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58" r:id="rId3"/>
    <p:sldId id="276" r:id="rId4"/>
    <p:sldId id="2139118561" r:id="rId5"/>
    <p:sldId id="2139118557" r:id="rId6"/>
    <p:sldId id="2139118558" r:id="rId7"/>
    <p:sldId id="2139118562" r:id="rId8"/>
    <p:sldId id="2139118563" r:id="rId9"/>
    <p:sldId id="2142532378" r:id="rId10"/>
    <p:sldId id="2139118560" r:id="rId11"/>
    <p:sldId id="2142532352" r:id="rId12"/>
    <p:sldId id="2142532379" r:id="rId13"/>
    <p:sldId id="2142532380" r:id="rId14"/>
    <p:sldId id="2142532381" r:id="rId15"/>
    <p:sldId id="396" r:id="rId16"/>
    <p:sldId id="272" r:id="rId17"/>
    <p:sldId id="2142532382" r:id="rId18"/>
    <p:sldId id="2142532358" r:id="rId19"/>
    <p:sldId id="326" r:id="rId20"/>
    <p:sldId id="271" r:id="rId21"/>
    <p:sldId id="264" r:id="rId22"/>
    <p:sldId id="279" r:id="rId23"/>
    <p:sldId id="2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82250"/>
  </p:normalViewPr>
  <p:slideViewPr>
    <p:cSldViewPr snapToGrid="0" snapToObjects="1">
      <p:cViewPr varScale="1">
        <p:scale>
          <a:sx n="110" d="100"/>
          <a:sy n="110" d="100"/>
        </p:scale>
        <p:origin x="20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A1A7E-448B-D04E-9704-B8D8CCB79485}"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C3273-AC1A-DD45-BCB0-9D657F525FCB}" type="slidenum">
              <a:rPr lang="en-US" smtClean="0"/>
              <a:t>‹#›</a:t>
            </a:fld>
            <a:endParaRPr lang="en-US"/>
          </a:p>
        </p:txBody>
      </p:sp>
    </p:spTree>
    <p:extLst>
      <p:ext uri="{BB962C8B-B14F-4D97-AF65-F5344CB8AC3E}">
        <p14:creationId xmlns:p14="http://schemas.microsoft.com/office/powerpoint/2010/main" val="139164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C3273-AC1A-DD45-BCB0-9D657F525FCB}" type="slidenum">
              <a:rPr lang="en-US" smtClean="0"/>
              <a:t>2</a:t>
            </a:fld>
            <a:endParaRPr lang="en-US"/>
          </a:p>
        </p:txBody>
      </p:sp>
    </p:spTree>
    <p:extLst>
      <p:ext uri="{BB962C8B-B14F-4D97-AF65-F5344CB8AC3E}">
        <p14:creationId xmlns:p14="http://schemas.microsoft.com/office/powerpoint/2010/main" val="382633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df0ea543da_26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df0ea543da_26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SzPts val="900"/>
              <a:buFont typeface="Calibri"/>
              <a:buNone/>
            </a:pPr>
            <a:r>
              <a:rPr lang="en">
                <a:solidFill>
                  <a:schemeClr val="dk1"/>
                </a:solidFill>
              </a:rPr>
              <a:t>C</a:t>
            </a:r>
            <a:r>
              <a:rPr lang="en">
                <a:solidFill>
                  <a:srgbClr val="262626"/>
                </a:solidFill>
              </a:rPr>
              <a:t>ompanies are falling short of realizing the potential of data because of the proliferation of data silos. </a:t>
            </a:r>
            <a:endParaRPr>
              <a:solidFill>
                <a:srgbClr val="262626"/>
              </a:solidFill>
            </a:endParaRPr>
          </a:p>
          <a:p>
            <a:pPr marL="0" lvl="0" indent="0" algn="l" rtl="0">
              <a:spcBef>
                <a:spcPts val="0"/>
              </a:spcBef>
              <a:spcAft>
                <a:spcPts val="0"/>
              </a:spcAft>
              <a:buClr>
                <a:srgbClr val="262626"/>
              </a:buClr>
              <a:buSzPts val="900"/>
              <a:buFont typeface="Calibri"/>
              <a:buNone/>
            </a:pPr>
            <a:endParaRPr>
              <a:solidFill>
                <a:srgbClr val="262626"/>
              </a:solidFill>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rPr>
              <a:t>With the rise of the application cloud (Salesforce, Workday) and infrastructure clouds (AWS, Azure, Google Cloud), the amount of data we have to drive our businesses has exploded, but that data is now spread across different silos and environments.</a:t>
            </a:r>
            <a:endParaRPr>
              <a:solidFill>
                <a:srgbClr val="262626"/>
              </a:solidFill>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rPr>
              <a:t> </a:t>
            </a:r>
            <a:endParaRPr>
              <a:solidFill>
                <a:srgbClr val="262626"/>
              </a:solidFill>
            </a:endParaRPr>
          </a:p>
          <a:p>
            <a:pPr marL="0" lvl="0" indent="0" algn="l" rtl="0">
              <a:lnSpc>
                <a:spcPct val="115000"/>
              </a:lnSpc>
              <a:spcBef>
                <a:spcPts val="0"/>
              </a:spcBef>
              <a:spcAft>
                <a:spcPts val="0"/>
              </a:spcAft>
              <a:buClr>
                <a:schemeClr val="dk1"/>
              </a:buClr>
              <a:buSzPts val="1100"/>
              <a:buFont typeface="Arial"/>
              <a:buNone/>
            </a:pPr>
            <a:r>
              <a:rPr lang="en">
                <a:solidFill>
                  <a:srgbClr val="262626"/>
                </a:solidFill>
              </a:rPr>
              <a:t>These silos aren’t just within an organizations four walls. It includes sourcing and incorporating third party data (something 87% of firms want to do more of (Forrester)), silos between suppliers, or even how you get data to customers. Additionally, silos continue to get added. Mergers and acquisitions are on the rise, introducing new silo complexity to bring data and different clouds together</a:t>
            </a:r>
            <a:endParaRPr>
              <a:solidFill>
                <a:srgbClr val="262626"/>
              </a:solidFill>
            </a:endParaRPr>
          </a:p>
          <a:p>
            <a:pPr marL="0" lvl="0" indent="0" algn="l" rtl="0">
              <a:spcBef>
                <a:spcPts val="0"/>
              </a:spcBef>
              <a:spcAft>
                <a:spcPts val="0"/>
              </a:spcAft>
              <a:buClr>
                <a:srgbClr val="262626"/>
              </a:buClr>
              <a:buSzPts val="900"/>
              <a:buFont typeface="Calibri"/>
              <a:buNone/>
            </a:pPr>
            <a:endParaRPr>
              <a:solidFill>
                <a:srgbClr val="262626"/>
              </a:solidFill>
            </a:endParaRPr>
          </a:p>
          <a:p>
            <a:pPr marL="0" lvl="0" indent="0" algn="l" rtl="0">
              <a:spcBef>
                <a:spcPts val="0"/>
              </a:spcBef>
              <a:spcAft>
                <a:spcPts val="0"/>
              </a:spcAft>
              <a:buClr>
                <a:srgbClr val="262626"/>
              </a:buClr>
              <a:buSzPts val="900"/>
              <a:buFont typeface="Calibri"/>
              <a:buNone/>
            </a:pPr>
            <a:r>
              <a:rPr lang="en">
                <a:solidFill>
                  <a:srgbClr val="262626"/>
                </a:solidFill>
              </a:rPr>
              <a:t>All these silos are expensive and time-consuming to extract value from, and governance and collaboration are nearly impossible across multiple technologies and clouds.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Operationalizing</a:t>
            </a:r>
            <a:r>
              <a:rPr lang="en-GB" sz="1200" b="1" i="0" kern="1200" dirty="0">
                <a:solidFill>
                  <a:schemeClr val="tx1"/>
                </a:solidFill>
                <a:effectLst/>
                <a:latin typeface="Arial Regular"/>
                <a:ea typeface="+mn-ea"/>
                <a:cs typeface="+mn-cs"/>
              </a:rPr>
              <a:t> analytics</a:t>
            </a:r>
          </a:p>
          <a:p>
            <a:r>
              <a:rPr lang="en-US" sz="1200" b="0" i="0" kern="1200" dirty="0">
                <a:solidFill>
                  <a:schemeClr val="tx1"/>
                </a:solidFill>
                <a:effectLst/>
                <a:latin typeface="Arial Regular"/>
                <a:ea typeface="+mn-ea"/>
                <a:cs typeface="+mn-cs"/>
              </a:rPr>
              <a:t> </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This illustration taken from a Google paper that you may be familiar with entitled “the hidden technical debt in Machine Learning Systems”.</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 </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Paper make the point that the glamorous bit that we all like to talk about – training ML models – is really just the tip of a giant iceberg.</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 </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Since 80% of the time and effort required to train a model is typically spent acquiring and preparing data, it’s critical to be able to re-use data wherever possible.  That means a structured approach to acquiring and cataloguing data and to creating “feature stores” of variables that can be re-used across multiple models.</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 </a:t>
            </a:r>
            <a:endParaRPr lang="en-GB" sz="1200" b="0" i="0" kern="1200" dirty="0">
              <a:solidFill>
                <a:schemeClr val="tx1"/>
              </a:solidFill>
              <a:effectLst/>
              <a:latin typeface="Arial Regular"/>
              <a:ea typeface="+mn-ea"/>
              <a:cs typeface="+mn-cs"/>
            </a:endParaRPr>
          </a:p>
          <a:p>
            <a:r>
              <a:rPr lang="en-US" sz="1200" b="0" i="0" kern="1200" dirty="0">
                <a:solidFill>
                  <a:schemeClr val="tx1"/>
                </a:solidFill>
                <a:effectLst/>
                <a:latin typeface="Arial Regular"/>
                <a:ea typeface="+mn-ea"/>
                <a:cs typeface="+mn-cs"/>
              </a:rPr>
              <a:t>Key issue is operationalization.  That means being able to repeatedly and rapidly score models, so that model output can be embedded in operational processes.  It also means being able to track, monitor and manage model performance – because as we said earlier, predictive models have a half-life.</a:t>
            </a:r>
            <a:endParaRPr lang="en-GB" sz="1200" b="0" i="0" kern="1200" dirty="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fld id="{FFDCFA53-E6C0-FD4E-82A8-4284543D7962}" type="slidenum">
              <a:rPr lang="en-US" smtClean="0"/>
              <a:pPr/>
              <a:t>15</a:t>
            </a:fld>
            <a:endParaRPr lang="en-US"/>
          </a:p>
        </p:txBody>
      </p:sp>
    </p:spTree>
    <p:extLst>
      <p:ext uri="{BB962C8B-B14F-4D97-AF65-F5344CB8AC3E}">
        <p14:creationId xmlns:p14="http://schemas.microsoft.com/office/powerpoint/2010/main" val="273083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effectLst/>
                <a:latin typeface="Arial" panose="020B0604020202020204" pitchFamily="34" charset="0"/>
              </a:rPr>
              <a:t>data scientists begin by finding, collecting, understanding, and preparing the data (steps 1-3). They may use business intelligence tools to better understand the data and formulate a hypothesis. Data scientists experiment with many data sets throughout this iterative process. Whenever they broaden or extend the scope of the data set, they have to wait for data engineers to load and prepare the data. This causes a delay and introduces significant latency between iterations. They also must “shape” the data into a normalized form, and many algorithms require nuanced formats. Next they run training data through the models prepared in earlier steps (4), evaluating the outcomes to determine each model's effectiveness, then further tune the models through cycles of feature engineering (3) and hyper parameter tuning (4). The resulting trained models are then deployed to production (5) to empower business users with predictive and prescriptive tools. Once deployed into production, the models receive ongoing evaluation (6) to identify model-drift and determine whether the models are out of date. Models must be periodically retrained with fresh training data. These model updates represent yet another iteration of the ML cycle, and require processing more data which is time consuming and prone to errors. Depending on the use case, the models may need to be retrained as frequently as every few hours, days, or weeks. </a:t>
            </a:r>
            <a:endParaRPr lang="en-GB" dirty="0">
              <a:effectLst/>
            </a:endParaRPr>
          </a:p>
          <a:p>
            <a:pPr algn="l" rtl="0"/>
            <a:br>
              <a:rPr lang="en-GB" b="0" i="0" dirty="0">
                <a:solidFill>
                  <a:srgbClr val="000000"/>
                </a:solidFill>
                <a:effectLst/>
                <a:latin typeface="Arial" panose="020B0604020202020204" pitchFamily="34" charset="0"/>
              </a:rPr>
            </a:br>
            <a:endParaRPr lang="en-GB"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51C3273-AC1A-DD45-BCB0-9D657F525FCB}" type="slidenum">
              <a:rPr lang="en-US" smtClean="0"/>
              <a:t>16</a:t>
            </a:fld>
            <a:endParaRPr lang="en-US"/>
          </a:p>
        </p:txBody>
      </p:sp>
    </p:spTree>
    <p:extLst>
      <p:ext uri="{BB962C8B-B14F-4D97-AF65-F5344CB8AC3E}">
        <p14:creationId xmlns:p14="http://schemas.microsoft.com/office/powerpoint/2010/main" val="175094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61df069e0_3_20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 meet the needs of your business, a platform has to have the following key requirements: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needs to be fast for any workload. Performance is non-negotiable and a platform needs to deliver that speed no matter what the job is, what else is running, or how large the data volumes are.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needs to just work. Your business cannot rely on a platform that requires manual intervention to not just keep it running but keep it running optimally. You need automations to operate at scale, stay up and running not matter what, and optimize costs so you can do more.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And it needs to connect your business to what matters. Platforms should catalyze access and collaboration across your business - whether it’s connecting analysts to data scientists, regions or different cloud environments, or new data. This needs to be seamless and secured every step of the way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621" name="Google Shape;621;ge61df069e0_3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4"/>
        <p:cNvGrpSpPr/>
        <p:nvPr/>
      </p:nvGrpSpPr>
      <p:grpSpPr>
        <a:xfrm>
          <a:off x="0" y="0"/>
          <a:ext cx="0" cy="0"/>
          <a:chOff x="0" y="0"/>
          <a:chExt cx="0" cy="0"/>
        </a:xfrm>
      </p:grpSpPr>
      <p:sp>
        <p:nvSpPr>
          <p:cNvPr id="4175" name="Google Shape;4175;ge61df069e0_3_3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6" name="Google Shape;4176;ge61df069e0_3_3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rgbClr val="262626"/>
                </a:solidFill>
              </a:rPr>
              <a:t>Snowflake is fundamentally different. Under the hood of the Snowflake platform, is Snowgrid.  A unique technology that spans globally, connecting regions and clouds together, and enables secure and governed data sharing.</a:t>
            </a:r>
            <a:endParaRPr>
              <a:solidFill>
                <a:srgbClr val="262626"/>
              </a:solidFill>
            </a:endParaRPr>
          </a:p>
          <a:p>
            <a:pPr marL="0" lvl="0" indent="0" algn="l" rtl="0">
              <a:spcBef>
                <a:spcPts val="0"/>
              </a:spcBef>
              <a:spcAft>
                <a:spcPts val="0"/>
              </a:spcAft>
              <a:buSzPts val="1100"/>
              <a:buNone/>
            </a:pPr>
            <a:endParaRPr>
              <a:solidFill>
                <a:srgbClr val="262626"/>
              </a:solidFill>
            </a:endParaRPr>
          </a:p>
          <a:p>
            <a:pPr marL="0" lvl="0" indent="0" algn="l" rtl="0">
              <a:spcBef>
                <a:spcPts val="0"/>
              </a:spcBef>
              <a:spcAft>
                <a:spcPts val="0"/>
              </a:spcAft>
              <a:buSzPts val="1100"/>
              <a:buNone/>
            </a:pPr>
            <a:r>
              <a:rPr lang="en">
                <a:solidFill>
                  <a:srgbClr val="262626"/>
                </a:solidFill>
              </a:rPr>
              <a:t>Three pillars set Snowgrid apart: </a:t>
            </a:r>
            <a:endParaRPr>
              <a:solidFill>
                <a:srgbClr val="262626"/>
              </a:solidFill>
            </a:endParaRPr>
          </a:p>
          <a:p>
            <a:pPr marL="0" lvl="0" indent="0" algn="l" rtl="0">
              <a:spcBef>
                <a:spcPts val="0"/>
              </a:spcBef>
              <a:spcAft>
                <a:spcPts val="0"/>
              </a:spcAft>
              <a:buSzPts val="1100"/>
              <a:buNone/>
            </a:pPr>
            <a:endParaRPr>
              <a:solidFill>
                <a:srgbClr val="262626"/>
              </a:solidFill>
            </a:endParaRPr>
          </a:p>
          <a:p>
            <a:pPr marL="0" lvl="0" indent="0" algn="l" rtl="0">
              <a:spcBef>
                <a:spcPts val="0"/>
              </a:spcBef>
              <a:spcAft>
                <a:spcPts val="0"/>
              </a:spcAft>
              <a:buSzPts val="1100"/>
              <a:buNone/>
            </a:pPr>
            <a:r>
              <a:rPr lang="en">
                <a:solidFill>
                  <a:srgbClr val="262626"/>
                </a:solidFill>
              </a:rPr>
              <a:t>First, Snowgrid allows you to share live, ready-to-query data cross-cloud and cross-region without any ETL. With on demand provisioning, data is available across cloud and region when you need it. </a:t>
            </a:r>
            <a:endParaRPr>
              <a:solidFill>
                <a:srgbClr val="262626"/>
              </a:solidFill>
            </a:endParaRPr>
          </a:p>
          <a:p>
            <a:pPr marL="0" lvl="0" indent="0" algn="l" rtl="0">
              <a:spcBef>
                <a:spcPts val="0"/>
              </a:spcBef>
              <a:spcAft>
                <a:spcPts val="0"/>
              </a:spcAft>
              <a:buSzPts val="1100"/>
              <a:buNone/>
            </a:pPr>
            <a:endParaRPr>
              <a:solidFill>
                <a:srgbClr val="262626"/>
              </a:solidFill>
            </a:endParaRPr>
          </a:p>
          <a:p>
            <a:pPr marL="0" lvl="0" indent="0" algn="l" rtl="0">
              <a:spcBef>
                <a:spcPts val="0"/>
              </a:spcBef>
              <a:spcAft>
                <a:spcPts val="0"/>
              </a:spcAft>
              <a:buSzPts val="1100"/>
              <a:buNone/>
            </a:pPr>
            <a:r>
              <a:rPr lang="en">
                <a:solidFill>
                  <a:srgbClr val="262626"/>
                </a:solidFill>
              </a:rPr>
              <a:t>Second, Snowgrid allows you to share personalized data and metadata, as well as business logic to ensure your ecosystem has the data and tools they need to collaborate. </a:t>
            </a:r>
            <a:endParaRPr>
              <a:solidFill>
                <a:srgbClr val="262626"/>
              </a:solidFill>
            </a:endParaRPr>
          </a:p>
          <a:p>
            <a:pPr marL="0" lvl="0" indent="0" algn="l" rtl="0">
              <a:spcBef>
                <a:spcPts val="0"/>
              </a:spcBef>
              <a:spcAft>
                <a:spcPts val="0"/>
              </a:spcAft>
              <a:buSzPts val="1100"/>
              <a:buNone/>
            </a:pPr>
            <a:endParaRPr>
              <a:solidFill>
                <a:srgbClr val="262626"/>
              </a:solidFill>
            </a:endParaRPr>
          </a:p>
          <a:p>
            <a:pPr marL="0" lvl="0" indent="0" algn="l" rtl="0">
              <a:spcBef>
                <a:spcPts val="0"/>
              </a:spcBef>
              <a:spcAft>
                <a:spcPts val="0"/>
              </a:spcAft>
              <a:buSzPts val="1100"/>
              <a:buNone/>
            </a:pPr>
            <a:r>
              <a:rPr lang="en">
                <a:solidFill>
                  <a:srgbClr val="262626"/>
                </a:solidFill>
              </a:rPr>
              <a:t>And third, Snowgrid provides increased governance and security controls. With multi-party governance controls - like row-level access policies and data masking, you are able to know and control your data in a centralized and flexible way. Additionally, data access is fully revocable. While other technologies allow you to stop sharing data, they don’t allow you to fully revoke access. With Secure Data Sharing, you are able to completely remove access to the data, enabling you to better comply with industry regulations like the Right to Erasure.</a:t>
            </a:r>
            <a:endParaRPr>
              <a:solidFill>
                <a:srgbClr val="262626"/>
              </a:solidFill>
            </a:endParaRPr>
          </a:p>
        </p:txBody>
      </p:sp>
      <p:sp>
        <p:nvSpPr>
          <p:cNvPr id="4177" name="Google Shape;4177;ge61df069e0_3_3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6"/>
        <p:cNvGrpSpPr/>
        <p:nvPr/>
      </p:nvGrpSpPr>
      <p:grpSpPr>
        <a:xfrm>
          <a:off x="0" y="0"/>
          <a:ext cx="0" cy="0"/>
          <a:chOff x="0" y="0"/>
          <a:chExt cx="0" cy="0"/>
        </a:xfrm>
      </p:grpSpPr>
      <p:sp>
        <p:nvSpPr>
          <p:cNvPr id="3627" name="Google Shape;3627;g10c0945e1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8" name="Google Shape;3628;g10c0945e1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62626"/>
              </a:buClr>
              <a:buSzPts val="1100"/>
              <a:buFont typeface="Arial"/>
              <a:buNone/>
            </a:pPr>
            <a:r>
              <a:rPr lang="en">
                <a:solidFill>
                  <a:srgbClr val="262626"/>
                </a:solidFill>
              </a:rPr>
              <a:t>— </a:t>
            </a:r>
            <a:r>
              <a:rPr lang="en" i="1">
                <a:solidFill>
                  <a:srgbClr val="262626"/>
                </a:solidFill>
              </a:rPr>
              <a:t>explain gray box at the bottom</a:t>
            </a:r>
            <a:endParaRPr i="1">
              <a:solidFill>
                <a:srgbClr val="262626"/>
              </a:solidFill>
            </a:endParaRPr>
          </a:p>
          <a:p>
            <a:pPr marL="0" lvl="0" indent="0" algn="l" rtl="0">
              <a:spcBef>
                <a:spcPts val="0"/>
              </a:spcBef>
              <a:spcAft>
                <a:spcPts val="0"/>
              </a:spcAft>
              <a:buClr>
                <a:srgbClr val="262626"/>
              </a:buClr>
              <a:buSzPts val="1100"/>
              <a:buFont typeface="Arial"/>
              <a:buNone/>
            </a:pPr>
            <a:endParaRPr>
              <a:solidFill>
                <a:srgbClr val="262626"/>
              </a:solidFill>
            </a:endParaRPr>
          </a:p>
          <a:p>
            <a:pPr marL="0" lvl="0" indent="0" algn="l" rtl="0">
              <a:spcBef>
                <a:spcPts val="0"/>
              </a:spcBef>
              <a:spcAft>
                <a:spcPts val="0"/>
              </a:spcAft>
              <a:buClr>
                <a:srgbClr val="262626"/>
              </a:buClr>
              <a:buSzPts val="1100"/>
              <a:buFont typeface="Arial"/>
              <a:buNone/>
            </a:pPr>
            <a:r>
              <a:rPr lang="en">
                <a:solidFill>
                  <a:srgbClr val="262626"/>
                </a:solidFill>
              </a:rPr>
              <a:t>From data storage to data processing, Snowflake’s platform relies on a robust foundation of governance to ensure data is protected across every step of the machine learning workflow in a way that is consistent for all data types and all processing languages used in the platform. This enables organizations to broaden and democratize access to data without compromising compliance or security requirements. </a:t>
            </a:r>
            <a:endParaRPr>
              <a:solidFill>
                <a:srgbClr val="262626"/>
              </a:solidFill>
            </a:endParaRPr>
          </a:p>
          <a:p>
            <a:pPr marL="0" lvl="0" indent="0" algn="l" rtl="0">
              <a:spcBef>
                <a:spcPts val="0"/>
              </a:spcBef>
              <a:spcAft>
                <a:spcPts val="0"/>
              </a:spcAft>
              <a:buClr>
                <a:srgbClr val="262626"/>
              </a:buClr>
              <a:buSzPts val="1100"/>
              <a:buFont typeface="Arial"/>
              <a:buNone/>
            </a:pPr>
            <a:endParaRPr>
              <a:solidFill>
                <a:srgbClr val="262626"/>
              </a:solidFill>
            </a:endParaRPr>
          </a:p>
          <a:p>
            <a:pPr marL="0" lvl="0" indent="0" algn="l" rtl="0">
              <a:spcBef>
                <a:spcPts val="0"/>
              </a:spcBef>
              <a:spcAft>
                <a:spcPts val="0"/>
              </a:spcAft>
              <a:buClr>
                <a:srgbClr val="262626"/>
              </a:buClr>
              <a:buSzPts val="1100"/>
              <a:buFont typeface="Arial"/>
              <a:buNone/>
            </a:pPr>
            <a:r>
              <a:rPr lang="en">
                <a:solidFill>
                  <a:srgbClr val="262626"/>
                </a:solidFill>
              </a:rPr>
              <a:t>— </a:t>
            </a:r>
            <a:r>
              <a:rPr lang="en" i="1">
                <a:solidFill>
                  <a:srgbClr val="262626"/>
                </a:solidFill>
              </a:rPr>
              <a:t>explain data access foundation</a:t>
            </a:r>
            <a:endParaRPr i="1">
              <a:solidFill>
                <a:srgbClr val="262626"/>
              </a:solidFill>
            </a:endParaRPr>
          </a:p>
          <a:p>
            <a:pPr marL="0" lvl="0" indent="0" algn="l" rtl="0">
              <a:spcBef>
                <a:spcPts val="0"/>
              </a:spcBef>
              <a:spcAft>
                <a:spcPts val="0"/>
              </a:spcAft>
              <a:buClr>
                <a:srgbClr val="262626"/>
              </a:buClr>
              <a:buSzPts val="1100"/>
              <a:buFont typeface="Arial"/>
              <a:buNone/>
            </a:pPr>
            <a:endParaRPr i="1">
              <a:solidFill>
                <a:srgbClr val="262626"/>
              </a:solidFill>
            </a:endParaRPr>
          </a:p>
          <a:p>
            <a:pPr marL="0" lvl="0" indent="0" algn="l" rtl="0">
              <a:spcBef>
                <a:spcPts val="0"/>
              </a:spcBef>
              <a:spcAft>
                <a:spcPts val="0"/>
              </a:spcAft>
              <a:buClr>
                <a:srgbClr val="262626"/>
              </a:buClr>
              <a:buSzPts val="1100"/>
              <a:buFont typeface="Arial"/>
              <a:buNone/>
            </a:pPr>
            <a:r>
              <a:rPr lang="en">
                <a:solidFill>
                  <a:srgbClr val="262626"/>
                </a:solidFill>
              </a:rPr>
              <a:t>As seen in the challenges slide, machine learning is impossible to scale without a robust data foundation. </a:t>
            </a:r>
            <a:endParaRPr>
              <a:solidFill>
                <a:srgbClr val="262626"/>
              </a:solidFill>
            </a:endParaRPr>
          </a:p>
          <a:p>
            <a:pPr marL="0" lvl="0" indent="0" algn="l" rtl="0">
              <a:spcBef>
                <a:spcPts val="0"/>
              </a:spcBef>
              <a:spcAft>
                <a:spcPts val="0"/>
              </a:spcAft>
              <a:buClr>
                <a:srgbClr val="262626"/>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Whether data is available in Snowflake or kept in a cloud object store such as S3, or Google Cloud Storage, Snowflake supports unlimited access to all data. Snowflake makes it easy to bring together batch and streaming data as well as provide access to structured, unstructured and everything in between such as JSON and other semi-structured data formats. And even if it exists outside of the organization’s account through secure data sharing and the Snowflake Marketplace. </a:t>
            </a:r>
            <a:br>
              <a:rPr lang="en">
                <a:solidFill>
                  <a:srgbClr val="262626"/>
                </a:solidFill>
              </a:rPr>
            </a:br>
            <a:br>
              <a:rPr lang="en">
                <a:solidFill>
                  <a:srgbClr val="262626"/>
                </a:solidFill>
              </a:rPr>
            </a:br>
            <a:r>
              <a:rPr lang="en">
                <a:solidFill>
                  <a:srgbClr val="262626"/>
                </a:solidFill>
              </a:rPr>
              <a:t>And of course, for those that have already established external data lakes, Snowflake can provide access to your cloud or on-prem store through external tables. </a:t>
            </a:r>
            <a:endParaRPr>
              <a:solidFill>
                <a:srgbClr val="262626"/>
              </a:solidFill>
            </a:endParaRPr>
          </a:p>
          <a:p>
            <a:pPr marL="0" lvl="0" indent="0" algn="l" rtl="0">
              <a:spcBef>
                <a:spcPts val="0"/>
              </a:spcBef>
              <a:spcAft>
                <a:spcPts val="0"/>
              </a:spcAft>
              <a:buClr>
                <a:srgbClr val="262626"/>
              </a:buClr>
              <a:buSzPts val="1100"/>
              <a:buFont typeface="Arial"/>
              <a:buNone/>
            </a:pPr>
            <a:endParaRPr>
              <a:solidFill>
                <a:srgbClr val="262626"/>
              </a:solidFill>
            </a:endParaRPr>
          </a:p>
          <a:p>
            <a:pPr marL="0" lvl="0" indent="0" algn="l" rtl="0">
              <a:spcBef>
                <a:spcPts val="0"/>
              </a:spcBef>
              <a:spcAft>
                <a:spcPts val="0"/>
              </a:spcAft>
              <a:buClr>
                <a:srgbClr val="262626"/>
              </a:buClr>
              <a:buSzPts val="1100"/>
              <a:buFont typeface="Arial"/>
              <a:buNone/>
            </a:pPr>
            <a:r>
              <a:rPr lang="en">
                <a:solidFill>
                  <a:srgbClr val="262626"/>
                </a:solidFill>
              </a:rPr>
              <a:t>— </a:t>
            </a:r>
            <a:r>
              <a:rPr lang="en" i="1">
                <a:solidFill>
                  <a:srgbClr val="262626"/>
                </a:solidFill>
              </a:rPr>
              <a:t>explain processing layer</a:t>
            </a:r>
            <a:endParaRPr i="1">
              <a:solidFill>
                <a:srgbClr val="262626"/>
              </a:solidFill>
            </a:endParaRPr>
          </a:p>
          <a:p>
            <a:pPr marL="0" lvl="0" indent="0" algn="l" rtl="0">
              <a:spcBef>
                <a:spcPts val="0"/>
              </a:spcBef>
              <a:spcAft>
                <a:spcPts val="0"/>
              </a:spcAft>
              <a:buClr>
                <a:schemeClr val="dk1"/>
              </a:buClr>
              <a:buSzPts val="1100"/>
              <a:buFont typeface="Arial"/>
              <a:buNone/>
            </a:pPr>
            <a:endParaRPr b="1">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Once all the relevant data sets are identified, Snowflake’s Data Cloud offers a powerful processing engine – decoupled but deeply integrated with your data – to quickly and reliably process a near-unlimited volume of data with your language of choice.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With Snowpark, the development experience extends beyond SQL and adds support for popular languages in data science such as Python which comes with integrated access to the Anaconda repository and package manager to make open-source innovation easily accessible yet governed to protect your data.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Regardless of the language used, Snowflake’s intelligent infrastructure handles scaling and performance tuning, so data scientists can spend more of their time building models. This includes the ability to do large scale, single-node training using Snowpark-optimized warehouses which are great for all your memory-intensive operations including training and many feature pipeline and inference scenarios. External functions come as a way to feed data to externally hosted models where you may already be running online or low-latency predictions.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We are moving with you towards a world of more complex and large scale real-time or online inference which is where Hybrid Tables, currently in private preview, come to provide an easy way to serve data at low-latency for your low-latency model inference requirements.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And Snowflake goes a step beyond deploying the model with the option to build apps using nothing more than Python with Streamlit, an integration that is currently in private preview.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Automating all the steps that take raw data into ML insights can be done using Snowflake Streams &amp; Tasks but of course can also be integrated with other transformation and orchestration frameworks such as dbt and Apache Airflow.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rgbClr val="262626"/>
              </a:buClr>
              <a:buSzPts val="1100"/>
              <a:buFont typeface="Arial"/>
              <a:buNone/>
            </a:pPr>
            <a:r>
              <a:rPr lang="en">
                <a:solidFill>
                  <a:srgbClr val="262626"/>
                </a:solidFill>
              </a:rPr>
              <a:t>— </a:t>
            </a:r>
            <a:r>
              <a:rPr lang="en" i="1">
                <a:solidFill>
                  <a:srgbClr val="262626"/>
                </a:solidFill>
              </a:rPr>
              <a:t>explain development layer</a:t>
            </a:r>
            <a:endParaRPr>
              <a:solidFill>
                <a:srgbClr val="262626"/>
              </a:solidFill>
            </a:endParaRPr>
          </a:p>
          <a:p>
            <a:pPr marL="0" lvl="0" indent="0" algn="l" rtl="0">
              <a:spcBef>
                <a:spcPts val="0"/>
              </a:spcBef>
              <a:spcAft>
                <a:spcPts val="0"/>
              </a:spcAft>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From the start, Snowpark developers have had the flexibility to work from their favorite IDE including Jupyter Notebooks or VS Code. But of course, there is no need to set up separate tools when using Snowsight, Snowflake’s web interface which now has support for Python development as part of Snowpark worksheets private preview. </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r>
              <a:rPr lang="en">
                <a:solidFill>
                  <a:srgbClr val="262626"/>
                </a:solidFill>
              </a:rPr>
              <a:t>Snowflake’s extensibility to do development from your tool of choice, extends beyond IDEs to leading platforms which use Snowflake to both store and process data all while giving you the great user experience available through other platforms such as Hex Notebooks, Dataiku MLOps platforms, or Tecton’s Feature stores and even low-code platforms that extend the value of the Snowflake Data Cloud to many users within your organization. </a:t>
            </a:r>
            <a:endParaRPr>
              <a:solidFill>
                <a:srgbClr val="262626"/>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14606f1f01e_2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14606f1f01e_2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Snowflake enables you to deliver privacy-preserving collaboration for every scenario.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You can tap into Snowflake Marketplace to discover third party data, data services or applications from over 200+ providers, or you can market and deliver your own products to the Data Cloud.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Snowflake collaboration also allows you to share across your ecosystem whether that is with other Snowflake accounts or a defined group of accounts.  No matter if they are other business units, partners or even your customers.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 all companies that you may be working with are on the Data Cloud yet, so we also have methods to allow you to securely collaborate with companies who aren’t yet on Snowflake.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One of the most interesting areas that Snowflake supports, is the ability to collaborate on highly sensitive or regulated data.  Allowing the analysis of data, without exposing 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ulti-use layout" preserve="1">
  <p:cSld name="Multi-use layout">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11" name="Google Shape;11;p2"/>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2;p2"/>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1333"/>
              </a:spcBef>
              <a:spcAft>
                <a:spcPts val="0"/>
              </a:spcAft>
              <a:buSzPts val="1400"/>
              <a:buNone/>
              <a:defRPr/>
            </a:lvl2pPr>
            <a:lvl3pPr lvl="2">
              <a:spcBef>
                <a:spcPts val="1333"/>
              </a:spcBef>
              <a:spcAft>
                <a:spcPts val="0"/>
              </a:spcAft>
              <a:buSzPts val="1400"/>
              <a:buNone/>
              <a:defRPr/>
            </a:lvl3pPr>
            <a:lvl4pPr lvl="3">
              <a:spcBef>
                <a:spcPts val="1333"/>
              </a:spcBef>
              <a:spcAft>
                <a:spcPts val="0"/>
              </a:spcAft>
              <a:buSzPts val="1400"/>
              <a:buNone/>
              <a:defRPr/>
            </a:lvl4pPr>
            <a:lvl5pPr lvl="4">
              <a:spcBef>
                <a:spcPts val="1333"/>
              </a:spcBef>
              <a:spcAft>
                <a:spcPts val="0"/>
              </a:spcAft>
              <a:buSzPts val="1400"/>
              <a:buNone/>
              <a:defRPr/>
            </a:lvl5pPr>
            <a:lvl6pPr lvl="5">
              <a:spcBef>
                <a:spcPts val="1333"/>
              </a:spcBef>
              <a:spcAft>
                <a:spcPts val="0"/>
              </a:spcAft>
              <a:buSzPts val="1400"/>
              <a:buNone/>
              <a:defRPr/>
            </a:lvl6pPr>
            <a:lvl7pPr lvl="6">
              <a:spcBef>
                <a:spcPts val="1333"/>
              </a:spcBef>
              <a:spcAft>
                <a:spcPts val="0"/>
              </a:spcAft>
              <a:buSzPts val="1400"/>
              <a:buNone/>
              <a:defRPr/>
            </a:lvl7pPr>
            <a:lvl8pPr lvl="7">
              <a:spcBef>
                <a:spcPts val="1333"/>
              </a:spcBef>
              <a:spcAft>
                <a:spcPts val="0"/>
              </a:spcAft>
              <a:buSzPts val="1400"/>
              <a:buNone/>
              <a:defRPr/>
            </a:lvl8pPr>
            <a:lvl9pPr lvl="8">
              <a:spcBef>
                <a:spcPts val="1333"/>
              </a:spcBef>
              <a:spcAft>
                <a:spcPts val="1333"/>
              </a:spcAft>
              <a:buSzPts val="1400"/>
              <a:buNone/>
              <a:defRPr/>
            </a:lvl9pPr>
          </a:lstStyle>
          <a:p>
            <a:r>
              <a:rPr lang="en-GB"/>
              <a:t>Click to edit Master title style</a:t>
            </a:r>
            <a:endParaRPr/>
          </a:p>
        </p:txBody>
      </p:sp>
      <p:sp>
        <p:nvSpPr>
          <p:cNvPr id="13" name="Google Shape;13;p2"/>
          <p:cNvSpPr txBox="1">
            <a:spLocks noGrp="1"/>
          </p:cNvSpPr>
          <p:nvPr>
            <p:ph type="subTitle" idx="1"/>
          </p:nvPr>
        </p:nvSpPr>
        <p:spPr>
          <a:xfrm>
            <a:off x="487680" y="873713"/>
            <a:ext cx="11126400" cy="487600"/>
          </a:xfrm>
          <a:prstGeom prst="rect">
            <a:avLst/>
          </a:prstGeom>
        </p:spPr>
        <p:txBody>
          <a:bodyPr spcFirstLastPara="1" wrap="square" lIns="91425" tIns="91425" rIns="91425" bIns="91425" anchor="t" anchorCtr="0">
            <a:noAutofit/>
          </a:bodyPr>
          <a:lstStyle>
            <a:lvl1pPr lvl="0">
              <a:spcBef>
                <a:spcPts val="0"/>
              </a:spcBef>
              <a:spcAft>
                <a:spcPts val="0"/>
              </a:spcAft>
              <a:buClr>
                <a:srgbClr val="5B5B5B"/>
              </a:buClr>
              <a:buSzPts val="1800"/>
              <a:buNone/>
              <a:defRPr>
                <a:solidFill>
                  <a:srgbClr val="5B5B5B"/>
                </a:solidFill>
              </a:defRPr>
            </a:lvl1pPr>
            <a:lvl2pPr lvl="1">
              <a:spcBef>
                <a:spcPts val="1333"/>
              </a:spcBef>
              <a:spcAft>
                <a:spcPts val="0"/>
              </a:spcAft>
              <a:buClr>
                <a:srgbClr val="5B5B5B"/>
              </a:buClr>
              <a:buSzPts val="1800"/>
              <a:buNone/>
              <a:defRPr>
                <a:solidFill>
                  <a:srgbClr val="5B5B5B"/>
                </a:solidFill>
              </a:defRPr>
            </a:lvl2pPr>
            <a:lvl3pPr lvl="2">
              <a:spcBef>
                <a:spcPts val="1333"/>
              </a:spcBef>
              <a:spcAft>
                <a:spcPts val="0"/>
              </a:spcAft>
              <a:buClr>
                <a:srgbClr val="5B5B5B"/>
              </a:buClr>
              <a:buSzPts val="1400"/>
              <a:buNone/>
              <a:defRPr>
                <a:solidFill>
                  <a:srgbClr val="5B5B5B"/>
                </a:solidFill>
              </a:defRPr>
            </a:lvl3pPr>
            <a:lvl4pPr lvl="3">
              <a:spcBef>
                <a:spcPts val="1333"/>
              </a:spcBef>
              <a:spcAft>
                <a:spcPts val="0"/>
              </a:spcAft>
              <a:buClr>
                <a:srgbClr val="5B5B5B"/>
              </a:buClr>
              <a:buSzPts val="1400"/>
              <a:buNone/>
              <a:defRPr>
                <a:solidFill>
                  <a:srgbClr val="5B5B5B"/>
                </a:solidFill>
              </a:defRPr>
            </a:lvl4pPr>
            <a:lvl5pPr lvl="4">
              <a:spcBef>
                <a:spcPts val="1333"/>
              </a:spcBef>
              <a:spcAft>
                <a:spcPts val="0"/>
              </a:spcAft>
              <a:buClr>
                <a:srgbClr val="5B5B5B"/>
              </a:buClr>
              <a:buSzPts val="1400"/>
              <a:buNone/>
              <a:defRPr>
                <a:solidFill>
                  <a:srgbClr val="5B5B5B"/>
                </a:solidFill>
              </a:defRPr>
            </a:lvl5pPr>
            <a:lvl6pPr lvl="5">
              <a:spcBef>
                <a:spcPts val="1333"/>
              </a:spcBef>
              <a:spcAft>
                <a:spcPts val="0"/>
              </a:spcAft>
              <a:buClr>
                <a:srgbClr val="5B5B5B"/>
              </a:buClr>
              <a:buSzPts val="1400"/>
              <a:buNone/>
              <a:defRPr>
                <a:solidFill>
                  <a:srgbClr val="5B5B5B"/>
                </a:solidFill>
              </a:defRPr>
            </a:lvl6pPr>
            <a:lvl7pPr lvl="6">
              <a:spcBef>
                <a:spcPts val="1333"/>
              </a:spcBef>
              <a:spcAft>
                <a:spcPts val="0"/>
              </a:spcAft>
              <a:buClr>
                <a:srgbClr val="5B5B5B"/>
              </a:buClr>
              <a:buSzPts val="1400"/>
              <a:buNone/>
              <a:defRPr>
                <a:solidFill>
                  <a:srgbClr val="5B5B5B"/>
                </a:solidFill>
              </a:defRPr>
            </a:lvl7pPr>
            <a:lvl8pPr lvl="7">
              <a:spcBef>
                <a:spcPts val="1333"/>
              </a:spcBef>
              <a:spcAft>
                <a:spcPts val="0"/>
              </a:spcAft>
              <a:buClr>
                <a:srgbClr val="5B5B5B"/>
              </a:buClr>
              <a:buSzPts val="1400"/>
              <a:buNone/>
              <a:defRPr>
                <a:solidFill>
                  <a:srgbClr val="5B5B5B"/>
                </a:solidFill>
              </a:defRPr>
            </a:lvl8pPr>
            <a:lvl9pPr lvl="8">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14" name="Google Shape;14;p2"/>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15" name="Google Shape;15;p2"/>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255731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Dark Blue" preserve="1">
  <p:cSld name="Divider - Dark Blue">
    <p:bg>
      <p:bgPr>
        <a:solidFill>
          <a:schemeClr val="dk2"/>
        </a:solidFill>
        <a:effectLst/>
      </p:bgPr>
    </p:bg>
    <p:spTree>
      <p:nvGrpSpPr>
        <p:cNvPr id="1" name="Shape 89"/>
        <p:cNvGrpSpPr/>
        <p:nvPr/>
      </p:nvGrpSpPr>
      <p:grpSpPr>
        <a:xfrm>
          <a:off x="0" y="0"/>
          <a:ext cx="0" cy="0"/>
          <a:chOff x="0" y="0"/>
          <a:chExt cx="0" cy="0"/>
        </a:xfrm>
      </p:grpSpPr>
      <p:sp>
        <p:nvSpPr>
          <p:cNvPr id="90" name="Google Shape;90;p12"/>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lt1"/>
              </a:buClr>
              <a:buSzPts val="4000"/>
              <a:buNone/>
              <a:defRPr sz="5333" b="1" cap="none">
                <a:solidFill>
                  <a:schemeClr val="lt1"/>
                </a:solidFill>
                <a:latin typeface="Arial"/>
                <a:ea typeface="Arial"/>
                <a:cs typeface="Arial"/>
                <a:sym typeface="Arial"/>
              </a:defRPr>
            </a:lvl1pPr>
            <a:lvl2pPr marL="1219170" lvl="1" indent="-457189" rtl="0">
              <a:lnSpc>
                <a:spcPct val="100000"/>
              </a:lnSpc>
              <a:spcBef>
                <a:spcPts val="1333"/>
              </a:spcBef>
              <a:spcAft>
                <a:spcPts val="0"/>
              </a:spcAft>
              <a:buClr>
                <a:schemeClr val="lt1"/>
              </a:buClr>
              <a:buSzPts val="1800"/>
              <a:buChar char="•"/>
              <a:defRPr>
                <a:solidFill>
                  <a:schemeClr val="lt1"/>
                </a:solidFill>
              </a:defRPr>
            </a:lvl2pPr>
            <a:lvl3pPr marL="1828754" lvl="2" indent="-457189" rtl="0">
              <a:lnSpc>
                <a:spcPct val="100000"/>
              </a:lnSpc>
              <a:spcBef>
                <a:spcPts val="1333"/>
              </a:spcBef>
              <a:spcAft>
                <a:spcPts val="0"/>
              </a:spcAft>
              <a:buClr>
                <a:schemeClr val="lt1"/>
              </a:buClr>
              <a:buSzPts val="1800"/>
              <a:buChar char="•"/>
              <a:defRPr>
                <a:solidFill>
                  <a:schemeClr val="lt1"/>
                </a:solidFill>
              </a:defRPr>
            </a:lvl3pPr>
            <a:lvl4pPr marL="2438339" lvl="3" indent="-457189" rtl="0">
              <a:lnSpc>
                <a:spcPct val="100000"/>
              </a:lnSpc>
              <a:spcBef>
                <a:spcPts val="1333"/>
              </a:spcBef>
              <a:spcAft>
                <a:spcPts val="0"/>
              </a:spcAft>
              <a:buClr>
                <a:schemeClr val="lt1"/>
              </a:buClr>
              <a:buSzPts val="1800"/>
              <a:buChar char="•"/>
              <a:defRPr>
                <a:solidFill>
                  <a:schemeClr val="lt1"/>
                </a:solidFill>
              </a:defRPr>
            </a:lvl4pPr>
            <a:lvl5pPr marL="3047924" lvl="4" indent="-457189" rtl="0">
              <a:lnSpc>
                <a:spcPct val="100000"/>
              </a:lnSpc>
              <a:spcBef>
                <a:spcPts val="1333"/>
              </a:spcBef>
              <a:spcAft>
                <a:spcPts val="0"/>
              </a:spcAft>
              <a:buClr>
                <a:schemeClr val="lt1"/>
              </a:buClr>
              <a:buSzPts val="1800"/>
              <a:buChar char="•"/>
              <a:defRPr>
                <a:solidFill>
                  <a:schemeClr val="lt1"/>
                </a:solidFill>
              </a:defRPr>
            </a:lvl5pPr>
            <a:lvl6pPr marL="3657509" lvl="5" indent="-457189" rtl="0">
              <a:lnSpc>
                <a:spcPct val="100000"/>
              </a:lnSpc>
              <a:spcBef>
                <a:spcPts val="1333"/>
              </a:spcBef>
              <a:spcAft>
                <a:spcPts val="0"/>
              </a:spcAft>
              <a:buClr>
                <a:schemeClr val="lt1"/>
              </a:buClr>
              <a:buSzPts val="1800"/>
              <a:buChar char="•"/>
              <a:defRPr>
                <a:solidFill>
                  <a:schemeClr val="lt1"/>
                </a:solidFill>
              </a:defRPr>
            </a:lvl6pPr>
            <a:lvl7pPr marL="4267093" lvl="6" indent="-457189" rtl="0">
              <a:lnSpc>
                <a:spcPct val="100000"/>
              </a:lnSpc>
              <a:spcBef>
                <a:spcPts val="1333"/>
              </a:spcBef>
              <a:spcAft>
                <a:spcPts val="0"/>
              </a:spcAft>
              <a:buClr>
                <a:schemeClr val="lt1"/>
              </a:buClr>
              <a:buSzPts val="1800"/>
              <a:buChar char="•"/>
              <a:defRPr>
                <a:solidFill>
                  <a:schemeClr val="lt1"/>
                </a:solidFill>
              </a:defRPr>
            </a:lvl7pPr>
            <a:lvl8pPr marL="4876678" lvl="7" indent="-457189" rtl="0">
              <a:lnSpc>
                <a:spcPct val="100000"/>
              </a:lnSpc>
              <a:spcBef>
                <a:spcPts val="1333"/>
              </a:spcBef>
              <a:spcAft>
                <a:spcPts val="0"/>
              </a:spcAft>
              <a:buClr>
                <a:schemeClr val="lt1"/>
              </a:buClr>
              <a:buSzPts val="1800"/>
              <a:buChar char="•"/>
              <a:defRPr>
                <a:solidFill>
                  <a:schemeClr val="lt1"/>
                </a:solidFill>
              </a:defRPr>
            </a:lvl8pPr>
            <a:lvl9pPr marL="5486263" lvl="8" indent="-457189" rtl="0">
              <a:lnSpc>
                <a:spcPct val="100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91" name="Google Shape;91;p12"/>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92" name="Google Shape;92;p12"/>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409448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 Dark Blue" preserve="1">
  <p:cSld name="Quote - Dark Blue">
    <p:bg>
      <p:bgPr>
        <a:solidFill>
          <a:schemeClr val="dk2"/>
        </a:solidFill>
        <a:effectLst/>
      </p:bgPr>
    </p:bg>
    <p:spTree>
      <p:nvGrpSpPr>
        <p:cNvPr id="1" name="Shape 93"/>
        <p:cNvGrpSpPr/>
        <p:nvPr/>
      </p:nvGrpSpPr>
      <p:grpSpPr>
        <a:xfrm>
          <a:off x="0" y="0"/>
          <a:ext cx="0" cy="0"/>
          <a:chOff x="0" y="0"/>
          <a:chExt cx="0" cy="0"/>
        </a:xfrm>
      </p:grpSpPr>
      <p:sp>
        <p:nvSpPr>
          <p:cNvPr id="94" name="Google Shape;94;p13"/>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lt1"/>
              </a:buClr>
              <a:buSzPts val="4200"/>
              <a:buNone/>
              <a:defRPr sz="5600" cap="none">
                <a:solidFill>
                  <a:schemeClr val="lt1"/>
                </a:solidFill>
              </a:defRPr>
            </a:lvl1pPr>
            <a:lvl2pPr marL="1219170" lvl="1" indent="-457189" rtl="0">
              <a:lnSpc>
                <a:spcPct val="100000"/>
              </a:lnSpc>
              <a:spcBef>
                <a:spcPts val="1333"/>
              </a:spcBef>
              <a:spcAft>
                <a:spcPts val="0"/>
              </a:spcAft>
              <a:buClr>
                <a:schemeClr val="lt1"/>
              </a:buClr>
              <a:buSzPts val="1800"/>
              <a:buChar char="•"/>
              <a:defRPr>
                <a:solidFill>
                  <a:schemeClr val="lt1"/>
                </a:solidFill>
              </a:defRPr>
            </a:lvl2pPr>
            <a:lvl3pPr marL="1828754" lvl="2" indent="-457189" rtl="0">
              <a:lnSpc>
                <a:spcPct val="100000"/>
              </a:lnSpc>
              <a:spcBef>
                <a:spcPts val="1333"/>
              </a:spcBef>
              <a:spcAft>
                <a:spcPts val="0"/>
              </a:spcAft>
              <a:buClr>
                <a:schemeClr val="lt1"/>
              </a:buClr>
              <a:buSzPts val="1800"/>
              <a:buChar char="•"/>
              <a:defRPr>
                <a:solidFill>
                  <a:schemeClr val="lt1"/>
                </a:solidFill>
              </a:defRPr>
            </a:lvl3pPr>
            <a:lvl4pPr marL="2438339" lvl="3" indent="-457189" rtl="0">
              <a:lnSpc>
                <a:spcPct val="100000"/>
              </a:lnSpc>
              <a:spcBef>
                <a:spcPts val="1333"/>
              </a:spcBef>
              <a:spcAft>
                <a:spcPts val="0"/>
              </a:spcAft>
              <a:buClr>
                <a:schemeClr val="lt1"/>
              </a:buClr>
              <a:buSzPts val="1800"/>
              <a:buChar char="•"/>
              <a:defRPr>
                <a:solidFill>
                  <a:schemeClr val="lt1"/>
                </a:solidFill>
              </a:defRPr>
            </a:lvl4pPr>
            <a:lvl5pPr marL="3047924" lvl="4" indent="-457189" rtl="0">
              <a:lnSpc>
                <a:spcPct val="100000"/>
              </a:lnSpc>
              <a:spcBef>
                <a:spcPts val="1333"/>
              </a:spcBef>
              <a:spcAft>
                <a:spcPts val="0"/>
              </a:spcAft>
              <a:buClr>
                <a:schemeClr val="lt1"/>
              </a:buClr>
              <a:buSzPts val="1800"/>
              <a:buChar char="•"/>
              <a:defRPr>
                <a:solidFill>
                  <a:schemeClr val="lt1"/>
                </a:solidFill>
              </a:defRPr>
            </a:lvl5pPr>
            <a:lvl6pPr marL="3657509" lvl="5" indent="-457189" rtl="0">
              <a:lnSpc>
                <a:spcPct val="100000"/>
              </a:lnSpc>
              <a:spcBef>
                <a:spcPts val="1333"/>
              </a:spcBef>
              <a:spcAft>
                <a:spcPts val="0"/>
              </a:spcAft>
              <a:buClr>
                <a:schemeClr val="lt1"/>
              </a:buClr>
              <a:buSzPts val="1800"/>
              <a:buChar char="•"/>
              <a:defRPr>
                <a:solidFill>
                  <a:schemeClr val="lt1"/>
                </a:solidFill>
              </a:defRPr>
            </a:lvl6pPr>
            <a:lvl7pPr marL="4267093" lvl="6" indent="-457189" rtl="0">
              <a:lnSpc>
                <a:spcPct val="100000"/>
              </a:lnSpc>
              <a:spcBef>
                <a:spcPts val="1333"/>
              </a:spcBef>
              <a:spcAft>
                <a:spcPts val="0"/>
              </a:spcAft>
              <a:buClr>
                <a:schemeClr val="lt1"/>
              </a:buClr>
              <a:buSzPts val="1800"/>
              <a:buChar char="•"/>
              <a:defRPr>
                <a:solidFill>
                  <a:schemeClr val="lt1"/>
                </a:solidFill>
              </a:defRPr>
            </a:lvl7pPr>
            <a:lvl8pPr marL="4876678" lvl="7" indent="-457189" rtl="0">
              <a:lnSpc>
                <a:spcPct val="100000"/>
              </a:lnSpc>
              <a:spcBef>
                <a:spcPts val="1333"/>
              </a:spcBef>
              <a:spcAft>
                <a:spcPts val="0"/>
              </a:spcAft>
              <a:buClr>
                <a:schemeClr val="lt1"/>
              </a:buClr>
              <a:buSzPts val="1800"/>
              <a:buChar char="•"/>
              <a:defRPr>
                <a:solidFill>
                  <a:schemeClr val="lt1"/>
                </a:solidFill>
              </a:defRPr>
            </a:lvl8pPr>
            <a:lvl9pPr marL="5486263" lvl="8" indent="-457189" rtl="0">
              <a:lnSpc>
                <a:spcPct val="100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95" name="Google Shape;95;p13"/>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96" name="Google Shape;96;p13"/>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 name="Google Shape;97;p13"/>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grpSp>
        <p:nvGrpSpPr>
          <p:cNvPr id="98" name="Google Shape;98;p13"/>
          <p:cNvGrpSpPr/>
          <p:nvPr/>
        </p:nvGrpSpPr>
        <p:grpSpPr>
          <a:xfrm>
            <a:off x="609612" y="632173"/>
            <a:ext cx="1570381" cy="1143799"/>
            <a:chOff x="865451" y="2114550"/>
            <a:chExt cx="3399093" cy="2475755"/>
          </a:xfrm>
        </p:grpSpPr>
        <p:sp>
          <p:nvSpPr>
            <p:cNvPr id="99" name="Google Shape;99;p13"/>
            <p:cNvSpPr/>
            <p:nvPr/>
          </p:nvSpPr>
          <p:spPr>
            <a:xfrm>
              <a:off x="865451"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0" name="Google Shape;100;p13"/>
            <p:cNvSpPr/>
            <p:nvPr/>
          </p:nvSpPr>
          <p:spPr>
            <a:xfrm>
              <a:off x="2693163"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01" name="Google Shape;101;p13"/>
          <p:cNvSpPr txBox="1">
            <a:spLocks noGrp="1"/>
          </p:cNvSpPr>
          <p:nvPr>
            <p:ph type="subTitle" idx="2"/>
          </p:nvPr>
        </p:nvSpPr>
        <p:spPr>
          <a:xfrm>
            <a:off x="487673" y="5364480"/>
            <a:ext cx="5608400" cy="36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600"/>
              <a:buNone/>
              <a:defRPr sz="2133" b="1">
                <a:solidFill>
                  <a:srgbClr val="FFFFFF"/>
                </a:solidFill>
              </a:defRPr>
            </a:lvl1pPr>
            <a:lvl2pPr lvl="1" rtl="0">
              <a:spcBef>
                <a:spcPts val="1333"/>
              </a:spcBef>
              <a:spcAft>
                <a:spcPts val="0"/>
              </a:spcAft>
              <a:buClr>
                <a:srgbClr val="FFFFFF"/>
              </a:buClr>
              <a:buSzPts val="1800"/>
              <a:buNone/>
              <a:defRPr b="1">
                <a:solidFill>
                  <a:srgbClr val="FFFFFF"/>
                </a:solidFill>
              </a:defRPr>
            </a:lvl2pPr>
            <a:lvl3pPr lvl="2" rtl="0">
              <a:spcBef>
                <a:spcPts val="1333"/>
              </a:spcBef>
              <a:spcAft>
                <a:spcPts val="0"/>
              </a:spcAft>
              <a:buClr>
                <a:srgbClr val="FFFFFF"/>
              </a:buClr>
              <a:buSzPts val="1400"/>
              <a:buNone/>
              <a:defRPr b="1">
                <a:solidFill>
                  <a:srgbClr val="FFFFFF"/>
                </a:solidFill>
              </a:defRPr>
            </a:lvl3pPr>
            <a:lvl4pPr lvl="3" rtl="0">
              <a:spcBef>
                <a:spcPts val="1333"/>
              </a:spcBef>
              <a:spcAft>
                <a:spcPts val="0"/>
              </a:spcAft>
              <a:buClr>
                <a:srgbClr val="FFFFFF"/>
              </a:buClr>
              <a:buSzPts val="1400"/>
              <a:buNone/>
              <a:defRPr b="1">
                <a:solidFill>
                  <a:srgbClr val="FFFFFF"/>
                </a:solidFill>
              </a:defRPr>
            </a:lvl4pPr>
            <a:lvl5pPr lvl="4" rtl="0">
              <a:spcBef>
                <a:spcPts val="1333"/>
              </a:spcBef>
              <a:spcAft>
                <a:spcPts val="0"/>
              </a:spcAft>
              <a:buClr>
                <a:srgbClr val="FFFFFF"/>
              </a:buClr>
              <a:buSzPts val="1400"/>
              <a:buNone/>
              <a:defRPr b="1">
                <a:solidFill>
                  <a:srgbClr val="FFFFFF"/>
                </a:solidFill>
              </a:defRPr>
            </a:lvl5pPr>
            <a:lvl6pPr lvl="5" rtl="0">
              <a:spcBef>
                <a:spcPts val="1333"/>
              </a:spcBef>
              <a:spcAft>
                <a:spcPts val="0"/>
              </a:spcAft>
              <a:buClr>
                <a:srgbClr val="FFFFFF"/>
              </a:buClr>
              <a:buSzPts val="1400"/>
              <a:buNone/>
              <a:defRPr b="1">
                <a:solidFill>
                  <a:srgbClr val="FFFFFF"/>
                </a:solidFill>
              </a:defRPr>
            </a:lvl6pPr>
            <a:lvl7pPr lvl="6" rtl="0">
              <a:spcBef>
                <a:spcPts val="1333"/>
              </a:spcBef>
              <a:spcAft>
                <a:spcPts val="0"/>
              </a:spcAft>
              <a:buClr>
                <a:srgbClr val="FFFFFF"/>
              </a:buClr>
              <a:buSzPts val="1400"/>
              <a:buNone/>
              <a:defRPr b="1">
                <a:solidFill>
                  <a:srgbClr val="FFFFFF"/>
                </a:solidFill>
              </a:defRPr>
            </a:lvl7pPr>
            <a:lvl8pPr lvl="7" rtl="0">
              <a:spcBef>
                <a:spcPts val="1333"/>
              </a:spcBef>
              <a:spcAft>
                <a:spcPts val="0"/>
              </a:spcAft>
              <a:buClr>
                <a:srgbClr val="FFFFFF"/>
              </a:buClr>
              <a:buSzPts val="1400"/>
              <a:buNone/>
              <a:defRPr b="1">
                <a:solidFill>
                  <a:srgbClr val="FFFFFF"/>
                </a:solidFill>
              </a:defRPr>
            </a:lvl8pPr>
            <a:lvl9pPr lvl="8" rtl="0">
              <a:spcBef>
                <a:spcPts val="1333"/>
              </a:spcBef>
              <a:spcAft>
                <a:spcPts val="1333"/>
              </a:spcAft>
              <a:buClr>
                <a:srgbClr val="FFFFFF"/>
              </a:buClr>
              <a:buSzPts val="1400"/>
              <a:buNone/>
              <a:defRPr b="1">
                <a:solidFill>
                  <a:srgbClr val="FFFFFF"/>
                </a:solidFill>
              </a:defRPr>
            </a:lvl9pPr>
          </a:lstStyle>
          <a:p>
            <a:r>
              <a:rPr lang="en-GB"/>
              <a:t>Click to edit Master subtitle style</a:t>
            </a:r>
            <a:endParaRPr/>
          </a:p>
        </p:txBody>
      </p:sp>
    </p:spTree>
    <p:extLst>
      <p:ext uri="{BB962C8B-B14F-4D97-AF65-F5344CB8AC3E}">
        <p14:creationId xmlns:p14="http://schemas.microsoft.com/office/powerpoint/2010/main" val="377551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 Purple" preserve="1">
  <p:cSld name="Quote - Purple">
    <p:bg>
      <p:bgPr>
        <a:solidFill>
          <a:schemeClr val="accent5"/>
        </a:solidFill>
        <a:effectLst/>
      </p:bgPr>
    </p:bg>
    <p:spTree>
      <p:nvGrpSpPr>
        <p:cNvPr id="1" name="Shape 102"/>
        <p:cNvGrpSpPr/>
        <p:nvPr/>
      </p:nvGrpSpPr>
      <p:grpSpPr>
        <a:xfrm>
          <a:off x="0" y="0"/>
          <a:ext cx="0" cy="0"/>
          <a:chOff x="0" y="0"/>
          <a:chExt cx="0" cy="0"/>
        </a:xfrm>
      </p:grpSpPr>
      <p:sp>
        <p:nvSpPr>
          <p:cNvPr id="103" name="Google Shape;103;p14"/>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lt1"/>
              </a:buClr>
              <a:buSzPts val="4200"/>
              <a:buNone/>
              <a:defRPr sz="5600" cap="none">
                <a:solidFill>
                  <a:schemeClr val="lt1"/>
                </a:solidFill>
              </a:defRPr>
            </a:lvl1pPr>
            <a:lvl2pPr marL="1219170" lvl="1" indent="-457189" rtl="0">
              <a:lnSpc>
                <a:spcPct val="100000"/>
              </a:lnSpc>
              <a:spcBef>
                <a:spcPts val="1333"/>
              </a:spcBef>
              <a:spcAft>
                <a:spcPts val="0"/>
              </a:spcAft>
              <a:buClr>
                <a:schemeClr val="lt1"/>
              </a:buClr>
              <a:buSzPts val="1800"/>
              <a:buChar char="•"/>
              <a:defRPr>
                <a:solidFill>
                  <a:schemeClr val="lt1"/>
                </a:solidFill>
              </a:defRPr>
            </a:lvl2pPr>
            <a:lvl3pPr marL="1828754" lvl="2" indent="-457189" rtl="0">
              <a:lnSpc>
                <a:spcPct val="100000"/>
              </a:lnSpc>
              <a:spcBef>
                <a:spcPts val="1333"/>
              </a:spcBef>
              <a:spcAft>
                <a:spcPts val="0"/>
              </a:spcAft>
              <a:buClr>
                <a:schemeClr val="lt1"/>
              </a:buClr>
              <a:buSzPts val="1800"/>
              <a:buChar char="•"/>
              <a:defRPr>
                <a:solidFill>
                  <a:schemeClr val="lt1"/>
                </a:solidFill>
              </a:defRPr>
            </a:lvl3pPr>
            <a:lvl4pPr marL="2438339" lvl="3" indent="-457189" rtl="0">
              <a:lnSpc>
                <a:spcPct val="100000"/>
              </a:lnSpc>
              <a:spcBef>
                <a:spcPts val="1333"/>
              </a:spcBef>
              <a:spcAft>
                <a:spcPts val="0"/>
              </a:spcAft>
              <a:buClr>
                <a:schemeClr val="lt1"/>
              </a:buClr>
              <a:buSzPts val="1800"/>
              <a:buChar char="•"/>
              <a:defRPr>
                <a:solidFill>
                  <a:schemeClr val="lt1"/>
                </a:solidFill>
              </a:defRPr>
            </a:lvl4pPr>
            <a:lvl5pPr marL="3047924" lvl="4" indent="-457189" rtl="0">
              <a:lnSpc>
                <a:spcPct val="100000"/>
              </a:lnSpc>
              <a:spcBef>
                <a:spcPts val="1333"/>
              </a:spcBef>
              <a:spcAft>
                <a:spcPts val="0"/>
              </a:spcAft>
              <a:buClr>
                <a:schemeClr val="lt1"/>
              </a:buClr>
              <a:buSzPts val="1800"/>
              <a:buChar char="•"/>
              <a:defRPr>
                <a:solidFill>
                  <a:schemeClr val="lt1"/>
                </a:solidFill>
              </a:defRPr>
            </a:lvl5pPr>
            <a:lvl6pPr marL="3657509" lvl="5" indent="-457189" rtl="0">
              <a:lnSpc>
                <a:spcPct val="100000"/>
              </a:lnSpc>
              <a:spcBef>
                <a:spcPts val="1333"/>
              </a:spcBef>
              <a:spcAft>
                <a:spcPts val="0"/>
              </a:spcAft>
              <a:buClr>
                <a:schemeClr val="lt1"/>
              </a:buClr>
              <a:buSzPts val="1800"/>
              <a:buChar char="•"/>
              <a:defRPr>
                <a:solidFill>
                  <a:schemeClr val="lt1"/>
                </a:solidFill>
              </a:defRPr>
            </a:lvl6pPr>
            <a:lvl7pPr marL="4267093" lvl="6" indent="-457189" rtl="0">
              <a:lnSpc>
                <a:spcPct val="100000"/>
              </a:lnSpc>
              <a:spcBef>
                <a:spcPts val="1333"/>
              </a:spcBef>
              <a:spcAft>
                <a:spcPts val="0"/>
              </a:spcAft>
              <a:buClr>
                <a:schemeClr val="lt1"/>
              </a:buClr>
              <a:buSzPts val="1800"/>
              <a:buChar char="•"/>
              <a:defRPr>
                <a:solidFill>
                  <a:schemeClr val="lt1"/>
                </a:solidFill>
              </a:defRPr>
            </a:lvl7pPr>
            <a:lvl8pPr marL="4876678" lvl="7" indent="-457189" rtl="0">
              <a:lnSpc>
                <a:spcPct val="100000"/>
              </a:lnSpc>
              <a:spcBef>
                <a:spcPts val="1333"/>
              </a:spcBef>
              <a:spcAft>
                <a:spcPts val="0"/>
              </a:spcAft>
              <a:buClr>
                <a:schemeClr val="lt1"/>
              </a:buClr>
              <a:buSzPts val="1800"/>
              <a:buChar char="•"/>
              <a:defRPr>
                <a:solidFill>
                  <a:schemeClr val="lt1"/>
                </a:solidFill>
              </a:defRPr>
            </a:lvl8pPr>
            <a:lvl9pPr marL="5486263" lvl="8" indent="-457189" rtl="0">
              <a:lnSpc>
                <a:spcPct val="100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104" name="Google Shape;104;p14"/>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05" name="Google Shape;105;p14"/>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06;p14"/>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sp>
        <p:nvSpPr>
          <p:cNvPr id="107" name="Google Shape;107;p14"/>
          <p:cNvSpPr txBox="1">
            <a:spLocks noGrp="1"/>
          </p:cNvSpPr>
          <p:nvPr>
            <p:ph type="subTitle" idx="2"/>
          </p:nvPr>
        </p:nvSpPr>
        <p:spPr>
          <a:xfrm>
            <a:off x="487673" y="5364480"/>
            <a:ext cx="5608400" cy="36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600"/>
              <a:buNone/>
              <a:defRPr sz="2133" b="1">
                <a:solidFill>
                  <a:srgbClr val="FFFFFF"/>
                </a:solidFill>
              </a:defRPr>
            </a:lvl1pPr>
            <a:lvl2pPr lvl="1" rtl="0">
              <a:spcBef>
                <a:spcPts val="1333"/>
              </a:spcBef>
              <a:spcAft>
                <a:spcPts val="0"/>
              </a:spcAft>
              <a:buClr>
                <a:srgbClr val="FFFFFF"/>
              </a:buClr>
              <a:buSzPts val="1800"/>
              <a:buNone/>
              <a:defRPr b="1">
                <a:solidFill>
                  <a:srgbClr val="FFFFFF"/>
                </a:solidFill>
              </a:defRPr>
            </a:lvl2pPr>
            <a:lvl3pPr lvl="2" rtl="0">
              <a:spcBef>
                <a:spcPts val="1333"/>
              </a:spcBef>
              <a:spcAft>
                <a:spcPts val="0"/>
              </a:spcAft>
              <a:buClr>
                <a:srgbClr val="FFFFFF"/>
              </a:buClr>
              <a:buSzPts val="1400"/>
              <a:buNone/>
              <a:defRPr b="1">
                <a:solidFill>
                  <a:srgbClr val="FFFFFF"/>
                </a:solidFill>
              </a:defRPr>
            </a:lvl3pPr>
            <a:lvl4pPr lvl="3" rtl="0">
              <a:spcBef>
                <a:spcPts val="1333"/>
              </a:spcBef>
              <a:spcAft>
                <a:spcPts val="0"/>
              </a:spcAft>
              <a:buClr>
                <a:srgbClr val="FFFFFF"/>
              </a:buClr>
              <a:buSzPts val="1400"/>
              <a:buNone/>
              <a:defRPr b="1">
                <a:solidFill>
                  <a:srgbClr val="FFFFFF"/>
                </a:solidFill>
              </a:defRPr>
            </a:lvl4pPr>
            <a:lvl5pPr lvl="4" rtl="0">
              <a:spcBef>
                <a:spcPts val="1333"/>
              </a:spcBef>
              <a:spcAft>
                <a:spcPts val="0"/>
              </a:spcAft>
              <a:buClr>
                <a:srgbClr val="FFFFFF"/>
              </a:buClr>
              <a:buSzPts val="1400"/>
              <a:buNone/>
              <a:defRPr b="1">
                <a:solidFill>
                  <a:srgbClr val="FFFFFF"/>
                </a:solidFill>
              </a:defRPr>
            </a:lvl5pPr>
            <a:lvl6pPr lvl="5" rtl="0">
              <a:spcBef>
                <a:spcPts val="1333"/>
              </a:spcBef>
              <a:spcAft>
                <a:spcPts val="0"/>
              </a:spcAft>
              <a:buClr>
                <a:srgbClr val="FFFFFF"/>
              </a:buClr>
              <a:buSzPts val="1400"/>
              <a:buNone/>
              <a:defRPr b="1">
                <a:solidFill>
                  <a:srgbClr val="FFFFFF"/>
                </a:solidFill>
              </a:defRPr>
            </a:lvl6pPr>
            <a:lvl7pPr lvl="6" rtl="0">
              <a:spcBef>
                <a:spcPts val="1333"/>
              </a:spcBef>
              <a:spcAft>
                <a:spcPts val="0"/>
              </a:spcAft>
              <a:buClr>
                <a:srgbClr val="FFFFFF"/>
              </a:buClr>
              <a:buSzPts val="1400"/>
              <a:buNone/>
              <a:defRPr b="1">
                <a:solidFill>
                  <a:srgbClr val="FFFFFF"/>
                </a:solidFill>
              </a:defRPr>
            </a:lvl7pPr>
            <a:lvl8pPr lvl="7" rtl="0">
              <a:spcBef>
                <a:spcPts val="1333"/>
              </a:spcBef>
              <a:spcAft>
                <a:spcPts val="0"/>
              </a:spcAft>
              <a:buClr>
                <a:srgbClr val="FFFFFF"/>
              </a:buClr>
              <a:buSzPts val="1400"/>
              <a:buNone/>
              <a:defRPr b="1">
                <a:solidFill>
                  <a:srgbClr val="FFFFFF"/>
                </a:solidFill>
              </a:defRPr>
            </a:lvl8pPr>
            <a:lvl9pPr lvl="8" rtl="0">
              <a:spcBef>
                <a:spcPts val="1333"/>
              </a:spcBef>
              <a:spcAft>
                <a:spcPts val="1333"/>
              </a:spcAft>
              <a:buClr>
                <a:srgbClr val="FFFFFF"/>
              </a:buClr>
              <a:buSzPts val="1400"/>
              <a:buNone/>
              <a:defRPr b="1">
                <a:solidFill>
                  <a:srgbClr val="FFFFFF"/>
                </a:solidFill>
              </a:defRPr>
            </a:lvl9pPr>
          </a:lstStyle>
          <a:p>
            <a:r>
              <a:rPr lang="en-GB"/>
              <a:t>Click to edit Master subtitle style</a:t>
            </a:r>
            <a:endParaRPr/>
          </a:p>
        </p:txBody>
      </p:sp>
      <p:grpSp>
        <p:nvGrpSpPr>
          <p:cNvPr id="108" name="Google Shape;108;p14"/>
          <p:cNvGrpSpPr/>
          <p:nvPr/>
        </p:nvGrpSpPr>
        <p:grpSpPr>
          <a:xfrm>
            <a:off x="609612" y="632173"/>
            <a:ext cx="1570381" cy="1143799"/>
            <a:chOff x="865451" y="2114550"/>
            <a:chExt cx="3399093" cy="2475755"/>
          </a:xfrm>
        </p:grpSpPr>
        <p:sp>
          <p:nvSpPr>
            <p:cNvPr id="109" name="Google Shape;109;p14"/>
            <p:cNvSpPr/>
            <p:nvPr/>
          </p:nvSpPr>
          <p:spPr>
            <a:xfrm>
              <a:off x="865451"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rgbClr val="FFFFFF">
                <a:alpha val="3687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 name="Google Shape;110;p14"/>
            <p:cNvSpPr/>
            <p:nvPr/>
          </p:nvSpPr>
          <p:spPr>
            <a:xfrm>
              <a:off x="2693163"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rgbClr val="FFFFFF">
                <a:alpha val="3687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913139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am" preserve="1">
  <p:cSld name="Team">
    <p:spTree>
      <p:nvGrpSpPr>
        <p:cNvPr id="1" name="Shape 111"/>
        <p:cNvGrpSpPr/>
        <p:nvPr/>
      </p:nvGrpSpPr>
      <p:grpSpPr>
        <a:xfrm>
          <a:off x="0" y="0"/>
          <a:ext cx="0" cy="0"/>
          <a:chOff x="0" y="0"/>
          <a:chExt cx="0" cy="0"/>
        </a:xfrm>
      </p:grpSpPr>
      <p:sp>
        <p:nvSpPr>
          <p:cNvPr id="112" name="Google Shape;112;p15"/>
          <p:cNvSpPr/>
          <p:nvPr/>
        </p:nvSpPr>
        <p:spPr>
          <a:xfrm>
            <a:off x="0" y="1493600"/>
            <a:ext cx="12192000" cy="5364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15"/>
          <p:cNvSpPr txBox="1">
            <a:spLocks noGrp="1"/>
          </p:cNvSpPr>
          <p:nvPr>
            <p:ph type="title"/>
          </p:nvPr>
        </p:nvSpPr>
        <p:spPr>
          <a:xfrm>
            <a:off x="488733" y="304800"/>
            <a:ext cx="11093600" cy="604751"/>
          </a:xfrm>
          <a:prstGeom prst="rect">
            <a:avLst/>
          </a:prstGeom>
        </p:spPr>
        <p:txBody>
          <a:bodyPr spcFirstLastPara="1" wrap="square" lIns="91425" tIns="91425" rIns="91425" bIns="91425" anchor="t" anchorCtr="0">
            <a:spAutoFit/>
          </a:bodyPr>
          <a:lstStyle>
            <a:lvl1pPr lvl="0">
              <a:spcBef>
                <a:spcPts val="0"/>
              </a:spcBef>
              <a:spcAft>
                <a:spcPts val="0"/>
              </a:spcAft>
              <a:buSzPts val="2600"/>
              <a:buNone/>
              <a:defRPr/>
            </a:lvl1pPr>
            <a:lvl2pPr lvl="1">
              <a:spcBef>
                <a:spcPts val="1333"/>
              </a:spcBef>
              <a:spcAft>
                <a:spcPts val="0"/>
              </a:spcAft>
              <a:buSzPts val="1400"/>
              <a:buNone/>
              <a:defRPr/>
            </a:lvl2pPr>
            <a:lvl3pPr lvl="2">
              <a:spcBef>
                <a:spcPts val="1333"/>
              </a:spcBef>
              <a:spcAft>
                <a:spcPts val="0"/>
              </a:spcAft>
              <a:buSzPts val="1400"/>
              <a:buNone/>
              <a:defRPr/>
            </a:lvl3pPr>
            <a:lvl4pPr lvl="3">
              <a:spcBef>
                <a:spcPts val="1333"/>
              </a:spcBef>
              <a:spcAft>
                <a:spcPts val="0"/>
              </a:spcAft>
              <a:buSzPts val="1400"/>
              <a:buNone/>
              <a:defRPr/>
            </a:lvl4pPr>
            <a:lvl5pPr lvl="4">
              <a:spcBef>
                <a:spcPts val="1333"/>
              </a:spcBef>
              <a:spcAft>
                <a:spcPts val="0"/>
              </a:spcAft>
              <a:buSzPts val="1400"/>
              <a:buNone/>
              <a:defRPr/>
            </a:lvl5pPr>
            <a:lvl6pPr lvl="5">
              <a:spcBef>
                <a:spcPts val="1333"/>
              </a:spcBef>
              <a:spcAft>
                <a:spcPts val="0"/>
              </a:spcAft>
              <a:buSzPts val="1400"/>
              <a:buNone/>
              <a:defRPr/>
            </a:lvl6pPr>
            <a:lvl7pPr lvl="6">
              <a:spcBef>
                <a:spcPts val="1333"/>
              </a:spcBef>
              <a:spcAft>
                <a:spcPts val="0"/>
              </a:spcAft>
              <a:buSzPts val="1400"/>
              <a:buNone/>
              <a:defRPr/>
            </a:lvl7pPr>
            <a:lvl8pPr lvl="7">
              <a:spcBef>
                <a:spcPts val="1333"/>
              </a:spcBef>
              <a:spcAft>
                <a:spcPts val="0"/>
              </a:spcAft>
              <a:buSzPts val="1400"/>
              <a:buNone/>
              <a:defRPr/>
            </a:lvl8pPr>
            <a:lvl9pPr lvl="8">
              <a:spcBef>
                <a:spcPts val="1333"/>
              </a:spcBef>
              <a:spcAft>
                <a:spcPts val="1333"/>
              </a:spcAft>
              <a:buSzPts val="1400"/>
              <a:buNone/>
              <a:defRPr/>
            </a:lvl9pPr>
          </a:lstStyle>
          <a:p>
            <a:r>
              <a:rPr lang="en-GB"/>
              <a:t>Click to edit Master title style</a:t>
            </a:r>
            <a:endParaRPr/>
          </a:p>
        </p:txBody>
      </p:sp>
      <p:sp>
        <p:nvSpPr>
          <p:cNvPr id="114" name="Google Shape;114;p15"/>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15" name="Google Shape;115;p15"/>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16;p15"/>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893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m 2" preserve="1">
  <p:cSld name="Team 2">
    <p:spTree>
      <p:nvGrpSpPr>
        <p:cNvPr id="1" name="Shape 117"/>
        <p:cNvGrpSpPr/>
        <p:nvPr/>
      </p:nvGrpSpPr>
      <p:grpSpPr>
        <a:xfrm>
          <a:off x="0" y="0"/>
          <a:ext cx="0" cy="0"/>
          <a:chOff x="0" y="0"/>
          <a:chExt cx="0" cy="0"/>
        </a:xfrm>
      </p:grpSpPr>
      <p:sp>
        <p:nvSpPr>
          <p:cNvPr id="118" name="Google Shape;118;p16"/>
          <p:cNvSpPr/>
          <p:nvPr/>
        </p:nvSpPr>
        <p:spPr>
          <a:xfrm>
            <a:off x="0" y="1493600"/>
            <a:ext cx="12192000" cy="536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6"/>
          <p:cNvSpPr txBox="1">
            <a:spLocks noGrp="1"/>
          </p:cNvSpPr>
          <p:nvPr>
            <p:ph type="title"/>
          </p:nvPr>
        </p:nvSpPr>
        <p:spPr>
          <a:xfrm>
            <a:off x="488733" y="304800"/>
            <a:ext cx="110936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120" name="Google Shape;120;p16"/>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21" name="Google Shape;121;p16"/>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 name="Google Shape;122;p16"/>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6066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reserve="1">
  <p:cSld name="Thank You">
    <p:bg>
      <p:bgPr>
        <a:solidFill>
          <a:schemeClr val="accent1"/>
        </a:solidFill>
        <a:effectLst/>
      </p:bgPr>
    </p:bg>
    <p:spTree>
      <p:nvGrpSpPr>
        <p:cNvPr id="1" name="Shape 123"/>
        <p:cNvGrpSpPr/>
        <p:nvPr/>
      </p:nvGrpSpPr>
      <p:grpSpPr>
        <a:xfrm>
          <a:off x="0" y="0"/>
          <a:ext cx="0" cy="0"/>
          <a:chOff x="0" y="0"/>
          <a:chExt cx="0" cy="0"/>
        </a:xfrm>
      </p:grpSpPr>
      <p:sp>
        <p:nvSpPr>
          <p:cNvPr id="124" name="Google Shape;124;p17"/>
          <p:cNvSpPr/>
          <p:nvPr/>
        </p:nvSpPr>
        <p:spPr>
          <a:xfrm>
            <a:off x="609600" y="5925549"/>
            <a:ext cx="1926573" cy="440600"/>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a:solidFill>
                <a:schemeClr val="lt1"/>
              </a:solidFill>
              <a:latin typeface="Arial"/>
              <a:ea typeface="Arial"/>
              <a:cs typeface="Arial"/>
              <a:sym typeface="Arial"/>
            </a:endParaRPr>
          </a:p>
        </p:txBody>
      </p:sp>
      <p:sp>
        <p:nvSpPr>
          <p:cNvPr id="125" name="Google Shape;125;p17"/>
          <p:cNvSpPr txBox="1">
            <a:spLocks noGrp="1"/>
          </p:cNvSpPr>
          <p:nvPr>
            <p:ph type="body" idx="1"/>
          </p:nvPr>
        </p:nvSpPr>
        <p:spPr>
          <a:xfrm>
            <a:off x="487667" y="2515133"/>
            <a:ext cx="9979200" cy="18096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dk1"/>
              </a:buClr>
              <a:buSzPts val="6000"/>
              <a:buNone/>
              <a:defRPr sz="8000" b="1" cap="none">
                <a:solidFill>
                  <a:schemeClr val="dk1"/>
                </a:solidFill>
                <a:latin typeface="Arial"/>
                <a:ea typeface="Arial"/>
                <a:cs typeface="Arial"/>
                <a:sym typeface="Arial"/>
              </a:defRPr>
            </a:lvl1pPr>
            <a:lvl2pPr marL="1219170" lvl="1" indent="-457189" rtl="0">
              <a:lnSpc>
                <a:spcPct val="100000"/>
              </a:lnSpc>
              <a:spcBef>
                <a:spcPts val="1333"/>
              </a:spcBef>
              <a:spcAft>
                <a:spcPts val="0"/>
              </a:spcAft>
              <a:buClr>
                <a:schemeClr val="dk1"/>
              </a:buClr>
              <a:buSzPts val="1800"/>
              <a:buChar char="•"/>
              <a:defRPr>
                <a:solidFill>
                  <a:schemeClr val="dk1"/>
                </a:solidFill>
              </a:defRPr>
            </a:lvl2pPr>
            <a:lvl3pPr marL="1828754" lvl="2" indent="-457189" rtl="0">
              <a:lnSpc>
                <a:spcPct val="100000"/>
              </a:lnSpc>
              <a:spcBef>
                <a:spcPts val="1333"/>
              </a:spcBef>
              <a:spcAft>
                <a:spcPts val="0"/>
              </a:spcAft>
              <a:buClr>
                <a:schemeClr val="dk1"/>
              </a:buClr>
              <a:buSzPts val="1800"/>
              <a:buChar char="•"/>
              <a:defRPr>
                <a:solidFill>
                  <a:schemeClr val="dk1"/>
                </a:solidFill>
              </a:defRPr>
            </a:lvl3pPr>
            <a:lvl4pPr marL="2438339" lvl="3" indent="-457189" rtl="0">
              <a:lnSpc>
                <a:spcPct val="100000"/>
              </a:lnSpc>
              <a:spcBef>
                <a:spcPts val="1333"/>
              </a:spcBef>
              <a:spcAft>
                <a:spcPts val="0"/>
              </a:spcAft>
              <a:buClr>
                <a:schemeClr val="dk1"/>
              </a:buClr>
              <a:buSzPts val="1800"/>
              <a:buChar char="•"/>
              <a:defRPr>
                <a:solidFill>
                  <a:schemeClr val="dk1"/>
                </a:solidFill>
              </a:defRPr>
            </a:lvl4pPr>
            <a:lvl5pPr marL="3047924" lvl="4" indent="-457189" rtl="0">
              <a:lnSpc>
                <a:spcPct val="100000"/>
              </a:lnSpc>
              <a:spcBef>
                <a:spcPts val="1333"/>
              </a:spcBef>
              <a:spcAft>
                <a:spcPts val="0"/>
              </a:spcAft>
              <a:buClr>
                <a:schemeClr val="dk1"/>
              </a:buClr>
              <a:buSzPts val="1800"/>
              <a:buChar char="•"/>
              <a:defRPr>
                <a:solidFill>
                  <a:schemeClr val="dk1"/>
                </a:solidFill>
              </a:defRPr>
            </a:lvl5pPr>
            <a:lvl6pPr marL="3657509" lvl="5" indent="-457189" rtl="0">
              <a:lnSpc>
                <a:spcPct val="100000"/>
              </a:lnSpc>
              <a:spcBef>
                <a:spcPts val="1333"/>
              </a:spcBef>
              <a:spcAft>
                <a:spcPts val="0"/>
              </a:spcAft>
              <a:buClr>
                <a:schemeClr val="dk1"/>
              </a:buClr>
              <a:buSzPts val="1800"/>
              <a:buChar char="•"/>
              <a:defRPr>
                <a:solidFill>
                  <a:schemeClr val="dk1"/>
                </a:solidFill>
              </a:defRPr>
            </a:lvl6pPr>
            <a:lvl7pPr marL="4267093" lvl="6" indent="-457189" rtl="0">
              <a:lnSpc>
                <a:spcPct val="100000"/>
              </a:lnSpc>
              <a:spcBef>
                <a:spcPts val="1333"/>
              </a:spcBef>
              <a:spcAft>
                <a:spcPts val="0"/>
              </a:spcAft>
              <a:buClr>
                <a:schemeClr val="dk1"/>
              </a:buClr>
              <a:buSzPts val="1800"/>
              <a:buChar char="•"/>
              <a:defRPr>
                <a:solidFill>
                  <a:schemeClr val="dk1"/>
                </a:solidFill>
              </a:defRPr>
            </a:lvl7pPr>
            <a:lvl8pPr marL="4876678" lvl="7" indent="-457189" rtl="0">
              <a:lnSpc>
                <a:spcPct val="100000"/>
              </a:lnSpc>
              <a:spcBef>
                <a:spcPts val="1333"/>
              </a:spcBef>
              <a:spcAft>
                <a:spcPts val="0"/>
              </a:spcAft>
              <a:buClr>
                <a:schemeClr val="dk1"/>
              </a:buClr>
              <a:buSzPts val="1800"/>
              <a:buChar char="•"/>
              <a:defRPr>
                <a:solidFill>
                  <a:schemeClr val="dk1"/>
                </a:solidFill>
              </a:defRPr>
            </a:lvl8pPr>
            <a:lvl9pPr marL="5486263" lvl="8" indent="-457189" rtl="0">
              <a:lnSpc>
                <a:spcPct val="100000"/>
              </a:lnSpc>
              <a:spcBef>
                <a:spcPts val="1333"/>
              </a:spcBef>
              <a:spcAft>
                <a:spcPts val="1333"/>
              </a:spcAft>
              <a:buClr>
                <a:schemeClr val="dk1"/>
              </a:buClr>
              <a:buSzPts val="1800"/>
              <a:buChar char="•"/>
              <a:defRPr>
                <a:solidFill>
                  <a:schemeClr val="dk1"/>
                </a:solidFill>
              </a:defRPr>
            </a:lvl9pPr>
          </a:lstStyle>
          <a:p>
            <a:pPr lvl="0"/>
            <a:r>
              <a:rPr lang="en-GB"/>
              <a:t>Click to edit Master text styles</a:t>
            </a:r>
          </a:p>
        </p:txBody>
      </p:sp>
      <p:sp>
        <p:nvSpPr>
          <p:cNvPr id="126" name="Google Shape;126;p17"/>
          <p:cNvSpPr/>
          <p:nvPr/>
        </p:nvSpPr>
        <p:spPr>
          <a:xfrm>
            <a:off x="7119633" y="1300899"/>
            <a:ext cx="7303475" cy="6943725"/>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alpha val="3687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 name="Google Shape;127;p17"/>
          <p:cNvSpPr/>
          <p:nvPr/>
        </p:nvSpPr>
        <p:spPr>
          <a:xfrm>
            <a:off x="609603" y="6486144"/>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Tree>
    <p:extLst>
      <p:ext uri="{BB962C8B-B14F-4D97-AF65-F5344CB8AC3E}">
        <p14:creationId xmlns:p14="http://schemas.microsoft.com/office/powerpoint/2010/main" val="104938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01 1" preserve="1">
  <p:cSld name="Cover 01 1">
    <p:bg>
      <p:bgPr>
        <a:solidFill>
          <a:schemeClr val="accent1"/>
        </a:solidFill>
        <a:effectLst/>
      </p:bgPr>
    </p:bg>
    <p:spTree>
      <p:nvGrpSpPr>
        <p:cNvPr id="1" name="Shape 128"/>
        <p:cNvGrpSpPr/>
        <p:nvPr/>
      </p:nvGrpSpPr>
      <p:grpSpPr>
        <a:xfrm>
          <a:off x="0" y="0"/>
          <a:ext cx="0" cy="0"/>
          <a:chOff x="0" y="0"/>
          <a:chExt cx="0" cy="0"/>
        </a:xfrm>
      </p:grpSpPr>
      <p:grpSp>
        <p:nvGrpSpPr>
          <p:cNvPr id="129" name="Google Shape;129;p18"/>
          <p:cNvGrpSpPr/>
          <p:nvPr/>
        </p:nvGrpSpPr>
        <p:grpSpPr>
          <a:xfrm>
            <a:off x="-13" y="5027252"/>
            <a:ext cx="12191996" cy="1828752"/>
            <a:chOff x="-10" y="3735321"/>
            <a:chExt cx="9139427" cy="1408177"/>
          </a:xfrm>
        </p:grpSpPr>
        <p:pic>
          <p:nvPicPr>
            <p:cNvPr id="130" name="Google Shape;130;p18"/>
            <p:cNvPicPr preferRelativeResize="0"/>
            <p:nvPr/>
          </p:nvPicPr>
          <p:blipFill>
            <a:blip r:embed="rId2">
              <a:alphaModFix/>
            </a:blip>
            <a:stretch>
              <a:fillRect/>
            </a:stretch>
          </p:blipFill>
          <p:spPr>
            <a:xfrm>
              <a:off x="-10" y="3735321"/>
              <a:ext cx="3044952" cy="1408177"/>
            </a:xfrm>
            <a:prstGeom prst="rect">
              <a:avLst/>
            </a:prstGeom>
            <a:noFill/>
            <a:ln>
              <a:noFill/>
            </a:ln>
          </p:spPr>
        </p:pic>
        <p:pic>
          <p:nvPicPr>
            <p:cNvPr id="131" name="Google Shape;131;p18"/>
            <p:cNvPicPr preferRelativeResize="0"/>
            <p:nvPr/>
          </p:nvPicPr>
          <p:blipFill rotWithShape="1">
            <a:blip r:embed="rId3">
              <a:alphaModFix/>
            </a:blip>
            <a:srcRect t="139" b="139"/>
            <a:stretch/>
          </p:blipFill>
          <p:spPr>
            <a:xfrm>
              <a:off x="3049515" y="3735321"/>
              <a:ext cx="3044952" cy="1408177"/>
            </a:xfrm>
            <a:prstGeom prst="rect">
              <a:avLst/>
            </a:prstGeom>
            <a:noFill/>
            <a:ln>
              <a:noFill/>
            </a:ln>
          </p:spPr>
        </p:pic>
        <p:pic>
          <p:nvPicPr>
            <p:cNvPr id="132" name="Google Shape;132;p18"/>
            <p:cNvPicPr preferRelativeResize="0"/>
            <p:nvPr/>
          </p:nvPicPr>
          <p:blipFill rotWithShape="1">
            <a:blip r:embed="rId4">
              <a:alphaModFix/>
            </a:blip>
            <a:srcRect t="139" b="139"/>
            <a:stretch/>
          </p:blipFill>
          <p:spPr>
            <a:xfrm>
              <a:off x="6094465" y="3735321"/>
              <a:ext cx="3044952" cy="1408177"/>
            </a:xfrm>
            <a:prstGeom prst="rect">
              <a:avLst/>
            </a:prstGeom>
            <a:noFill/>
            <a:ln>
              <a:noFill/>
            </a:ln>
          </p:spPr>
        </p:pic>
      </p:grpSp>
      <p:sp>
        <p:nvSpPr>
          <p:cNvPr id="133" name="Google Shape;133;p18"/>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grpSp>
        <p:nvGrpSpPr>
          <p:cNvPr id="134" name="Google Shape;134;p18"/>
          <p:cNvGrpSpPr/>
          <p:nvPr/>
        </p:nvGrpSpPr>
        <p:grpSpPr>
          <a:xfrm>
            <a:off x="-13" y="5027252"/>
            <a:ext cx="12191996" cy="1828752"/>
            <a:chOff x="-10" y="3735321"/>
            <a:chExt cx="9139427" cy="1408177"/>
          </a:xfrm>
        </p:grpSpPr>
        <p:pic>
          <p:nvPicPr>
            <p:cNvPr id="135" name="Google Shape;135;p18"/>
            <p:cNvPicPr preferRelativeResize="0"/>
            <p:nvPr/>
          </p:nvPicPr>
          <p:blipFill>
            <a:blip r:embed="rId2">
              <a:alphaModFix/>
            </a:blip>
            <a:stretch>
              <a:fillRect/>
            </a:stretch>
          </p:blipFill>
          <p:spPr>
            <a:xfrm>
              <a:off x="-10" y="3735321"/>
              <a:ext cx="3044952" cy="1408177"/>
            </a:xfrm>
            <a:prstGeom prst="rect">
              <a:avLst/>
            </a:prstGeom>
            <a:noFill/>
            <a:ln>
              <a:noFill/>
            </a:ln>
          </p:spPr>
        </p:pic>
        <p:pic>
          <p:nvPicPr>
            <p:cNvPr id="136" name="Google Shape;136;p18"/>
            <p:cNvPicPr preferRelativeResize="0"/>
            <p:nvPr/>
          </p:nvPicPr>
          <p:blipFill rotWithShape="1">
            <a:blip r:embed="rId3">
              <a:alphaModFix/>
            </a:blip>
            <a:srcRect t="139" b="139"/>
            <a:stretch/>
          </p:blipFill>
          <p:spPr>
            <a:xfrm>
              <a:off x="3049515" y="3735321"/>
              <a:ext cx="3044952" cy="1408177"/>
            </a:xfrm>
            <a:prstGeom prst="rect">
              <a:avLst/>
            </a:prstGeom>
            <a:noFill/>
            <a:ln>
              <a:noFill/>
            </a:ln>
          </p:spPr>
        </p:pic>
        <p:pic>
          <p:nvPicPr>
            <p:cNvPr id="137" name="Google Shape;137;p18"/>
            <p:cNvPicPr preferRelativeResize="0"/>
            <p:nvPr/>
          </p:nvPicPr>
          <p:blipFill rotWithShape="1">
            <a:blip r:embed="rId4">
              <a:alphaModFix/>
            </a:blip>
            <a:srcRect t="139" b="139"/>
            <a:stretch/>
          </p:blipFill>
          <p:spPr>
            <a:xfrm>
              <a:off x="6094465" y="3735321"/>
              <a:ext cx="3044952" cy="1408177"/>
            </a:xfrm>
            <a:prstGeom prst="rect">
              <a:avLst/>
            </a:prstGeom>
            <a:noFill/>
            <a:ln>
              <a:noFill/>
            </a:ln>
          </p:spPr>
        </p:pic>
      </p:grpSp>
      <p:sp>
        <p:nvSpPr>
          <p:cNvPr id="138" name="Google Shape;138;p18"/>
          <p:cNvSpPr/>
          <p:nvPr/>
        </p:nvSpPr>
        <p:spPr>
          <a:xfrm>
            <a:off x="609243" y="6531900"/>
            <a:ext cx="21812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dk1"/>
                </a:solidFill>
                <a:latin typeface="Arial"/>
                <a:ea typeface="Arial"/>
                <a:cs typeface="Arial"/>
                <a:sym typeface="Arial"/>
              </a:rPr>
              <a:t>© 2022 Snowflake Inc. All Rights Reserved</a:t>
            </a:r>
            <a:endParaRPr sz="800">
              <a:solidFill>
                <a:schemeClr val="dk1"/>
              </a:solidFill>
              <a:latin typeface="Arial"/>
              <a:ea typeface="Arial"/>
              <a:cs typeface="Arial"/>
              <a:sym typeface="Arial"/>
            </a:endParaRPr>
          </a:p>
        </p:txBody>
      </p:sp>
      <p:sp>
        <p:nvSpPr>
          <p:cNvPr id="139" name="Google Shape;139;p18"/>
          <p:cNvSpPr txBox="1">
            <a:spLocks noGrp="1"/>
          </p:cNvSpPr>
          <p:nvPr>
            <p:ph type="title"/>
          </p:nvPr>
        </p:nvSpPr>
        <p:spPr>
          <a:xfrm>
            <a:off x="488800" y="1584960"/>
            <a:ext cx="7193200" cy="2560400"/>
          </a:xfrm>
          <a:prstGeom prst="rect">
            <a:avLst/>
          </a:prstGeom>
          <a:noFill/>
          <a:ln>
            <a:noFill/>
          </a:ln>
        </p:spPr>
        <p:txBody>
          <a:bodyPr spcFirstLastPara="1" wrap="square" lIns="91425" tIns="91425" rIns="91425" bIns="91425" anchor="b" anchorCtr="0">
            <a:noAutofit/>
          </a:bodyPr>
          <a:lstStyle>
            <a:lvl1pPr marR="0" lvl="0" rtl="0">
              <a:lnSpc>
                <a:spcPct val="74000"/>
              </a:lnSpc>
              <a:spcBef>
                <a:spcPts val="0"/>
              </a:spcBef>
              <a:spcAft>
                <a:spcPts val="0"/>
              </a:spcAft>
              <a:buClr>
                <a:schemeClr val="dk1"/>
              </a:buClr>
              <a:buSzPts val="4400"/>
              <a:buNone/>
              <a:defRPr sz="5867" b="1" i="0" u="none" strike="noStrike" cap="none">
                <a:solidFill>
                  <a:schemeClr val="dk1"/>
                </a:solidFill>
              </a:defRPr>
            </a:lvl1pPr>
            <a:lvl2pPr lvl="1" rtl="0">
              <a:lnSpc>
                <a:spcPct val="74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74000"/>
              </a:lnSpc>
              <a:spcBef>
                <a:spcPts val="0"/>
              </a:spcBef>
              <a:spcAft>
                <a:spcPts val="0"/>
              </a:spcAft>
              <a:buSzPts val="1400"/>
              <a:buFont typeface="Montserrat"/>
              <a:buNone/>
              <a:defRPr sz="2400" b="1">
                <a:latin typeface="Montserrat"/>
                <a:ea typeface="Montserrat"/>
                <a:cs typeface="Montserrat"/>
                <a:sym typeface="Montserrat"/>
              </a:defRPr>
            </a:lvl3pPr>
            <a:lvl4pPr lvl="3" rtl="0">
              <a:lnSpc>
                <a:spcPct val="74000"/>
              </a:lnSpc>
              <a:spcBef>
                <a:spcPts val="0"/>
              </a:spcBef>
              <a:spcAft>
                <a:spcPts val="0"/>
              </a:spcAft>
              <a:buSzPts val="1400"/>
              <a:buFont typeface="Montserrat"/>
              <a:buNone/>
              <a:defRPr sz="2400" b="1">
                <a:latin typeface="Montserrat"/>
                <a:ea typeface="Montserrat"/>
                <a:cs typeface="Montserrat"/>
                <a:sym typeface="Montserrat"/>
              </a:defRPr>
            </a:lvl4pPr>
            <a:lvl5pPr lvl="4" rtl="0">
              <a:lnSpc>
                <a:spcPct val="74000"/>
              </a:lnSpc>
              <a:spcBef>
                <a:spcPts val="0"/>
              </a:spcBef>
              <a:spcAft>
                <a:spcPts val="0"/>
              </a:spcAft>
              <a:buSzPts val="1400"/>
              <a:buFont typeface="Montserrat"/>
              <a:buNone/>
              <a:defRPr sz="2400" b="1">
                <a:latin typeface="Montserrat"/>
                <a:ea typeface="Montserrat"/>
                <a:cs typeface="Montserrat"/>
                <a:sym typeface="Montserrat"/>
              </a:defRPr>
            </a:lvl5pPr>
            <a:lvl6pPr lvl="5" rtl="0">
              <a:lnSpc>
                <a:spcPct val="74000"/>
              </a:lnSpc>
              <a:spcBef>
                <a:spcPts val="0"/>
              </a:spcBef>
              <a:spcAft>
                <a:spcPts val="0"/>
              </a:spcAft>
              <a:buSzPts val="1400"/>
              <a:buFont typeface="Montserrat"/>
              <a:buNone/>
              <a:defRPr sz="2400" b="1">
                <a:latin typeface="Montserrat"/>
                <a:ea typeface="Montserrat"/>
                <a:cs typeface="Montserrat"/>
                <a:sym typeface="Montserrat"/>
              </a:defRPr>
            </a:lvl6pPr>
            <a:lvl7pPr lvl="6" rtl="0">
              <a:lnSpc>
                <a:spcPct val="74000"/>
              </a:lnSpc>
              <a:spcBef>
                <a:spcPts val="0"/>
              </a:spcBef>
              <a:spcAft>
                <a:spcPts val="0"/>
              </a:spcAft>
              <a:buSzPts val="1400"/>
              <a:buFont typeface="Montserrat"/>
              <a:buNone/>
              <a:defRPr sz="2400" b="1">
                <a:latin typeface="Montserrat"/>
                <a:ea typeface="Montserrat"/>
                <a:cs typeface="Montserrat"/>
                <a:sym typeface="Montserrat"/>
              </a:defRPr>
            </a:lvl7pPr>
            <a:lvl8pPr lvl="7" rtl="0">
              <a:lnSpc>
                <a:spcPct val="74000"/>
              </a:lnSpc>
              <a:spcBef>
                <a:spcPts val="0"/>
              </a:spcBef>
              <a:spcAft>
                <a:spcPts val="0"/>
              </a:spcAft>
              <a:buSzPts val="1400"/>
              <a:buFont typeface="Montserrat"/>
              <a:buNone/>
              <a:defRPr sz="2400" b="1">
                <a:latin typeface="Montserrat"/>
                <a:ea typeface="Montserrat"/>
                <a:cs typeface="Montserrat"/>
                <a:sym typeface="Montserrat"/>
              </a:defRPr>
            </a:lvl8pPr>
            <a:lvl9pPr lvl="8" rtl="0">
              <a:lnSpc>
                <a:spcPct val="74000"/>
              </a:lnSpc>
              <a:spcBef>
                <a:spcPts val="0"/>
              </a:spcBef>
              <a:spcAft>
                <a:spcPts val="0"/>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40" name="Google Shape;140;p18"/>
          <p:cNvSpPr txBox="1">
            <a:spLocks noGrp="1"/>
          </p:cNvSpPr>
          <p:nvPr>
            <p:ph type="title" idx="2"/>
          </p:nvPr>
        </p:nvSpPr>
        <p:spPr>
          <a:xfrm>
            <a:off x="488800" y="4213917"/>
            <a:ext cx="7193200" cy="590000"/>
          </a:xfrm>
          <a:prstGeom prst="rect">
            <a:avLst/>
          </a:prstGeom>
          <a:noFill/>
          <a:ln>
            <a:noFill/>
          </a:ln>
        </p:spPr>
        <p:txBody>
          <a:bodyPr spcFirstLastPara="1" wrap="square" lIns="91425" tIns="91425" rIns="91425" bIns="91425" anchor="t" anchorCtr="0">
            <a:noAutofit/>
          </a:bodyPr>
          <a:lstStyle>
            <a:lvl1pPr marR="0" lvl="0" rtl="0">
              <a:lnSpc>
                <a:spcPct val="80000"/>
              </a:lnSpc>
              <a:spcBef>
                <a:spcPts val="0"/>
              </a:spcBef>
              <a:spcAft>
                <a:spcPts val="0"/>
              </a:spcAft>
              <a:buClr>
                <a:schemeClr val="dk1"/>
              </a:buClr>
              <a:buSzPts val="1800"/>
              <a:buNone/>
              <a:defRPr sz="2400"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41" name="Google Shape;141;p18"/>
          <p:cNvSpPr txBox="1">
            <a:spLocks noGrp="1"/>
          </p:cNvSpPr>
          <p:nvPr>
            <p:ph type="title" idx="3"/>
          </p:nvPr>
        </p:nvSpPr>
        <p:spPr>
          <a:xfrm>
            <a:off x="488800" y="5812924"/>
            <a:ext cx="5607200" cy="365600"/>
          </a:xfrm>
          <a:prstGeom prst="rect">
            <a:avLst/>
          </a:prstGeom>
          <a:noFill/>
          <a:ln>
            <a:noFill/>
          </a:ln>
        </p:spPr>
        <p:txBody>
          <a:bodyPr spcFirstLastPara="1" wrap="square" lIns="91425" tIns="91425" rIns="91425" bIns="91425" anchor="b" anchorCtr="0">
            <a:noAutofit/>
          </a:bodyPr>
          <a:lstStyle>
            <a:lvl1pPr marR="0" lvl="0" rtl="0">
              <a:lnSpc>
                <a:spcPct val="90000"/>
              </a:lnSpc>
              <a:spcBef>
                <a:spcPts val="0"/>
              </a:spcBef>
              <a:spcAft>
                <a:spcPts val="0"/>
              </a:spcAft>
              <a:buClr>
                <a:schemeClr val="dk1"/>
              </a:buClr>
              <a:buSzPts val="1400"/>
              <a:buNone/>
              <a:defRPr sz="1867"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42" name="Google Shape;142;p18"/>
          <p:cNvSpPr/>
          <p:nvPr/>
        </p:nvSpPr>
        <p:spPr>
          <a:xfrm>
            <a:off x="609600" y="731520"/>
            <a:ext cx="2438411" cy="557349"/>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a:solidFill>
                <a:schemeClr val="lt1"/>
              </a:solidFill>
              <a:latin typeface="Arial"/>
              <a:ea typeface="Arial"/>
              <a:cs typeface="Arial"/>
              <a:sym typeface="Arial"/>
            </a:endParaRPr>
          </a:p>
        </p:txBody>
      </p:sp>
    </p:spTree>
    <p:extLst>
      <p:ext uri="{BB962C8B-B14F-4D97-AF65-F5344CB8AC3E}">
        <p14:creationId xmlns:p14="http://schemas.microsoft.com/office/powerpoint/2010/main" val="421772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02" preserve="1">
  <p:cSld name="Cover 02">
    <p:bg>
      <p:bgPr>
        <a:solidFill>
          <a:schemeClr val="accent1"/>
        </a:solidFill>
        <a:effectLst/>
      </p:bgPr>
    </p:bg>
    <p:spTree>
      <p:nvGrpSpPr>
        <p:cNvPr id="1" name="Shape 143"/>
        <p:cNvGrpSpPr/>
        <p:nvPr/>
      </p:nvGrpSpPr>
      <p:grpSpPr>
        <a:xfrm>
          <a:off x="0" y="0"/>
          <a:ext cx="0" cy="0"/>
          <a:chOff x="0" y="0"/>
          <a:chExt cx="0" cy="0"/>
        </a:xfrm>
      </p:grpSpPr>
      <p:grpSp>
        <p:nvGrpSpPr>
          <p:cNvPr id="144" name="Google Shape;144;p19"/>
          <p:cNvGrpSpPr/>
          <p:nvPr/>
        </p:nvGrpSpPr>
        <p:grpSpPr>
          <a:xfrm>
            <a:off x="-2" y="3886468"/>
            <a:ext cx="12191503" cy="2971233"/>
            <a:chOff x="-834856" y="2711517"/>
            <a:chExt cx="9978858" cy="2431981"/>
          </a:xfrm>
        </p:grpSpPr>
        <p:pic>
          <p:nvPicPr>
            <p:cNvPr id="145" name="Google Shape;145;p19"/>
            <p:cNvPicPr preferRelativeResize="0"/>
            <p:nvPr/>
          </p:nvPicPr>
          <p:blipFill rotWithShape="1">
            <a:blip r:embed="rId2">
              <a:alphaModFix amt="85000"/>
            </a:blip>
            <a:srcRect l="45992" t="24707" b="30782"/>
            <a:stretch/>
          </p:blipFill>
          <p:spPr>
            <a:xfrm>
              <a:off x="-834856" y="2711517"/>
              <a:ext cx="3540541" cy="2431980"/>
            </a:xfrm>
            <a:prstGeom prst="rect">
              <a:avLst/>
            </a:prstGeom>
            <a:noFill/>
            <a:ln>
              <a:noFill/>
            </a:ln>
          </p:spPr>
        </p:pic>
        <p:pic>
          <p:nvPicPr>
            <p:cNvPr id="146" name="Google Shape;146;p19"/>
            <p:cNvPicPr preferRelativeResize="0"/>
            <p:nvPr/>
          </p:nvPicPr>
          <p:blipFill rotWithShape="1">
            <a:blip r:embed="rId3">
              <a:alphaModFix amt="85000"/>
            </a:blip>
            <a:srcRect t="25271" r="1931" b="30786"/>
            <a:stretch/>
          </p:blipFill>
          <p:spPr>
            <a:xfrm>
              <a:off x="2715550" y="2742300"/>
              <a:ext cx="6428452" cy="2401198"/>
            </a:xfrm>
            <a:prstGeom prst="rect">
              <a:avLst/>
            </a:prstGeom>
            <a:noFill/>
            <a:ln>
              <a:noFill/>
            </a:ln>
          </p:spPr>
        </p:pic>
      </p:grpSp>
      <p:sp>
        <p:nvSpPr>
          <p:cNvPr id="147" name="Google Shape;147;p19"/>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148" name="Google Shape;148;p19"/>
          <p:cNvSpPr/>
          <p:nvPr/>
        </p:nvSpPr>
        <p:spPr>
          <a:xfrm>
            <a:off x="609243" y="6531900"/>
            <a:ext cx="21812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dk1"/>
                </a:solidFill>
                <a:latin typeface="Arial"/>
                <a:ea typeface="Arial"/>
                <a:cs typeface="Arial"/>
                <a:sym typeface="Arial"/>
              </a:rPr>
              <a:t>© 2022 Snowflake Inc. All Rights Reserved</a:t>
            </a:r>
            <a:endParaRPr sz="800">
              <a:solidFill>
                <a:schemeClr val="dk1"/>
              </a:solidFill>
              <a:latin typeface="Arial"/>
              <a:ea typeface="Arial"/>
              <a:cs typeface="Arial"/>
              <a:sym typeface="Arial"/>
            </a:endParaRPr>
          </a:p>
        </p:txBody>
      </p:sp>
      <p:sp>
        <p:nvSpPr>
          <p:cNvPr id="149" name="Google Shape;149;p19"/>
          <p:cNvSpPr txBox="1">
            <a:spLocks noGrp="1"/>
          </p:cNvSpPr>
          <p:nvPr>
            <p:ph type="title"/>
          </p:nvPr>
        </p:nvSpPr>
        <p:spPr>
          <a:xfrm>
            <a:off x="488800" y="1584960"/>
            <a:ext cx="7193200" cy="2560400"/>
          </a:xfrm>
          <a:prstGeom prst="rect">
            <a:avLst/>
          </a:prstGeom>
          <a:noFill/>
          <a:ln>
            <a:noFill/>
          </a:ln>
        </p:spPr>
        <p:txBody>
          <a:bodyPr spcFirstLastPara="1" wrap="square" lIns="91425" tIns="91425" rIns="91425" bIns="91425" anchor="b" anchorCtr="0">
            <a:noAutofit/>
          </a:bodyPr>
          <a:lstStyle>
            <a:lvl1pPr marR="0" lvl="0" rtl="0">
              <a:lnSpc>
                <a:spcPct val="74000"/>
              </a:lnSpc>
              <a:spcBef>
                <a:spcPts val="0"/>
              </a:spcBef>
              <a:spcAft>
                <a:spcPts val="0"/>
              </a:spcAft>
              <a:buClr>
                <a:schemeClr val="dk1"/>
              </a:buClr>
              <a:buSzPts val="4400"/>
              <a:buNone/>
              <a:defRPr sz="5867" b="1" i="0" u="none" strike="noStrike" cap="none">
                <a:solidFill>
                  <a:schemeClr val="dk1"/>
                </a:solidFill>
              </a:defRPr>
            </a:lvl1pPr>
            <a:lvl2pPr lvl="1" rtl="0">
              <a:lnSpc>
                <a:spcPct val="74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74000"/>
              </a:lnSpc>
              <a:spcBef>
                <a:spcPts val="0"/>
              </a:spcBef>
              <a:spcAft>
                <a:spcPts val="0"/>
              </a:spcAft>
              <a:buSzPts val="1400"/>
              <a:buFont typeface="Montserrat"/>
              <a:buNone/>
              <a:defRPr sz="2400" b="1">
                <a:latin typeface="Montserrat"/>
                <a:ea typeface="Montserrat"/>
                <a:cs typeface="Montserrat"/>
                <a:sym typeface="Montserrat"/>
              </a:defRPr>
            </a:lvl3pPr>
            <a:lvl4pPr lvl="3" rtl="0">
              <a:lnSpc>
                <a:spcPct val="74000"/>
              </a:lnSpc>
              <a:spcBef>
                <a:spcPts val="0"/>
              </a:spcBef>
              <a:spcAft>
                <a:spcPts val="0"/>
              </a:spcAft>
              <a:buSzPts val="1400"/>
              <a:buFont typeface="Montserrat"/>
              <a:buNone/>
              <a:defRPr sz="2400" b="1">
                <a:latin typeface="Montserrat"/>
                <a:ea typeface="Montserrat"/>
                <a:cs typeface="Montserrat"/>
                <a:sym typeface="Montserrat"/>
              </a:defRPr>
            </a:lvl4pPr>
            <a:lvl5pPr lvl="4" rtl="0">
              <a:lnSpc>
                <a:spcPct val="74000"/>
              </a:lnSpc>
              <a:spcBef>
                <a:spcPts val="0"/>
              </a:spcBef>
              <a:spcAft>
                <a:spcPts val="0"/>
              </a:spcAft>
              <a:buSzPts val="1400"/>
              <a:buFont typeface="Montserrat"/>
              <a:buNone/>
              <a:defRPr sz="2400" b="1">
                <a:latin typeface="Montserrat"/>
                <a:ea typeface="Montserrat"/>
                <a:cs typeface="Montserrat"/>
                <a:sym typeface="Montserrat"/>
              </a:defRPr>
            </a:lvl5pPr>
            <a:lvl6pPr lvl="5" rtl="0">
              <a:lnSpc>
                <a:spcPct val="74000"/>
              </a:lnSpc>
              <a:spcBef>
                <a:spcPts val="0"/>
              </a:spcBef>
              <a:spcAft>
                <a:spcPts val="0"/>
              </a:spcAft>
              <a:buSzPts val="1400"/>
              <a:buFont typeface="Montserrat"/>
              <a:buNone/>
              <a:defRPr sz="2400" b="1">
                <a:latin typeface="Montserrat"/>
                <a:ea typeface="Montserrat"/>
                <a:cs typeface="Montserrat"/>
                <a:sym typeface="Montserrat"/>
              </a:defRPr>
            </a:lvl6pPr>
            <a:lvl7pPr lvl="6" rtl="0">
              <a:lnSpc>
                <a:spcPct val="74000"/>
              </a:lnSpc>
              <a:spcBef>
                <a:spcPts val="0"/>
              </a:spcBef>
              <a:spcAft>
                <a:spcPts val="0"/>
              </a:spcAft>
              <a:buSzPts val="1400"/>
              <a:buFont typeface="Montserrat"/>
              <a:buNone/>
              <a:defRPr sz="2400" b="1">
                <a:latin typeface="Montserrat"/>
                <a:ea typeface="Montserrat"/>
                <a:cs typeface="Montserrat"/>
                <a:sym typeface="Montserrat"/>
              </a:defRPr>
            </a:lvl7pPr>
            <a:lvl8pPr lvl="7" rtl="0">
              <a:lnSpc>
                <a:spcPct val="74000"/>
              </a:lnSpc>
              <a:spcBef>
                <a:spcPts val="0"/>
              </a:spcBef>
              <a:spcAft>
                <a:spcPts val="0"/>
              </a:spcAft>
              <a:buSzPts val="1400"/>
              <a:buFont typeface="Montserrat"/>
              <a:buNone/>
              <a:defRPr sz="2400" b="1">
                <a:latin typeface="Montserrat"/>
                <a:ea typeface="Montserrat"/>
                <a:cs typeface="Montserrat"/>
                <a:sym typeface="Montserrat"/>
              </a:defRPr>
            </a:lvl8pPr>
            <a:lvl9pPr lvl="8" rtl="0">
              <a:lnSpc>
                <a:spcPct val="74000"/>
              </a:lnSpc>
              <a:spcBef>
                <a:spcPts val="0"/>
              </a:spcBef>
              <a:spcAft>
                <a:spcPts val="0"/>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0" name="Google Shape;150;p19"/>
          <p:cNvSpPr txBox="1">
            <a:spLocks noGrp="1"/>
          </p:cNvSpPr>
          <p:nvPr>
            <p:ph type="title" idx="2"/>
          </p:nvPr>
        </p:nvSpPr>
        <p:spPr>
          <a:xfrm>
            <a:off x="488800" y="4213917"/>
            <a:ext cx="7193200" cy="590000"/>
          </a:xfrm>
          <a:prstGeom prst="rect">
            <a:avLst/>
          </a:prstGeom>
          <a:noFill/>
          <a:ln>
            <a:noFill/>
          </a:ln>
        </p:spPr>
        <p:txBody>
          <a:bodyPr spcFirstLastPara="1" wrap="square" lIns="91425" tIns="91425" rIns="91425" bIns="91425" anchor="t" anchorCtr="0">
            <a:noAutofit/>
          </a:bodyPr>
          <a:lstStyle>
            <a:lvl1pPr marR="0" lvl="0" rtl="0">
              <a:lnSpc>
                <a:spcPct val="80000"/>
              </a:lnSpc>
              <a:spcBef>
                <a:spcPts val="0"/>
              </a:spcBef>
              <a:spcAft>
                <a:spcPts val="0"/>
              </a:spcAft>
              <a:buClr>
                <a:schemeClr val="dk1"/>
              </a:buClr>
              <a:buSzPts val="1800"/>
              <a:buNone/>
              <a:defRPr sz="2400"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1" name="Google Shape;151;p19"/>
          <p:cNvSpPr txBox="1">
            <a:spLocks noGrp="1"/>
          </p:cNvSpPr>
          <p:nvPr>
            <p:ph type="title" idx="3"/>
          </p:nvPr>
        </p:nvSpPr>
        <p:spPr>
          <a:xfrm>
            <a:off x="488800" y="5812924"/>
            <a:ext cx="5607200" cy="365600"/>
          </a:xfrm>
          <a:prstGeom prst="rect">
            <a:avLst/>
          </a:prstGeom>
          <a:noFill/>
          <a:ln>
            <a:noFill/>
          </a:ln>
        </p:spPr>
        <p:txBody>
          <a:bodyPr spcFirstLastPara="1" wrap="square" lIns="91425" tIns="91425" rIns="91425" bIns="91425" anchor="b" anchorCtr="0">
            <a:noAutofit/>
          </a:bodyPr>
          <a:lstStyle>
            <a:lvl1pPr marR="0" lvl="0" rtl="0">
              <a:lnSpc>
                <a:spcPct val="90000"/>
              </a:lnSpc>
              <a:spcBef>
                <a:spcPts val="0"/>
              </a:spcBef>
              <a:spcAft>
                <a:spcPts val="0"/>
              </a:spcAft>
              <a:buClr>
                <a:schemeClr val="dk1"/>
              </a:buClr>
              <a:buSzPts val="1400"/>
              <a:buNone/>
              <a:defRPr sz="1867"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2" name="Google Shape;152;p19"/>
          <p:cNvSpPr/>
          <p:nvPr/>
        </p:nvSpPr>
        <p:spPr>
          <a:xfrm>
            <a:off x="609600" y="731520"/>
            <a:ext cx="2438411" cy="557349"/>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a:solidFill>
                <a:schemeClr val="lt1"/>
              </a:solidFill>
              <a:latin typeface="Arial"/>
              <a:ea typeface="Arial"/>
              <a:cs typeface="Arial"/>
              <a:sym typeface="Arial"/>
            </a:endParaRPr>
          </a:p>
        </p:txBody>
      </p:sp>
    </p:spTree>
    <p:extLst>
      <p:ext uri="{BB962C8B-B14F-4D97-AF65-F5344CB8AC3E}">
        <p14:creationId xmlns:p14="http://schemas.microsoft.com/office/powerpoint/2010/main" val="142820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04" preserve="1">
  <p:cSld name="Cover 04">
    <p:bg>
      <p:bgPr>
        <a:solidFill>
          <a:schemeClr val="accent1"/>
        </a:solidFill>
        <a:effectLst/>
      </p:bgPr>
    </p:bg>
    <p:spTree>
      <p:nvGrpSpPr>
        <p:cNvPr id="1" name="Shape 153"/>
        <p:cNvGrpSpPr/>
        <p:nvPr/>
      </p:nvGrpSpPr>
      <p:grpSpPr>
        <a:xfrm>
          <a:off x="0" y="0"/>
          <a:ext cx="0" cy="0"/>
          <a:chOff x="0" y="0"/>
          <a:chExt cx="0" cy="0"/>
        </a:xfrm>
      </p:grpSpPr>
      <p:sp>
        <p:nvSpPr>
          <p:cNvPr id="154" name="Google Shape;154;p20"/>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155" name="Google Shape;155;p20"/>
          <p:cNvSpPr/>
          <p:nvPr/>
        </p:nvSpPr>
        <p:spPr>
          <a:xfrm>
            <a:off x="609243" y="6531900"/>
            <a:ext cx="21812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dk1"/>
                </a:solidFill>
                <a:latin typeface="Arial"/>
                <a:ea typeface="Arial"/>
                <a:cs typeface="Arial"/>
                <a:sym typeface="Arial"/>
              </a:rPr>
              <a:t>© 2022 Snowflake Inc. All Rights Reserved</a:t>
            </a:r>
            <a:endParaRPr sz="800">
              <a:solidFill>
                <a:schemeClr val="dk1"/>
              </a:solidFill>
              <a:latin typeface="Arial"/>
              <a:ea typeface="Arial"/>
              <a:cs typeface="Arial"/>
              <a:sym typeface="Arial"/>
            </a:endParaRPr>
          </a:p>
        </p:txBody>
      </p:sp>
      <p:sp>
        <p:nvSpPr>
          <p:cNvPr id="156" name="Google Shape;156;p20"/>
          <p:cNvSpPr txBox="1">
            <a:spLocks noGrp="1"/>
          </p:cNvSpPr>
          <p:nvPr>
            <p:ph type="title"/>
          </p:nvPr>
        </p:nvSpPr>
        <p:spPr>
          <a:xfrm>
            <a:off x="488800" y="1584960"/>
            <a:ext cx="7193200" cy="2560400"/>
          </a:xfrm>
          <a:prstGeom prst="rect">
            <a:avLst/>
          </a:prstGeom>
          <a:noFill/>
          <a:ln>
            <a:noFill/>
          </a:ln>
        </p:spPr>
        <p:txBody>
          <a:bodyPr spcFirstLastPara="1" wrap="square" lIns="91425" tIns="91425" rIns="91425" bIns="91425" anchor="b" anchorCtr="0">
            <a:noAutofit/>
          </a:bodyPr>
          <a:lstStyle>
            <a:lvl1pPr marR="0" lvl="0" rtl="0">
              <a:lnSpc>
                <a:spcPct val="74000"/>
              </a:lnSpc>
              <a:spcBef>
                <a:spcPts val="0"/>
              </a:spcBef>
              <a:spcAft>
                <a:spcPts val="0"/>
              </a:spcAft>
              <a:buClr>
                <a:schemeClr val="dk1"/>
              </a:buClr>
              <a:buSzPts val="4400"/>
              <a:buNone/>
              <a:defRPr sz="5867" b="1"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7" name="Google Shape;157;p20"/>
          <p:cNvSpPr txBox="1">
            <a:spLocks noGrp="1"/>
          </p:cNvSpPr>
          <p:nvPr>
            <p:ph type="title" idx="2"/>
          </p:nvPr>
        </p:nvSpPr>
        <p:spPr>
          <a:xfrm>
            <a:off x="488800" y="4213917"/>
            <a:ext cx="7193200" cy="590000"/>
          </a:xfrm>
          <a:prstGeom prst="rect">
            <a:avLst/>
          </a:prstGeom>
          <a:noFill/>
          <a:ln>
            <a:noFill/>
          </a:ln>
        </p:spPr>
        <p:txBody>
          <a:bodyPr spcFirstLastPara="1" wrap="square" lIns="91425" tIns="91425" rIns="91425" bIns="91425" anchor="t" anchorCtr="0">
            <a:noAutofit/>
          </a:bodyPr>
          <a:lstStyle>
            <a:lvl1pPr marR="0" lvl="0" rtl="0">
              <a:lnSpc>
                <a:spcPct val="80000"/>
              </a:lnSpc>
              <a:spcBef>
                <a:spcPts val="0"/>
              </a:spcBef>
              <a:spcAft>
                <a:spcPts val="0"/>
              </a:spcAft>
              <a:buClr>
                <a:schemeClr val="dk1"/>
              </a:buClr>
              <a:buSzPts val="1800"/>
              <a:buNone/>
              <a:defRPr sz="2400"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8" name="Google Shape;158;p20"/>
          <p:cNvSpPr txBox="1">
            <a:spLocks noGrp="1"/>
          </p:cNvSpPr>
          <p:nvPr>
            <p:ph type="title" idx="3"/>
          </p:nvPr>
        </p:nvSpPr>
        <p:spPr>
          <a:xfrm>
            <a:off x="488800" y="5812924"/>
            <a:ext cx="5607200" cy="365600"/>
          </a:xfrm>
          <a:prstGeom prst="rect">
            <a:avLst/>
          </a:prstGeom>
          <a:noFill/>
          <a:ln>
            <a:noFill/>
          </a:ln>
        </p:spPr>
        <p:txBody>
          <a:bodyPr spcFirstLastPara="1" wrap="square" lIns="91425" tIns="91425" rIns="91425" bIns="91425" anchor="b" anchorCtr="0">
            <a:noAutofit/>
          </a:bodyPr>
          <a:lstStyle>
            <a:lvl1pPr marR="0" lvl="0" rtl="0">
              <a:lnSpc>
                <a:spcPct val="90000"/>
              </a:lnSpc>
              <a:spcBef>
                <a:spcPts val="0"/>
              </a:spcBef>
              <a:spcAft>
                <a:spcPts val="0"/>
              </a:spcAft>
              <a:buClr>
                <a:schemeClr val="dk1"/>
              </a:buClr>
              <a:buSzPts val="1400"/>
              <a:buNone/>
              <a:defRPr sz="1867" b="0" i="0" u="none" strike="noStrike" cap="none">
                <a:solidFill>
                  <a:schemeClr val="dk1"/>
                </a:solidFill>
              </a:defRPr>
            </a:lvl1pPr>
            <a:lvl2pPr lvl="1" rtl="0">
              <a:lnSpc>
                <a:spcPct val="105000"/>
              </a:lnSpc>
              <a:spcBef>
                <a:spcPts val="0"/>
              </a:spcBef>
              <a:spcAft>
                <a:spcPts val="0"/>
              </a:spcAft>
              <a:buSzPts val="1400"/>
              <a:buFont typeface="Montserrat"/>
              <a:buNone/>
              <a:defRPr sz="2400" b="1">
                <a:latin typeface="Montserrat"/>
                <a:ea typeface="Montserrat"/>
                <a:cs typeface="Montserrat"/>
                <a:sym typeface="Montserrat"/>
              </a:defRPr>
            </a:lvl2pPr>
            <a:lvl3pPr lvl="2" rtl="0">
              <a:lnSpc>
                <a:spcPct val="105000"/>
              </a:lnSpc>
              <a:spcBef>
                <a:spcPts val="1333"/>
              </a:spcBef>
              <a:spcAft>
                <a:spcPts val="0"/>
              </a:spcAft>
              <a:buSzPts val="1400"/>
              <a:buFont typeface="Montserrat"/>
              <a:buNone/>
              <a:defRPr sz="2400" b="1">
                <a:latin typeface="Montserrat"/>
                <a:ea typeface="Montserrat"/>
                <a:cs typeface="Montserrat"/>
                <a:sym typeface="Montserrat"/>
              </a:defRPr>
            </a:lvl3pPr>
            <a:lvl4pPr lvl="3" rtl="0">
              <a:lnSpc>
                <a:spcPct val="105000"/>
              </a:lnSpc>
              <a:spcBef>
                <a:spcPts val="1333"/>
              </a:spcBef>
              <a:spcAft>
                <a:spcPts val="0"/>
              </a:spcAft>
              <a:buSzPts val="1400"/>
              <a:buFont typeface="Montserrat"/>
              <a:buNone/>
              <a:defRPr sz="2400" b="1">
                <a:latin typeface="Montserrat"/>
                <a:ea typeface="Montserrat"/>
                <a:cs typeface="Montserrat"/>
                <a:sym typeface="Montserrat"/>
              </a:defRPr>
            </a:lvl4pPr>
            <a:lvl5pPr lvl="4" rtl="0">
              <a:lnSpc>
                <a:spcPct val="105000"/>
              </a:lnSpc>
              <a:spcBef>
                <a:spcPts val="1333"/>
              </a:spcBef>
              <a:spcAft>
                <a:spcPts val="0"/>
              </a:spcAft>
              <a:buSzPts val="1400"/>
              <a:buFont typeface="Montserrat"/>
              <a:buNone/>
              <a:defRPr sz="2400" b="1">
                <a:latin typeface="Montserrat"/>
                <a:ea typeface="Montserrat"/>
                <a:cs typeface="Montserrat"/>
                <a:sym typeface="Montserrat"/>
              </a:defRPr>
            </a:lvl5pPr>
            <a:lvl6pPr lvl="5" rtl="0">
              <a:lnSpc>
                <a:spcPct val="105000"/>
              </a:lnSpc>
              <a:spcBef>
                <a:spcPts val="1333"/>
              </a:spcBef>
              <a:spcAft>
                <a:spcPts val="0"/>
              </a:spcAft>
              <a:buSzPts val="1400"/>
              <a:buFont typeface="Montserrat"/>
              <a:buNone/>
              <a:defRPr sz="2400" b="1">
                <a:latin typeface="Montserrat"/>
                <a:ea typeface="Montserrat"/>
                <a:cs typeface="Montserrat"/>
                <a:sym typeface="Montserrat"/>
              </a:defRPr>
            </a:lvl6pPr>
            <a:lvl7pPr lvl="6" rtl="0">
              <a:lnSpc>
                <a:spcPct val="105000"/>
              </a:lnSpc>
              <a:spcBef>
                <a:spcPts val="1333"/>
              </a:spcBef>
              <a:spcAft>
                <a:spcPts val="0"/>
              </a:spcAft>
              <a:buSzPts val="1400"/>
              <a:buFont typeface="Montserrat"/>
              <a:buNone/>
              <a:defRPr sz="2400" b="1">
                <a:latin typeface="Montserrat"/>
                <a:ea typeface="Montserrat"/>
                <a:cs typeface="Montserrat"/>
                <a:sym typeface="Montserrat"/>
              </a:defRPr>
            </a:lvl7pPr>
            <a:lvl8pPr lvl="7" rtl="0">
              <a:lnSpc>
                <a:spcPct val="105000"/>
              </a:lnSpc>
              <a:spcBef>
                <a:spcPts val="1333"/>
              </a:spcBef>
              <a:spcAft>
                <a:spcPts val="0"/>
              </a:spcAft>
              <a:buSzPts val="1400"/>
              <a:buFont typeface="Montserrat"/>
              <a:buNone/>
              <a:defRPr sz="2400" b="1">
                <a:latin typeface="Montserrat"/>
                <a:ea typeface="Montserrat"/>
                <a:cs typeface="Montserrat"/>
                <a:sym typeface="Montserrat"/>
              </a:defRPr>
            </a:lvl8pPr>
            <a:lvl9pPr lvl="8" rtl="0">
              <a:lnSpc>
                <a:spcPct val="105000"/>
              </a:lnSpc>
              <a:spcBef>
                <a:spcPts val="1333"/>
              </a:spcBef>
              <a:spcAft>
                <a:spcPts val="1333"/>
              </a:spcAft>
              <a:buSzPts val="1400"/>
              <a:buFont typeface="Montserrat"/>
              <a:buNone/>
              <a:defRPr sz="2400" b="1">
                <a:latin typeface="Montserrat"/>
                <a:ea typeface="Montserrat"/>
                <a:cs typeface="Montserrat"/>
                <a:sym typeface="Montserrat"/>
              </a:defRPr>
            </a:lvl9pPr>
          </a:lstStyle>
          <a:p>
            <a:r>
              <a:rPr lang="en-GB"/>
              <a:t>Click to edit Master title style</a:t>
            </a:r>
            <a:endParaRPr/>
          </a:p>
        </p:txBody>
      </p:sp>
      <p:sp>
        <p:nvSpPr>
          <p:cNvPr id="159" name="Google Shape;159;p20"/>
          <p:cNvSpPr/>
          <p:nvPr/>
        </p:nvSpPr>
        <p:spPr>
          <a:xfrm>
            <a:off x="609600" y="731520"/>
            <a:ext cx="2438411" cy="557349"/>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a:solidFill>
                <a:schemeClr val="lt1"/>
              </a:solidFill>
              <a:latin typeface="Arial"/>
              <a:ea typeface="Arial"/>
              <a:cs typeface="Arial"/>
              <a:sym typeface="Arial"/>
            </a:endParaRPr>
          </a:p>
        </p:txBody>
      </p:sp>
      <p:sp>
        <p:nvSpPr>
          <p:cNvPr id="160" name="Google Shape;160;p20"/>
          <p:cNvSpPr/>
          <p:nvPr/>
        </p:nvSpPr>
        <p:spPr>
          <a:xfrm>
            <a:off x="7890368" y="2369167"/>
            <a:ext cx="5860813" cy="5572125"/>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alpha val="1397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741641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Dark Blue 03" preserve="1">
  <p:cSld name="Divider - Dark Blue 03">
    <p:bg>
      <p:bgPr>
        <a:solidFill>
          <a:schemeClr val="dk2"/>
        </a:solidFill>
        <a:effectLst/>
      </p:bgPr>
    </p:bg>
    <p:spTree>
      <p:nvGrpSpPr>
        <p:cNvPr id="1" name="Shape 161"/>
        <p:cNvGrpSpPr/>
        <p:nvPr/>
      </p:nvGrpSpPr>
      <p:grpSpPr>
        <a:xfrm>
          <a:off x="0" y="0"/>
          <a:ext cx="0" cy="0"/>
          <a:chOff x="0" y="0"/>
          <a:chExt cx="0" cy="0"/>
        </a:xfrm>
      </p:grpSpPr>
      <p:grpSp>
        <p:nvGrpSpPr>
          <p:cNvPr id="162" name="Google Shape;162;p21"/>
          <p:cNvGrpSpPr/>
          <p:nvPr/>
        </p:nvGrpSpPr>
        <p:grpSpPr>
          <a:xfrm>
            <a:off x="-13" y="5027252"/>
            <a:ext cx="12191996" cy="1828752"/>
            <a:chOff x="-10" y="3735321"/>
            <a:chExt cx="9139427" cy="1408177"/>
          </a:xfrm>
        </p:grpSpPr>
        <p:pic>
          <p:nvPicPr>
            <p:cNvPr id="163" name="Google Shape;163;p21"/>
            <p:cNvPicPr preferRelativeResize="0"/>
            <p:nvPr/>
          </p:nvPicPr>
          <p:blipFill>
            <a:blip r:embed="rId2">
              <a:alphaModFix amt="72000"/>
            </a:blip>
            <a:stretch>
              <a:fillRect/>
            </a:stretch>
          </p:blipFill>
          <p:spPr>
            <a:xfrm>
              <a:off x="-10" y="3735321"/>
              <a:ext cx="3044952" cy="1408177"/>
            </a:xfrm>
            <a:prstGeom prst="rect">
              <a:avLst/>
            </a:prstGeom>
            <a:noFill/>
            <a:ln>
              <a:noFill/>
            </a:ln>
          </p:spPr>
        </p:pic>
        <p:pic>
          <p:nvPicPr>
            <p:cNvPr id="164" name="Google Shape;164;p21"/>
            <p:cNvPicPr preferRelativeResize="0"/>
            <p:nvPr/>
          </p:nvPicPr>
          <p:blipFill rotWithShape="1">
            <a:blip r:embed="rId3">
              <a:alphaModFix amt="72000"/>
            </a:blip>
            <a:srcRect t="139" b="139"/>
            <a:stretch/>
          </p:blipFill>
          <p:spPr>
            <a:xfrm>
              <a:off x="3049515" y="3735321"/>
              <a:ext cx="3044952" cy="1408177"/>
            </a:xfrm>
            <a:prstGeom prst="rect">
              <a:avLst/>
            </a:prstGeom>
            <a:noFill/>
            <a:ln>
              <a:noFill/>
            </a:ln>
          </p:spPr>
        </p:pic>
        <p:pic>
          <p:nvPicPr>
            <p:cNvPr id="165" name="Google Shape;165;p21"/>
            <p:cNvPicPr preferRelativeResize="0"/>
            <p:nvPr/>
          </p:nvPicPr>
          <p:blipFill rotWithShape="1">
            <a:blip r:embed="rId4">
              <a:alphaModFix amt="72000"/>
            </a:blip>
            <a:srcRect t="139" b="139"/>
            <a:stretch/>
          </p:blipFill>
          <p:spPr>
            <a:xfrm>
              <a:off x="6094465" y="3735321"/>
              <a:ext cx="3044952" cy="1408177"/>
            </a:xfrm>
            <a:prstGeom prst="rect">
              <a:avLst/>
            </a:prstGeom>
            <a:noFill/>
            <a:ln>
              <a:noFill/>
            </a:ln>
          </p:spPr>
        </p:pic>
      </p:grpSp>
      <p:sp>
        <p:nvSpPr>
          <p:cNvPr id="166" name="Google Shape;166;p21"/>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74000"/>
              </a:lnSpc>
              <a:spcBef>
                <a:spcPts val="0"/>
              </a:spcBef>
              <a:spcAft>
                <a:spcPts val="0"/>
              </a:spcAft>
              <a:buClr>
                <a:schemeClr val="lt1"/>
              </a:buClr>
              <a:buSzPts val="4000"/>
              <a:buNone/>
              <a:defRPr sz="5333" b="1" cap="none">
                <a:solidFill>
                  <a:schemeClr val="lt1"/>
                </a:solidFill>
                <a:latin typeface="Arial"/>
                <a:ea typeface="Arial"/>
                <a:cs typeface="Arial"/>
                <a:sym typeface="Arial"/>
              </a:defRPr>
            </a:lvl1pPr>
            <a:lvl2pPr marL="1219170" lvl="1" indent="-457189" rtl="0">
              <a:lnSpc>
                <a:spcPct val="74000"/>
              </a:lnSpc>
              <a:spcBef>
                <a:spcPts val="1333"/>
              </a:spcBef>
              <a:spcAft>
                <a:spcPts val="0"/>
              </a:spcAft>
              <a:buClr>
                <a:schemeClr val="lt1"/>
              </a:buClr>
              <a:buSzPts val="1800"/>
              <a:buChar char="•"/>
              <a:defRPr>
                <a:solidFill>
                  <a:schemeClr val="lt1"/>
                </a:solidFill>
              </a:defRPr>
            </a:lvl2pPr>
            <a:lvl3pPr marL="1828754" lvl="2" indent="-457189" rtl="0">
              <a:lnSpc>
                <a:spcPct val="74000"/>
              </a:lnSpc>
              <a:spcBef>
                <a:spcPts val="1333"/>
              </a:spcBef>
              <a:spcAft>
                <a:spcPts val="0"/>
              </a:spcAft>
              <a:buClr>
                <a:schemeClr val="lt1"/>
              </a:buClr>
              <a:buSzPts val="1800"/>
              <a:buChar char="•"/>
              <a:defRPr>
                <a:solidFill>
                  <a:schemeClr val="lt1"/>
                </a:solidFill>
              </a:defRPr>
            </a:lvl3pPr>
            <a:lvl4pPr marL="2438339" lvl="3" indent="-457189" rtl="0">
              <a:lnSpc>
                <a:spcPct val="74000"/>
              </a:lnSpc>
              <a:spcBef>
                <a:spcPts val="1333"/>
              </a:spcBef>
              <a:spcAft>
                <a:spcPts val="0"/>
              </a:spcAft>
              <a:buClr>
                <a:schemeClr val="lt1"/>
              </a:buClr>
              <a:buSzPts val="1800"/>
              <a:buChar char="•"/>
              <a:defRPr>
                <a:solidFill>
                  <a:schemeClr val="lt1"/>
                </a:solidFill>
              </a:defRPr>
            </a:lvl4pPr>
            <a:lvl5pPr marL="3047924" lvl="4" indent="-457189" rtl="0">
              <a:lnSpc>
                <a:spcPct val="74000"/>
              </a:lnSpc>
              <a:spcBef>
                <a:spcPts val="1333"/>
              </a:spcBef>
              <a:spcAft>
                <a:spcPts val="0"/>
              </a:spcAft>
              <a:buClr>
                <a:schemeClr val="lt1"/>
              </a:buClr>
              <a:buSzPts val="1800"/>
              <a:buChar char="•"/>
              <a:defRPr>
                <a:solidFill>
                  <a:schemeClr val="lt1"/>
                </a:solidFill>
              </a:defRPr>
            </a:lvl5pPr>
            <a:lvl6pPr marL="3657509" lvl="5" indent="-457189" rtl="0">
              <a:lnSpc>
                <a:spcPct val="74000"/>
              </a:lnSpc>
              <a:spcBef>
                <a:spcPts val="1333"/>
              </a:spcBef>
              <a:spcAft>
                <a:spcPts val="0"/>
              </a:spcAft>
              <a:buClr>
                <a:schemeClr val="lt1"/>
              </a:buClr>
              <a:buSzPts val="1800"/>
              <a:buChar char="•"/>
              <a:defRPr>
                <a:solidFill>
                  <a:schemeClr val="lt1"/>
                </a:solidFill>
              </a:defRPr>
            </a:lvl6pPr>
            <a:lvl7pPr marL="4267093" lvl="6" indent="-457189" rtl="0">
              <a:lnSpc>
                <a:spcPct val="74000"/>
              </a:lnSpc>
              <a:spcBef>
                <a:spcPts val="1333"/>
              </a:spcBef>
              <a:spcAft>
                <a:spcPts val="0"/>
              </a:spcAft>
              <a:buClr>
                <a:schemeClr val="lt1"/>
              </a:buClr>
              <a:buSzPts val="1800"/>
              <a:buChar char="•"/>
              <a:defRPr>
                <a:solidFill>
                  <a:schemeClr val="lt1"/>
                </a:solidFill>
              </a:defRPr>
            </a:lvl7pPr>
            <a:lvl8pPr marL="4876678" lvl="7" indent="-457189" rtl="0">
              <a:lnSpc>
                <a:spcPct val="74000"/>
              </a:lnSpc>
              <a:spcBef>
                <a:spcPts val="1333"/>
              </a:spcBef>
              <a:spcAft>
                <a:spcPts val="0"/>
              </a:spcAft>
              <a:buClr>
                <a:schemeClr val="lt1"/>
              </a:buClr>
              <a:buSzPts val="1800"/>
              <a:buChar char="•"/>
              <a:defRPr>
                <a:solidFill>
                  <a:schemeClr val="lt1"/>
                </a:solidFill>
              </a:defRPr>
            </a:lvl8pPr>
            <a:lvl9pPr marL="5486263" lvl="8" indent="-457189" rtl="0">
              <a:lnSpc>
                <a:spcPct val="74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167" name="Google Shape;167;p21"/>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68" name="Google Shape;168;p21"/>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24307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Layout" preserve="1" userDrawn="1">
  <p:cSld name="1_One Column Layout">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487667" y="304800"/>
            <a:ext cx="11094800" cy="604751"/>
          </a:xfrm>
          <a:prstGeom prst="rect">
            <a:avLst/>
          </a:prstGeom>
        </p:spPr>
        <p:txBody>
          <a:bodyPr spcFirstLastPara="1" wrap="square" lIns="91425" tIns="91425" rIns="91425" bIns="91425" anchor="t" anchorCtr="0">
            <a:spAutoFit/>
          </a:bodyPr>
          <a:lstStyle>
            <a:lvl1pPr lvl="0">
              <a:spcBef>
                <a:spcPts val="0"/>
              </a:spcBef>
              <a:spcAft>
                <a:spcPts val="0"/>
              </a:spcAft>
              <a:buSzPts val="2600"/>
              <a:buNone/>
              <a:defRPr/>
            </a:lvl1pPr>
            <a:lvl2pPr lvl="1">
              <a:spcBef>
                <a:spcPts val="1333"/>
              </a:spcBef>
              <a:spcAft>
                <a:spcPts val="0"/>
              </a:spcAft>
              <a:buSzPts val="1400"/>
              <a:buNone/>
              <a:defRPr/>
            </a:lvl2pPr>
            <a:lvl3pPr lvl="2">
              <a:spcBef>
                <a:spcPts val="1333"/>
              </a:spcBef>
              <a:spcAft>
                <a:spcPts val="0"/>
              </a:spcAft>
              <a:buSzPts val="1400"/>
              <a:buNone/>
              <a:defRPr/>
            </a:lvl3pPr>
            <a:lvl4pPr lvl="3">
              <a:spcBef>
                <a:spcPts val="1333"/>
              </a:spcBef>
              <a:spcAft>
                <a:spcPts val="0"/>
              </a:spcAft>
              <a:buSzPts val="1400"/>
              <a:buNone/>
              <a:defRPr/>
            </a:lvl4pPr>
            <a:lvl5pPr lvl="4">
              <a:spcBef>
                <a:spcPts val="1333"/>
              </a:spcBef>
              <a:spcAft>
                <a:spcPts val="0"/>
              </a:spcAft>
              <a:buSzPts val="1400"/>
              <a:buNone/>
              <a:defRPr/>
            </a:lvl5pPr>
            <a:lvl6pPr lvl="5">
              <a:spcBef>
                <a:spcPts val="1333"/>
              </a:spcBef>
              <a:spcAft>
                <a:spcPts val="0"/>
              </a:spcAft>
              <a:buSzPts val="1400"/>
              <a:buNone/>
              <a:defRPr/>
            </a:lvl6pPr>
            <a:lvl7pPr lvl="6">
              <a:spcBef>
                <a:spcPts val="1333"/>
              </a:spcBef>
              <a:spcAft>
                <a:spcPts val="0"/>
              </a:spcAft>
              <a:buSzPts val="1400"/>
              <a:buNone/>
              <a:defRPr/>
            </a:lvl7pPr>
            <a:lvl8pPr lvl="7">
              <a:spcBef>
                <a:spcPts val="1333"/>
              </a:spcBef>
              <a:spcAft>
                <a:spcPts val="0"/>
              </a:spcAft>
              <a:buSzPts val="1400"/>
              <a:buNone/>
              <a:defRPr/>
            </a:lvl8pPr>
            <a:lvl9pPr lvl="8">
              <a:spcBef>
                <a:spcPts val="1333"/>
              </a:spcBef>
              <a:spcAft>
                <a:spcPts val="1333"/>
              </a:spcAft>
              <a:buSzPts val="1400"/>
              <a:buNone/>
              <a:defRPr/>
            </a:lvl9pPr>
          </a:lstStyle>
          <a:p>
            <a:r>
              <a:rPr lang="en-GB"/>
              <a:t>Click to edit Master title style</a:t>
            </a:r>
            <a:endParaRPr/>
          </a:p>
        </p:txBody>
      </p:sp>
      <p:sp>
        <p:nvSpPr>
          <p:cNvPr id="19" name="Google Shape;19;p3"/>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0" name="Google Shape;20;p3"/>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21;p3"/>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22" name="Google Shape;22;p3"/>
          <p:cNvSpPr txBox="1">
            <a:spLocks noGrp="1"/>
          </p:cNvSpPr>
          <p:nvPr>
            <p:ph type="subTitle" idx="2"/>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3" name="Content Placeholder 2">
            <a:extLst>
              <a:ext uri="{FF2B5EF4-FFF2-40B4-BE49-F238E27FC236}">
                <a16:creationId xmlns:a16="http://schemas.microsoft.com/office/drawing/2014/main" id="{9C6A68F2-9EB1-08CA-B91A-EC9E8CEEACB3}"/>
              </a:ext>
            </a:extLst>
          </p:cNvPr>
          <p:cNvSpPr>
            <a:spLocks noGrp="1"/>
          </p:cNvSpPr>
          <p:nvPr>
            <p:ph sz="quarter" idx="13"/>
          </p:nvPr>
        </p:nvSpPr>
        <p:spPr>
          <a:xfrm>
            <a:off x="486834" y="1623483"/>
            <a:ext cx="8119533"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178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Dark Blue 02" preserve="1">
  <p:cSld name="Divider - Dark Blue 02">
    <p:bg>
      <p:bgPr>
        <a:solidFill>
          <a:schemeClr val="dk2"/>
        </a:solid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74000"/>
              </a:lnSpc>
              <a:spcBef>
                <a:spcPts val="0"/>
              </a:spcBef>
              <a:spcAft>
                <a:spcPts val="0"/>
              </a:spcAft>
              <a:buClr>
                <a:schemeClr val="lt1"/>
              </a:buClr>
              <a:buSzPts val="4000"/>
              <a:buNone/>
              <a:defRPr sz="5333" b="1" cap="none">
                <a:solidFill>
                  <a:schemeClr val="lt1"/>
                </a:solidFill>
                <a:latin typeface="Arial"/>
                <a:ea typeface="Arial"/>
                <a:cs typeface="Arial"/>
                <a:sym typeface="Arial"/>
              </a:defRPr>
            </a:lvl1pPr>
            <a:lvl2pPr marL="1219170" lvl="1" indent="-457189" rtl="0">
              <a:lnSpc>
                <a:spcPct val="74000"/>
              </a:lnSpc>
              <a:spcBef>
                <a:spcPts val="1333"/>
              </a:spcBef>
              <a:spcAft>
                <a:spcPts val="0"/>
              </a:spcAft>
              <a:buClr>
                <a:schemeClr val="lt1"/>
              </a:buClr>
              <a:buSzPts val="1800"/>
              <a:buChar char="•"/>
              <a:defRPr>
                <a:solidFill>
                  <a:schemeClr val="lt1"/>
                </a:solidFill>
              </a:defRPr>
            </a:lvl2pPr>
            <a:lvl3pPr marL="1828754" lvl="2" indent="-457189" rtl="0">
              <a:lnSpc>
                <a:spcPct val="74000"/>
              </a:lnSpc>
              <a:spcBef>
                <a:spcPts val="1333"/>
              </a:spcBef>
              <a:spcAft>
                <a:spcPts val="0"/>
              </a:spcAft>
              <a:buClr>
                <a:schemeClr val="lt1"/>
              </a:buClr>
              <a:buSzPts val="1800"/>
              <a:buChar char="•"/>
              <a:defRPr>
                <a:solidFill>
                  <a:schemeClr val="lt1"/>
                </a:solidFill>
              </a:defRPr>
            </a:lvl3pPr>
            <a:lvl4pPr marL="2438339" lvl="3" indent="-457189" rtl="0">
              <a:lnSpc>
                <a:spcPct val="74000"/>
              </a:lnSpc>
              <a:spcBef>
                <a:spcPts val="1333"/>
              </a:spcBef>
              <a:spcAft>
                <a:spcPts val="0"/>
              </a:spcAft>
              <a:buClr>
                <a:schemeClr val="lt1"/>
              </a:buClr>
              <a:buSzPts val="1800"/>
              <a:buChar char="•"/>
              <a:defRPr>
                <a:solidFill>
                  <a:schemeClr val="lt1"/>
                </a:solidFill>
              </a:defRPr>
            </a:lvl4pPr>
            <a:lvl5pPr marL="3047924" lvl="4" indent="-457189" rtl="0">
              <a:lnSpc>
                <a:spcPct val="74000"/>
              </a:lnSpc>
              <a:spcBef>
                <a:spcPts val="1333"/>
              </a:spcBef>
              <a:spcAft>
                <a:spcPts val="0"/>
              </a:spcAft>
              <a:buClr>
                <a:schemeClr val="lt1"/>
              </a:buClr>
              <a:buSzPts val="1800"/>
              <a:buChar char="•"/>
              <a:defRPr>
                <a:solidFill>
                  <a:schemeClr val="lt1"/>
                </a:solidFill>
              </a:defRPr>
            </a:lvl5pPr>
            <a:lvl6pPr marL="3657509" lvl="5" indent="-457189" rtl="0">
              <a:lnSpc>
                <a:spcPct val="74000"/>
              </a:lnSpc>
              <a:spcBef>
                <a:spcPts val="1333"/>
              </a:spcBef>
              <a:spcAft>
                <a:spcPts val="0"/>
              </a:spcAft>
              <a:buClr>
                <a:schemeClr val="lt1"/>
              </a:buClr>
              <a:buSzPts val="1800"/>
              <a:buChar char="•"/>
              <a:defRPr>
                <a:solidFill>
                  <a:schemeClr val="lt1"/>
                </a:solidFill>
              </a:defRPr>
            </a:lvl6pPr>
            <a:lvl7pPr marL="4267093" lvl="6" indent="-457189" rtl="0">
              <a:lnSpc>
                <a:spcPct val="74000"/>
              </a:lnSpc>
              <a:spcBef>
                <a:spcPts val="1333"/>
              </a:spcBef>
              <a:spcAft>
                <a:spcPts val="0"/>
              </a:spcAft>
              <a:buClr>
                <a:schemeClr val="lt1"/>
              </a:buClr>
              <a:buSzPts val="1800"/>
              <a:buChar char="•"/>
              <a:defRPr>
                <a:solidFill>
                  <a:schemeClr val="lt1"/>
                </a:solidFill>
              </a:defRPr>
            </a:lvl7pPr>
            <a:lvl8pPr marL="4876678" lvl="7" indent="-457189" rtl="0">
              <a:lnSpc>
                <a:spcPct val="74000"/>
              </a:lnSpc>
              <a:spcBef>
                <a:spcPts val="1333"/>
              </a:spcBef>
              <a:spcAft>
                <a:spcPts val="0"/>
              </a:spcAft>
              <a:buClr>
                <a:schemeClr val="lt1"/>
              </a:buClr>
              <a:buSzPts val="1800"/>
              <a:buChar char="•"/>
              <a:defRPr>
                <a:solidFill>
                  <a:schemeClr val="lt1"/>
                </a:solidFill>
              </a:defRPr>
            </a:lvl8pPr>
            <a:lvl9pPr marL="5486263" lvl="8" indent="-457189" rtl="0">
              <a:lnSpc>
                <a:spcPct val="74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171" name="Google Shape;171;p22"/>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72" name="Google Shape;172;p22"/>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73" name="Google Shape;173;p22"/>
          <p:cNvPicPr preferRelativeResize="0"/>
          <p:nvPr/>
        </p:nvPicPr>
        <p:blipFill rotWithShape="1">
          <a:blip r:embed="rId2">
            <a:alphaModFix amt="27000"/>
          </a:blip>
          <a:srcRect l="21476"/>
          <a:stretch/>
        </p:blipFill>
        <p:spPr>
          <a:xfrm flipH="1">
            <a:off x="9397336" y="2373734"/>
            <a:ext cx="2794664" cy="3874665"/>
          </a:xfrm>
          <a:prstGeom prst="rect">
            <a:avLst/>
          </a:prstGeom>
          <a:noFill/>
          <a:ln>
            <a:noFill/>
          </a:ln>
        </p:spPr>
      </p:pic>
      <p:pic>
        <p:nvPicPr>
          <p:cNvPr id="174" name="Google Shape;174;p22"/>
          <p:cNvPicPr preferRelativeResize="0"/>
          <p:nvPr/>
        </p:nvPicPr>
        <p:blipFill rotWithShape="1">
          <a:blip r:embed="rId3">
            <a:alphaModFix/>
          </a:blip>
          <a:srcRect l="20792" t="10992"/>
          <a:stretch/>
        </p:blipFill>
        <p:spPr>
          <a:xfrm>
            <a:off x="1" y="1"/>
            <a:ext cx="1760233" cy="2153636"/>
          </a:xfrm>
          <a:prstGeom prst="rect">
            <a:avLst/>
          </a:prstGeom>
          <a:noFill/>
          <a:ln>
            <a:noFill/>
          </a:ln>
        </p:spPr>
      </p:pic>
    </p:spTree>
    <p:extLst>
      <p:ext uri="{BB962C8B-B14F-4D97-AF65-F5344CB8AC3E}">
        <p14:creationId xmlns:p14="http://schemas.microsoft.com/office/powerpoint/2010/main" val="402655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Dark Blue 04" preserve="1">
  <p:cSld name="Divider - Dark Blue 04">
    <p:bg>
      <p:bgPr>
        <a:solidFill>
          <a:schemeClr val="dk2"/>
        </a:solidFill>
        <a:effectLst/>
      </p:bgPr>
    </p:bg>
    <p:spTree>
      <p:nvGrpSpPr>
        <p:cNvPr id="1" name="Shape 175"/>
        <p:cNvGrpSpPr/>
        <p:nvPr/>
      </p:nvGrpSpPr>
      <p:grpSpPr>
        <a:xfrm>
          <a:off x="0" y="0"/>
          <a:ext cx="0" cy="0"/>
          <a:chOff x="0" y="0"/>
          <a:chExt cx="0" cy="0"/>
        </a:xfrm>
      </p:grpSpPr>
      <p:sp>
        <p:nvSpPr>
          <p:cNvPr id="176" name="Google Shape;176;p23"/>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74000"/>
              </a:lnSpc>
              <a:spcBef>
                <a:spcPts val="0"/>
              </a:spcBef>
              <a:spcAft>
                <a:spcPts val="0"/>
              </a:spcAft>
              <a:buClr>
                <a:schemeClr val="lt1"/>
              </a:buClr>
              <a:buSzPts val="4000"/>
              <a:buNone/>
              <a:defRPr sz="5333" b="1" cap="none">
                <a:solidFill>
                  <a:schemeClr val="lt1"/>
                </a:solidFill>
                <a:latin typeface="Arial"/>
                <a:ea typeface="Arial"/>
                <a:cs typeface="Arial"/>
                <a:sym typeface="Arial"/>
              </a:defRPr>
            </a:lvl1pPr>
            <a:lvl2pPr marL="1219170" lvl="1" indent="-457189" rtl="0">
              <a:lnSpc>
                <a:spcPct val="74000"/>
              </a:lnSpc>
              <a:spcBef>
                <a:spcPts val="1333"/>
              </a:spcBef>
              <a:spcAft>
                <a:spcPts val="0"/>
              </a:spcAft>
              <a:buClr>
                <a:schemeClr val="lt1"/>
              </a:buClr>
              <a:buSzPts val="1800"/>
              <a:buChar char="•"/>
              <a:defRPr>
                <a:solidFill>
                  <a:schemeClr val="lt1"/>
                </a:solidFill>
              </a:defRPr>
            </a:lvl2pPr>
            <a:lvl3pPr marL="1828754" lvl="2" indent="-457189" rtl="0">
              <a:lnSpc>
                <a:spcPct val="74000"/>
              </a:lnSpc>
              <a:spcBef>
                <a:spcPts val="1333"/>
              </a:spcBef>
              <a:spcAft>
                <a:spcPts val="0"/>
              </a:spcAft>
              <a:buClr>
                <a:schemeClr val="lt1"/>
              </a:buClr>
              <a:buSzPts val="1800"/>
              <a:buChar char="•"/>
              <a:defRPr>
                <a:solidFill>
                  <a:schemeClr val="lt1"/>
                </a:solidFill>
              </a:defRPr>
            </a:lvl3pPr>
            <a:lvl4pPr marL="2438339" lvl="3" indent="-457189" rtl="0">
              <a:lnSpc>
                <a:spcPct val="74000"/>
              </a:lnSpc>
              <a:spcBef>
                <a:spcPts val="1333"/>
              </a:spcBef>
              <a:spcAft>
                <a:spcPts val="0"/>
              </a:spcAft>
              <a:buClr>
                <a:schemeClr val="lt1"/>
              </a:buClr>
              <a:buSzPts val="1800"/>
              <a:buChar char="•"/>
              <a:defRPr>
                <a:solidFill>
                  <a:schemeClr val="lt1"/>
                </a:solidFill>
              </a:defRPr>
            </a:lvl4pPr>
            <a:lvl5pPr marL="3047924" lvl="4" indent="-457189" rtl="0">
              <a:lnSpc>
                <a:spcPct val="74000"/>
              </a:lnSpc>
              <a:spcBef>
                <a:spcPts val="1333"/>
              </a:spcBef>
              <a:spcAft>
                <a:spcPts val="0"/>
              </a:spcAft>
              <a:buClr>
                <a:schemeClr val="lt1"/>
              </a:buClr>
              <a:buSzPts val="1800"/>
              <a:buChar char="•"/>
              <a:defRPr>
                <a:solidFill>
                  <a:schemeClr val="lt1"/>
                </a:solidFill>
              </a:defRPr>
            </a:lvl5pPr>
            <a:lvl6pPr marL="3657509" lvl="5" indent="-457189" rtl="0">
              <a:lnSpc>
                <a:spcPct val="74000"/>
              </a:lnSpc>
              <a:spcBef>
                <a:spcPts val="1333"/>
              </a:spcBef>
              <a:spcAft>
                <a:spcPts val="0"/>
              </a:spcAft>
              <a:buClr>
                <a:schemeClr val="lt1"/>
              </a:buClr>
              <a:buSzPts val="1800"/>
              <a:buChar char="•"/>
              <a:defRPr>
                <a:solidFill>
                  <a:schemeClr val="lt1"/>
                </a:solidFill>
              </a:defRPr>
            </a:lvl6pPr>
            <a:lvl7pPr marL="4267093" lvl="6" indent="-457189" rtl="0">
              <a:lnSpc>
                <a:spcPct val="74000"/>
              </a:lnSpc>
              <a:spcBef>
                <a:spcPts val="1333"/>
              </a:spcBef>
              <a:spcAft>
                <a:spcPts val="0"/>
              </a:spcAft>
              <a:buClr>
                <a:schemeClr val="lt1"/>
              </a:buClr>
              <a:buSzPts val="1800"/>
              <a:buChar char="•"/>
              <a:defRPr>
                <a:solidFill>
                  <a:schemeClr val="lt1"/>
                </a:solidFill>
              </a:defRPr>
            </a:lvl7pPr>
            <a:lvl8pPr marL="4876678" lvl="7" indent="-457189" rtl="0">
              <a:lnSpc>
                <a:spcPct val="74000"/>
              </a:lnSpc>
              <a:spcBef>
                <a:spcPts val="1333"/>
              </a:spcBef>
              <a:spcAft>
                <a:spcPts val="0"/>
              </a:spcAft>
              <a:buClr>
                <a:schemeClr val="lt1"/>
              </a:buClr>
              <a:buSzPts val="1800"/>
              <a:buChar char="•"/>
              <a:defRPr>
                <a:solidFill>
                  <a:schemeClr val="lt1"/>
                </a:solidFill>
              </a:defRPr>
            </a:lvl8pPr>
            <a:lvl9pPr marL="5486263" lvl="8" indent="-457189" rtl="0">
              <a:lnSpc>
                <a:spcPct val="74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177" name="Google Shape;177;p23"/>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78" name="Google Shape;178;p23"/>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79" name="Google Shape;179;p23"/>
          <p:cNvGrpSpPr/>
          <p:nvPr/>
        </p:nvGrpSpPr>
        <p:grpSpPr>
          <a:xfrm>
            <a:off x="5" y="2405300"/>
            <a:ext cx="12191995" cy="4452701"/>
            <a:chOff x="4" y="1803975"/>
            <a:chExt cx="9143996" cy="3339526"/>
          </a:xfrm>
        </p:grpSpPr>
        <p:pic>
          <p:nvPicPr>
            <p:cNvPr id="180" name="Google Shape;180;p23"/>
            <p:cNvPicPr preferRelativeResize="0"/>
            <p:nvPr/>
          </p:nvPicPr>
          <p:blipFill rotWithShape="1">
            <a:blip r:embed="rId2">
              <a:alphaModFix amt="57000"/>
            </a:blip>
            <a:srcRect l="32605" b="34253"/>
            <a:stretch/>
          </p:blipFill>
          <p:spPr>
            <a:xfrm flipH="1">
              <a:off x="5036874" y="1804050"/>
              <a:ext cx="4107126" cy="3339451"/>
            </a:xfrm>
            <a:prstGeom prst="rect">
              <a:avLst/>
            </a:prstGeom>
            <a:noFill/>
            <a:ln>
              <a:noFill/>
            </a:ln>
          </p:spPr>
        </p:pic>
        <p:pic>
          <p:nvPicPr>
            <p:cNvPr id="181" name="Google Shape;181;p23"/>
            <p:cNvPicPr preferRelativeResize="0"/>
            <p:nvPr/>
          </p:nvPicPr>
          <p:blipFill rotWithShape="1">
            <a:blip r:embed="rId3">
              <a:alphaModFix amt="57000"/>
            </a:blip>
            <a:srcRect r="17498" b="34258"/>
            <a:stretch/>
          </p:blipFill>
          <p:spPr>
            <a:xfrm flipH="1">
              <a:off x="4" y="1803975"/>
              <a:ext cx="5027748" cy="3339451"/>
            </a:xfrm>
            <a:prstGeom prst="rect">
              <a:avLst/>
            </a:prstGeom>
            <a:noFill/>
            <a:ln>
              <a:noFill/>
            </a:ln>
          </p:spPr>
        </p:pic>
      </p:grpSp>
    </p:spTree>
    <p:extLst>
      <p:ext uri="{BB962C8B-B14F-4D97-AF65-F5344CB8AC3E}">
        <p14:creationId xmlns:p14="http://schemas.microsoft.com/office/powerpoint/2010/main" val="3406855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Dark Blue 05" preserve="1">
  <p:cSld name="Divider - Dark Blue 05">
    <p:bg>
      <p:bgPr>
        <a:solidFill>
          <a:schemeClr val="dk2"/>
        </a:solidFill>
        <a:effectLst/>
      </p:bgPr>
    </p:bg>
    <p:spTree>
      <p:nvGrpSpPr>
        <p:cNvPr id="1" name="Shape 182"/>
        <p:cNvGrpSpPr/>
        <p:nvPr/>
      </p:nvGrpSpPr>
      <p:grpSpPr>
        <a:xfrm>
          <a:off x="0" y="0"/>
          <a:ext cx="0" cy="0"/>
          <a:chOff x="0" y="0"/>
          <a:chExt cx="0" cy="0"/>
        </a:xfrm>
      </p:grpSpPr>
      <p:sp>
        <p:nvSpPr>
          <p:cNvPr id="183" name="Google Shape;183;p24"/>
          <p:cNvSpPr txBox="1">
            <a:spLocks noGrp="1"/>
          </p:cNvSpPr>
          <p:nvPr>
            <p:ph type="body" idx="1"/>
          </p:nvPr>
        </p:nvSpPr>
        <p:spPr>
          <a:xfrm>
            <a:off x="487680" y="1619267"/>
            <a:ext cx="9979200" cy="3619600"/>
          </a:xfrm>
          <a:prstGeom prst="rect">
            <a:avLst/>
          </a:prstGeom>
          <a:noFill/>
          <a:ln>
            <a:noFill/>
          </a:ln>
        </p:spPr>
        <p:txBody>
          <a:bodyPr spcFirstLastPara="1" wrap="square" lIns="91425" tIns="45700" rIns="91425" bIns="45700" anchor="ctr" anchorCtr="0">
            <a:normAutofit/>
          </a:bodyPr>
          <a:lstStyle>
            <a:lvl1pPr marL="609585" lvl="0" indent="-304792" rtl="0">
              <a:lnSpc>
                <a:spcPct val="74000"/>
              </a:lnSpc>
              <a:spcBef>
                <a:spcPts val="0"/>
              </a:spcBef>
              <a:spcAft>
                <a:spcPts val="0"/>
              </a:spcAft>
              <a:buClr>
                <a:schemeClr val="lt1"/>
              </a:buClr>
              <a:buSzPts val="4000"/>
              <a:buNone/>
              <a:defRPr sz="5333" b="1" cap="none">
                <a:solidFill>
                  <a:schemeClr val="lt1"/>
                </a:solidFill>
                <a:latin typeface="Arial"/>
                <a:ea typeface="Arial"/>
                <a:cs typeface="Arial"/>
                <a:sym typeface="Arial"/>
              </a:defRPr>
            </a:lvl1pPr>
            <a:lvl2pPr marL="1219170" lvl="1" indent="-457189" rtl="0">
              <a:lnSpc>
                <a:spcPct val="74000"/>
              </a:lnSpc>
              <a:spcBef>
                <a:spcPts val="1333"/>
              </a:spcBef>
              <a:spcAft>
                <a:spcPts val="0"/>
              </a:spcAft>
              <a:buClr>
                <a:schemeClr val="lt1"/>
              </a:buClr>
              <a:buSzPts val="1800"/>
              <a:buChar char="•"/>
              <a:defRPr>
                <a:solidFill>
                  <a:schemeClr val="lt1"/>
                </a:solidFill>
              </a:defRPr>
            </a:lvl2pPr>
            <a:lvl3pPr marL="1828754" lvl="2" indent="-457189" rtl="0">
              <a:lnSpc>
                <a:spcPct val="74000"/>
              </a:lnSpc>
              <a:spcBef>
                <a:spcPts val="1333"/>
              </a:spcBef>
              <a:spcAft>
                <a:spcPts val="0"/>
              </a:spcAft>
              <a:buClr>
                <a:schemeClr val="lt1"/>
              </a:buClr>
              <a:buSzPts val="1800"/>
              <a:buChar char="•"/>
              <a:defRPr>
                <a:solidFill>
                  <a:schemeClr val="lt1"/>
                </a:solidFill>
              </a:defRPr>
            </a:lvl3pPr>
            <a:lvl4pPr marL="2438339" lvl="3" indent="-457189" rtl="0">
              <a:lnSpc>
                <a:spcPct val="74000"/>
              </a:lnSpc>
              <a:spcBef>
                <a:spcPts val="1333"/>
              </a:spcBef>
              <a:spcAft>
                <a:spcPts val="0"/>
              </a:spcAft>
              <a:buClr>
                <a:schemeClr val="lt1"/>
              </a:buClr>
              <a:buSzPts val="1800"/>
              <a:buChar char="•"/>
              <a:defRPr>
                <a:solidFill>
                  <a:schemeClr val="lt1"/>
                </a:solidFill>
              </a:defRPr>
            </a:lvl4pPr>
            <a:lvl5pPr marL="3047924" lvl="4" indent="-457189" rtl="0">
              <a:lnSpc>
                <a:spcPct val="74000"/>
              </a:lnSpc>
              <a:spcBef>
                <a:spcPts val="1333"/>
              </a:spcBef>
              <a:spcAft>
                <a:spcPts val="0"/>
              </a:spcAft>
              <a:buClr>
                <a:schemeClr val="lt1"/>
              </a:buClr>
              <a:buSzPts val="1800"/>
              <a:buChar char="•"/>
              <a:defRPr>
                <a:solidFill>
                  <a:schemeClr val="lt1"/>
                </a:solidFill>
              </a:defRPr>
            </a:lvl5pPr>
            <a:lvl6pPr marL="3657509" lvl="5" indent="-457189" rtl="0">
              <a:lnSpc>
                <a:spcPct val="74000"/>
              </a:lnSpc>
              <a:spcBef>
                <a:spcPts val="1333"/>
              </a:spcBef>
              <a:spcAft>
                <a:spcPts val="0"/>
              </a:spcAft>
              <a:buClr>
                <a:schemeClr val="lt1"/>
              </a:buClr>
              <a:buSzPts val="1800"/>
              <a:buChar char="•"/>
              <a:defRPr>
                <a:solidFill>
                  <a:schemeClr val="lt1"/>
                </a:solidFill>
              </a:defRPr>
            </a:lvl6pPr>
            <a:lvl7pPr marL="4267093" lvl="6" indent="-457189" rtl="0">
              <a:lnSpc>
                <a:spcPct val="74000"/>
              </a:lnSpc>
              <a:spcBef>
                <a:spcPts val="1333"/>
              </a:spcBef>
              <a:spcAft>
                <a:spcPts val="0"/>
              </a:spcAft>
              <a:buClr>
                <a:schemeClr val="lt1"/>
              </a:buClr>
              <a:buSzPts val="1800"/>
              <a:buChar char="•"/>
              <a:defRPr>
                <a:solidFill>
                  <a:schemeClr val="lt1"/>
                </a:solidFill>
              </a:defRPr>
            </a:lvl7pPr>
            <a:lvl8pPr marL="4876678" lvl="7" indent="-457189" rtl="0">
              <a:lnSpc>
                <a:spcPct val="74000"/>
              </a:lnSpc>
              <a:spcBef>
                <a:spcPts val="1333"/>
              </a:spcBef>
              <a:spcAft>
                <a:spcPts val="0"/>
              </a:spcAft>
              <a:buClr>
                <a:schemeClr val="lt1"/>
              </a:buClr>
              <a:buSzPts val="1800"/>
              <a:buChar char="•"/>
              <a:defRPr>
                <a:solidFill>
                  <a:schemeClr val="lt1"/>
                </a:solidFill>
              </a:defRPr>
            </a:lvl8pPr>
            <a:lvl9pPr marL="5486263" lvl="8" indent="-457189" rtl="0">
              <a:lnSpc>
                <a:spcPct val="74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184" name="Google Shape;184;p24"/>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185" name="Google Shape;185;p24"/>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6" name="Google Shape;186;p24"/>
          <p:cNvGrpSpPr/>
          <p:nvPr/>
        </p:nvGrpSpPr>
        <p:grpSpPr>
          <a:xfrm rot="-5400000">
            <a:off x="6964601" y="1595065"/>
            <a:ext cx="6885635" cy="3663903"/>
            <a:chOff x="1155183" y="3814094"/>
            <a:chExt cx="3118306" cy="1659276"/>
          </a:xfrm>
        </p:grpSpPr>
        <p:pic>
          <p:nvPicPr>
            <p:cNvPr id="187" name="Google Shape;187;p24"/>
            <p:cNvPicPr preferRelativeResize="0"/>
            <p:nvPr/>
          </p:nvPicPr>
          <p:blipFill rotWithShape="1">
            <a:blip r:embed="rId2">
              <a:alphaModFix amt="58000"/>
            </a:blip>
            <a:srcRect l="37919" t="24705" b="10228"/>
            <a:stretch/>
          </p:blipFill>
          <p:spPr>
            <a:xfrm>
              <a:off x="1155183" y="3814094"/>
              <a:ext cx="1891297" cy="1652133"/>
            </a:xfrm>
            <a:prstGeom prst="rect">
              <a:avLst/>
            </a:prstGeom>
            <a:noFill/>
            <a:ln>
              <a:noFill/>
            </a:ln>
          </p:spPr>
        </p:pic>
        <p:pic>
          <p:nvPicPr>
            <p:cNvPr id="188" name="Google Shape;188;p24"/>
            <p:cNvPicPr preferRelativeResize="0"/>
            <p:nvPr/>
          </p:nvPicPr>
          <p:blipFill rotWithShape="1">
            <a:blip r:embed="rId3">
              <a:alphaModFix amt="58000"/>
            </a:blip>
            <a:srcRect t="25270" r="59873" b="9950"/>
            <a:stretch/>
          </p:blipFill>
          <p:spPr>
            <a:xfrm>
              <a:off x="3051053" y="3828390"/>
              <a:ext cx="1222436" cy="1644980"/>
            </a:xfrm>
            <a:prstGeom prst="rect">
              <a:avLst/>
            </a:prstGeom>
            <a:noFill/>
            <a:ln>
              <a:noFill/>
            </a:ln>
          </p:spPr>
        </p:pic>
      </p:grpSp>
    </p:spTree>
    <p:extLst>
      <p:ext uri="{BB962C8B-B14F-4D97-AF65-F5344CB8AC3E}">
        <p14:creationId xmlns:p14="http://schemas.microsoft.com/office/powerpoint/2010/main" val="215510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ulti-use layout w/ 2-Line Title" preserve="1">
  <p:cSld name="Multi-use layout w/ 2-Line Title">
    <p:spTree>
      <p:nvGrpSpPr>
        <p:cNvPr id="1" name="Shape 189"/>
        <p:cNvGrpSpPr/>
        <p:nvPr/>
      </p:nvGrpSpPr>
      <p:grpSpPr>
        <a:xfrm>
          <a:off x="0" y="0"/>
          <a:ext cx="0" cy="0"/>
          <a:chOff x="0" y="0"/>
          <a:chExt cx="0" cy="0"/>
        </a:xfrm>
      </p:grpSpPr>
      <p:sp>
        <p:nvSpPr>
          <p:cNvPr id="190" name="Google Shape;190;p25"/>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191" name="Google Shape;191;p25"/>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25"/>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193" name="Google Shape;193;p25"/>
          <p:cNvSpPr txBox="1">
            <a:spLocks noGrp="1"/>
          </p:cNvSpPr>
          <p:nvPr>
            <p:ph type="subTitle" idx="1"/>
          </p:nvPr>
        </p:nvSpPr>
        <p:spPr>
          <a:xfrm>
            <a:off x="487680" y="1496489"/>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194" name="Google Shape;194;p25"/>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195" name="Google Shape;195;p25"/>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196" name="Google Shape;196;p25"/>
          <p:cNvSpPr/>
          <p:nvPr/>
        </p:nvSpPr>
        <p:spPr>
          <a:xfrm>
            <a:off x="0" y="458000"/>
            <a:ext cx="182800" cy="97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5369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ulti-use layout w/ Dotted Lines 01" preserve="1">
  <p:cSld name="Multi-use layout w/ Dotted Lines 01">
    <p:spTree>
      <p:nvGrpSpPr>
        <p:cNvPr id="1" name="Shape 197"/>
        <p:cNvGrpSpPr/>
        <p:nvPr/>
      </p:nvGrpSpPr>
      <p:grpSpPr>
        <a:xfrm>
          <a:off x="0" y="0"/>
          <a:ext cx="0" cy="0"/>
          <a:chOff x="0" y="0"/>
          <a:chExt cx="0" cy="0"/>
        </a:xfrm>
      </p:grpSpPr>
      <p:grpSp>
        <p:nvGrpSpPr>
          <p:cNvPr id="198" name="Google Shape;198;p26"/>
          <p:cNvGrpSpPr/>
          <p:nvPr/>
        </p:nvGrpSpPr>
        <p:grpSpPr>
          <a:xfrm>
            <a:off x="5" y="5015936"/>
            <a:ext cx="12191996" cy="1828752"/>
            <a:chOff x="-10" y="3735321"/>
            <a:chExt cx="9139427" cy="1408177"/>
          </a:xfrm>
        </p:grpSpPr>
        <p:pic>
          <p:nvPicPr>
            <p:cNvPr id="199" name="Google Shape;199;p26"/>
            <p:cNvPicPr preferRelativeResize="0"/>
            <p:nvPr/>
          </p:nvPicPr>
          <p:blipFill rotWithShape="1">
            <a:blip r:embed="rId2">
              <a:alphaModFix amt="29000"/>
            </a:blip>
            <a:srcRect t="139" b="139"/>
            <a:stretch/>
          </p:blipFill>
          <p:spPr>
            <a:xfrm>
              <a:off x="-10" y="3735321"/>
              <a:ext cx="3044952" cy="1408177"/>
            </a:xfrm>
            <a:prstGeom prst="rect">
              <a:avLst/>
            </a:prstGeom>
            <a:noFill/>
            <a:ln>
              <a:noFill/>
            </a:ln>
          </p:spPr>
        </p:pic>
        <p:pic>
          <p:nvPicPr>
            <p:cNvPr id="200" name="Google Shape;200;p26"/>
            <p:cNvPicPr preferRelativeResize="0"/>
            <p:nvPr/>
          </p:nvPicPr>
          <p:blipFill rotWithShape="1">
            <a:blip r:embed="rId3">
              <a:alphaModFix amt="29000"/>
            </a:blip>
            <a:srcRect t="139" b="139"/>
            <a:stretch/>
          </p:blipFill>
          <p:spPr>
            <a:xfrm>
              <a:off x="3049515" y="3735321"/>
              <a:ext cx="3044952" cy="1408177"/>
            </a:xfrm>
            <a:prstGeom prst="rect">
              <a:avLst/>
            </a:prstGeom>
            <a:noFill/>
            <a:ln>
              <a:noFill/>
            </a:ln>
          </p:spPr>
        </p:pic>
        <p:pic>
          <p:nvPicPr>
            <p:cNvPr id="201" name="Google Shape;201;p26"/>
            <p:cNvPicPr preferRelativeResize="0"/>
            <p:nvPr/>
          </p:nvPicPr>
          <p:blipFill rotWithShape="1">
            <a:blip r:embed="rId4">
              <a:alphaModFix amt="29000"/>
            </a:blip>
            <a:srcRect t="139" b="139"/>
            <a:stretch/>
          </p:blipFill>
          <p:spPr>
            <a:xfrm>
              <a:off x="6094465" y="3735321"/>
              <a:ext cx="3044952" cy="1408177"/>
            </a:xfrm>
            <a:prstGeom prst="rect">
              <a:avLst/>
            </a:prstGeom>
            <a:noFill/>
            <a:ln>
              <a:noFill/>
            </a:ln>
          </p:spPr>
        </p:pic>
      </p:grpSp>
      <p:sp>
        <p:nvSpPr>
          <p:cNvPr id="202" name="Google Shape;202;p26"/>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03" name="Google Shape;203;p26"/>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 name="Google Shape;204;p26"/>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205" name="Google Shape;205;p26"/>
          <p:cNvSpPr txBox="1">
            <a:spLocks noGrp="1"/>
          </p:cNvSpPr>
          <p:nvPr>
            <p:ph type="subTitle" idx="1"/>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206" name="Google Shape;206;p26"/>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207" name="Google Shape;207;p26"/>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208" name="Google Shape;208;p26"/>
          <p:cNvSpPr/>
          <p:nvPr/>
        </p:nvSpPr>
        <p:spPr>
          <a:xfrm>
            <a:off x="0" y="458000"/>
            <a:ext cx="182800" cy="48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0152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ulti-use layout w/ Dotted Lines 02" preserve="1">
  <p:cSld name="Multi-use layout w/ Dotted Lines 02">
    <p:spTree>
      <p:nvGrpSpPr>
        <p:cNvPr id="1" name="Shape 209"/>
        <p:cNvGrpSpPr/>
        <p:nvPr/>
      </p:nvGrpSpPr>
      <p:grpSpPr>
        <a:xfrm>
          <a:off x="0" y="0"/>
          <a:ext cx="0" cy="0"/>
          <a:chOff x="0" y="0"/>
          <a:chExt cx="0" cy="0"/>
        </a:xfrm>
      </p:grpSpPr>
      <p:grpSp>
        <p:nvGrpSpPr>
          <p:cNvPr id="210" name="Google Shape;210;p27"/>
          <p:cNvGrpSpPr/>
          <p:nvPr/>
        </p:nvGrpSpPr>
        <p:grpSpPr>
          <a:xfrm>
            <a:off x="1" y="5827435"/>
            <a:ext cx="12192001" cy="1030567"/>
            <a:chOff x="0" y="4370576"/>
            <a:chExt cx="9144001" cy="772925"/>
          </a:xfrm>
        </p:grpSpPr>
        <p:pic>
          <p:nvPicPr>
            <p:cNvPr id="211" name="Google Shape;211;p27"/>
            <p:cNvPicPr preferRelativeResize="0"/>
            <p:nvPr/>
          </p:nvPicPr>
          <p:blipFill rotWithShape="1">
            <a:blip r:embed="rId2">
              <a:alphaModFix amt="29000"/>
            </a:blip>
            <a:srcRect t="140" b="43663"/>
            <a:stretch/>
          </p:blipFill>
          <p:spPr>
            <a:xfrm>
              <a:off x="0" y="4370576"/>
              <a:ext cx="3046476" cy="772925"/>
            </a:xfrm>
            <a:prstGeom prst="rect">
              <a:avLst/>
            </a:prstGeom>
            <a:noFill/>
            <a:ln>
              <a:noFill/>
            </a:ln>
          </p:spPr>
        </p:pic>
        <p:pic>
          <p:nvPicPr>
            <p:cNvPr id="212" name="Google Shape;212;p27"/>
            <p:cNvPicPr preferRelativeResize="0"/>
            <p:nvPr/>
          </p:nvPicPr>
          <p:blipFill rotWithShape="1">
            <a:blip r:embed="rId3">
              <a:alphaModFix amt="29000"/>
            </a:blip>
            <a:srcRect t="140" b="43663"/>
            <a:stretch/>
          </p:blipFill>
          <p:spPr>
            <a:xfrm>
              <a:off x="3051050" y="4370576"/>
              <a:ext cx="3046476" cy="772925"/>
            </a:xfrm>
            <a:prstGeom prst="rect">
              <a:avLst/>
            </a:prstGeom>
            <a:noFill/>
            <a:ln>
              <a:noFill/>
            </a:ln>
          </p:spPr>
        </p:pic>
        <p:pic>
          <p:nvPicPr>
            <p:cNvPr id="213" name="Google Shape;213;p27"/>
            <p:cNvPicPr preferRelativeResize="0"/>
            <p:nvPr/>
          </p:nvPicPr>
          <p:blipFill rotWithShape="1">
            <a:blip r:embed="rId4">
              <a:alphaModFix amt="29000"/>
            </a:blip>
            <a:srcRect t="140" b="43663"/>
            <a:stretch/>
          </p:blipFill>
          <p:spPr>
            <a:xfrm>
              <a:off x="6097525" y="4370576"/>
              <a:ext cx="3046476" cy="772925"/>
            </a:xfrm>
            <a:prstGeom prst="rect">
              <a:avLst/>
            </a:prstGeom>
            <a:noFill/>
            <a:ln>
              <a:noFill/>
            </a:ln>
          </p:spPr>
        </p:pic>
      </p:grpSp>
      <p:sp>
        <p:nvSpPr>
          <p:cNvPr id="214" name="Google Shape;214;p27"/>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15" name="Google Shape;215;p27"/>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 name="Google Shape;216;p27"/>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217" name="Google Shape;217;p27"/>
          <p:cNvSpPr txBox="1">
            <a:spLocks noGrp="1"/>
          </p:cNvSpPr>
          <p:nvPr>
            <p:ph type="subTitle" idx="1"/>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218" name="Google Shape;218;p27"/>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219" name="Google Shape;219;p27"/>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220" name="Google Shape;220;p27"/>
          <p:cNvSpPr/>
          <p:nvPr/>
        </p:nvSpPr>
        <p:spPr>
          <a:xfrm>
            <a:off x="0" y="458000"/>
            <a:ext cx="182800" cy="48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3955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ulti-use layout w/ Dotted Arrows" preserve="1">
  <p:cSld name="Multi-use layout w/ Dotted Arrows">
    <p:spTree>
      <p:nvGrpSpPr>
        <p:cNvPr id="1" name="Shape 221"/>
        <p:cNvGrpSpPr/>
        <p:nvPr/>
      </p:nvGrpSpPr>
      <p:grpSpPr>
        <a:xfrm>
          <a:off x="0" y="0"/>
          <a:ext cx="0" cy="0"/>
          <a:chOff x="0" y="0"/>
          <a:chExt cx="0" cy="0"/>
        </a:xfrm>
      </p:grpSpPr>
      <p:pic>
        <p:nvPicPr>
          <p:cNvPr id="222" name="Google Shape;222;p28"/>
          <p:cNvPicPr preferRelativeResize="0"/>
          <p:nvPr/>
        </p:nvPicPr>
        <p:blipFill rotWithShape="1">
          <a:blip r:embed="rId2">
            <a:alphaModFix/>
          </a:blip>
          <a:srcRect l="22839"/>
          <a:stretch/>
        </p:blipFill>
        <p:spPr>
          <a:xfrm flipH="1">
            <a:off x="10376500" y="3914234"/>
            <a:ext cx="1824200" cy="2574964"/>
          </a:xfrm>
          <a:prstGeom prst="rect">
            <a:avLst/>
          </a:prstGeom>
          <a:noFill/>
          <a:ln>
            <a:noFill/>
          </a:ln>
        </p:spPr>
      </p:pic>
      <p:sp>
        <p:nvSpPr>
          <p:cNvPr id="223" name="Google Shape;223;p28"/>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24" name="Google Shape;224;p28"/>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 name="Google Shape;225;p28"/>
          <p:cNvSpPr txBox="1">
            <a:spLocks noGrp="1"/>
          </p:cNvSpPr>
          <p:nvPr>
            <p:ph type="title"/>
          </p:nvPr>
        </p:nvSpPr>
        <p:spPr>
          <a:xfrm>
            <a:off x="490529" y="304800"/>
            <a:ext cx="11126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226" name="Google Shape;226;p28"/>
          <p:cNvSpPr txBox="1">
            <a:spLocks noGrp="1"/>
          </p:cNvSpPr>
          <p:nvPr>
            <p:ph type="subTitle" idx="1"/>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227" name="Google Shape;227;p28"/>
          <p:cNvSpPr txBox="1"/>
          <p:nvPr/>
        </p:nvSpPr>
        <p:spPr>
          <a:xfrm>
            <a:off x="3844267" y="2605200"/>
            <a:ext cx="35584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
        <p:nvSpPr>
          <p:cNvPr id="228" name="Google Shape;228;p28"/>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229" name="Google Shape;229;p28"/>
          <p:cNvSpPr/>
          <p:nvPr/>
        </p:nvSpPr>
        <p:spPr>
          <a:xfrm>
            <a:off x="0" y="458000"/>
            <a:ext cx="182800" cy="48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0066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plit Layout 1" preserve="1">
  <p:cSld name="Split Layout 1">
    <p:spTree>
      <p:nvGrpSpPr>
        <p:cNvPr id="1" name="Shape 230"/>
        <p:cNvGrpSpPr/>
        <p:nvPr/>
      </p:nvGrpSpPr>
      <p:grpSpPr>
        <a:xfrm>
          <a:off x="0" y="0"/>
          <a:ext cx="0" cy="0"/>
          <a:chOff x="0" y="0"/>
          <a:chExt cx="0" cy="0"/>
        </a:xfrm>
      </p:grpSpPr>
      <p:sp>
        <p:nvSpPr>
          <p:cNvPr id="231" name="Google Shape;231;p29"/>
          <p:cNvSpPr/>
          <p:nvPr/>
        </p:nvSpPr>
        <p:spPr>
          <a:xfrm>
            <a:off x="6096000" y="0"/>
            <a:ext cx="6096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Lato"/>
              <a:ea typeface="Lato"/>
              <a:cs typeface="Lato"/>
              <a:sym typeface="Lato"/>
            </a:endParaRPr>
          </a:p>
        </p:txBody>
      </p:sp>
      <p:sp>
        <p:nvSpPr>
          <p:cNvPr id="232" name="Google Shape;232;p29"/>
          <p:cNvSpPr/>
          <p:nvPr/>
        </p:nvSpPr>
        <p:spPr>
          <a:xfrm>
            <a:off x="8032752" y="342900"/>
            <a:ext cx="1984137" cy="212248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233" name="Google Shape;233;p29"/>
          <p:cNvSpPr/>
          <p:nvPr/>
        </p:nvSpPr>
        <p:spPr>
          <a:xfrm>
            <a:off x="6099175" y="3222627"/>
            <a:ext cx="4248541" cy="3635375"/>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34" name="Google Shape;234;p29"/>
          <p:cNvSpPr/>
          <p:nvPr/>
        </p:nvSpPr>
        <p:spPr>
          <a:xfrm>
            <a:off x="9578869" y="845800"/>
            <a:ext cx="2613132" cy="3741797"/>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35" name="Google Shape;235;p29"/>
          <p:cNvSpPr/>
          <p:nvPr/>
        </p:nvSpPr>
        <p:spPr>
          <a:xfrm>
            <a:off x="8655051" y="3671381"/>
            <a:ext cx="2101853" cy="224840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45880"/>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236" name="Google Shape;236;p29"/>
          <p:cNvSpPr/>
          <p:nvPr/>
        </p:nvSpPr>
        <p:spPr>
          <a:xfrm>
            <a:off x="6096000" y="0"/>
            <a:ext cx="6096000" cy="6858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37" name="Google Shape;237;p29"/>
          <p:cNvSpPr txBox="1">
            <a:spLocks noGrp="1"/>
          </p:cNvSpPr>
          <p:nvPr>
            <p:ph type="body" idx="1"/>
          </p:nvPr>
        </p:nvSpPr>
        <p:spPr>
          <a:xfrm>
            <a:off x="487667" y="845800"/>
            <a:ext cx="5103200" cy="529282"/>
          </a:xfrm>
          <a:prstGeom prst="rect">
            <a:avLst/>
          </a:prstGeom>
          <a:noFill/>
          <a:ln>
            <a:noFill/>
          </a:ln>
        </p:spPr>
        <p:txBody>
          <a:bodyPr spcFirstLastPara="1" wrap="square" lIns="91425" tIns="91425" rIns="91425" bIns="91425" anchor="t" anchorCtr="0">
            <a:spAutoFit/>
          </a:bodyPr>
          <a:lstStyle>
            <a:lvl1pPr marL="609585" lvl="0" indent="-304792" algn="l" rtl="0">
              <a:lnSpc>
                <a:spcPct val="105000"/>
              </a:lnSpc>
              <a:spcBef>
                <a:spcPts val="0"/>
              </a:spcBef>
              <a:spcAft>
                <a:spcPts val="0"/>
              </a:spcAft>
              <a:buClr>
                <a:srgbClr val="5B5B5B"/>
              </a:buClr>
              <a:buSzPts val="1600"/>
              <a:buNone/>
              <a:defRPr sz="2133">
                <a:solidFill>
                  <a:srgbClr val="5B5B5B"/>
                </a:solidFill>
              </a:defRPr>
            </a:lvl1pPr>
            <a:lvl2pPr marL="1219170" lvl="1" indent="-457189" algn="l" rtl="0">
              <a:lnSpc>
                <a:spcPct val="105000"/>
              </a:lnSpc>
              <a:spcBef>
                <a:spcPts val="1333"/>
              </a:spcBef>
              <a:spcAft>
                <a:spcPts val="0"/>
              </a:spcAft>
              <a:buClr>
                <a:srgbClr val="5B5B5B"/>
              </a:buClr>
              <a:buSzPts val="1800"/>
              <a:buChar char="•"/>
              <a:defRPr>
                <a:solidFill>
                  <a:srgbClr val="5B5B5B"/>
                </a:solidFill>
              </a:defRPr>
            </a:lvl2pPr>
            <a:lvl3pPr marL="1828754" lvl="2" indent="-457189" algn="l" rtl="0">
              <a:lnSpc>
                <a:spcPct val="105000"/>
              </a:lnSpc>
              <a:spcBef>
                <a:spcPts val="1333"/>
              </a:spcBef>
              <a:spcAft>
                <a:spcPts val="0"/>
              </a:spcAft>
              <a:buClr>
                <a:srgbClr val="5B5B5B"/>
              </a:buClr>
              <a:buSzPts val="1800"/>
              <a:buChar char="•"/>
              <a:defRPr>
                <a:solidFill>
                  <a:srgbClr val="5B5B5B"/>
                </a:solidFill>
              </a:defRPr>
            </a:lvl3pPr>
            <a:lvl4pPr marL="2438339" lvl="3" indent="-457189" algn="l" rtl="0">
              <a:lnSpc>
                <a:spcPct val="105000"/>
              </a:lnSpc>
              <a:spcBef>
                <a:spcPts val="1333"/>
              </a:spcBef>
              <a:spcAft>
                <a:spcPts val="0"/>
              </a:spcAft>
              <a:buClr>
                <a:srgbClr val="5B5B5B"/>
              </a:buClr>
              <a:buSzPts val="1800"/>
              <a:buChar char="•"/>
              <a:defRPr>
                <a:solidFill>
                  <a:srgbClr val="5B5B5B"/>
                </a:solidFill>
              </a:defRPr>
            </a:lvl4pPr>
            <a:lvl5pPr marL="3047924" lvl="4" indent="-457189" algn="l" rtl="0">
              <a:lnSpc>
                <a:spcPct val="105000"/>
              </a:lnSpc>
              <a:spcBef>
                <a:spcPts val="1333"/>
              </a:spcBef>
              <a:spcAft>
                <a:spcPts val="0"/>
              </a:spcAft>
              <a:buClr>
                <a:srgbClr val="5B5B5B"/>
              </a:buClr>
              <a:buSzPts val="1800"/>
              <a:buChar char="•"/>
              <a:defRPr>
                <a:solidFill>
                  <a:srgbClr val="5B5B5B"/>
                </a:solidFill>
              </a:defRPr>
            </a:lvl5pPr>
            <a:lvl6pPr marL="3657509" lvl="5" indent="-457189" algn="l" rtl="0">
              <a:lnSpc>
                <a:spcPct val="105000"/>
              </a:lnSpc>
              <a:spcBef>
                <a:spcPts val="1333"/>
              </a:spcBef>
              <a:spcAft>
                <a:spcPts val="0"/>
              </a:spcAft>
              <a:buClr>
                <a:srgbClr val="5B5B5B"/>
              </a:buClr>
              <a:buSzPts val="1800"/>
              <a:buChar char="•"/>
              <a:defRPr>
                <a:solidFill>
                  <a:srgbClr val="5B5B5B"/>
                </a:solidFill>
              </a:defRPr>
            </a:lvl6pPr>
            <a:lvl7pPr marL="4267093" lvl="6" indent="-457189" algn="l" rtl="0">
              <a:lnSpc>
                <a:spcPct val="105000"/>
              </a:lnSpc>
              <a:spcBef>
                <a:spcPts val="1333"/>
              </a:spcBef>
              <a:spcAft>
                <a:spcPts val="0"/>
              </a:spcAft>
              <a:buClr>
                <a:srgbClr val="5B5B5B"/>
              </a:buClr>
              <a:buSzPts val="1800"/>
              <a:buChar char="•"/>
              <a:defRPr>
                <a:solidFill>
                  <a:srgbClr val="5B5B5B"/>
                </a:solidFill>
              </a:defRPr>
            </a:lvl7pPr>
            <a:lvl8pPr marL="4876678" lvl="7" indent="-457189" algn="l" rtl="0">
              <a:lnSpc>
                <a:spcPct val="105000"/>
              </a:lnSpc>
              <a:spcBef>
                <a:spcPts val="1333"/>
              </a:spcBef>
              <a:spcAft>
                <a:spcPts val="0"/>
              </a:spcAft>
              <a:buClr>
                <a:srgbClr val="5B5B5B"/>
              </a:buClr>
              <a:buSzPts val="1800"/>
              <a:buChar char="•"/>
              <a:defRPr>
                <a:solidFill>
                  <a:srgbClr val="5B5B5B"/>
                </a:solidFill>
              </a:defRPr>
            </a:lvl8pPr>
            <a:lvl9pPr marL="5486263" lvl="8" indent="-457189" algn="l" rtl="0">
              <a:lnSpc>
                <a:spcPct val="105000"/>
              </a:lnSpc>
              <a:spcBef>
                <a:spcPts val="1333"/>
              </a:spcBef>
              <a:spcAft>
                <a:spcPts val="1333"/>
              </a:spcAft>
              <a:buClr>
                <a:srgbClr val="5B5B5B"/>
              </a:buClr>
              <a:buSzPts val="1800"/>
              <a:buChar char="•"/>
              <a:defRPr>
                <a:solidFill>
                  <a:srgbClr val="5B5B5B"/>
                </a:solidFill>
              </a:defRPr>
            </a:lvl9pPr>
          </a:lstStyle>
          <a:p>
            <a:pPr lvl="0"/>
            <a:r>
              <a:rPr lang="en-GB"/>
              <a:t>Click to edit Master text styles</a:t>
            </a:r>
          </a:p>
        </p:txBody>
      </p:sp>
      <p:sp>
        <p:nvSpPr>
          <p:cNvPr id="238" name="Google Shape;238;p29"/>
          <p:cNvSpPr txBox="1">
            <a:spLocks noGrp="1"/>
          </p:cNvSpPr>
          <p:nvPr>
            <p:ph type="title"/>
          </p:nvPr>
        </p:nvSpPr>
        <p:spPr>
          <a:xfrm>
            <a:off x="487673" y="304800"/>
            <a:ext cx="53052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239" name="Google Shape;239;p29"/>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sp>
        <p:nvSpPr>
          <p:cNvPr id="240" name="Google Shape;240;p29"/>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1" name="Google Shape;241;p29"/>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pic>
        <p:nvPicPr>
          <p:cNvPr id="242" name="Google Shape;242;p29"/>
          <p:cNvPicPr preferRelativeResize="0"/>
          <p:nvPr/>
        </p:nvPicPr>
        <p:blipFill rotWithShape="1">
          <a:blip r:embed="rId2">
            <a:alphaModFix/>
          </a:blip>
          <a:srcRect l="13584" b="9584"/>
          <a:stretch/>
        </p:blipFill>
        <p:spPr>
          <a:xfrm>
            <a:off x="6096000" y="4285667"/>
            <a:ext cx="2258197" cy="2572336"/>
          </a:xfrm>
          <a:prstGeom prst="rect">
            <a:avLst/>
          </a:prstGeom>
          <a:noFill/>
          <a:ln>
            <a:noFill/>
          </a:ln>
        </p:spPr>
      </p:pic>
      <p:sp>
        <p:nvSpPr>
          <p:cNvPr id="243" name="Google Shape;243;p29"/>
          <p:cNvSpPr/>
          <p:nvPr/>
        </p:nvSpPr>
        <p:spPr>
          <a:xfrm>
            <a:off x="10756902" y="304802"/>
            <a:ext cx="1437223" cy="2057988"/>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alpha val="1173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44" name="Google Shape;244;p29"/>
          <p:cNvSpPr txBox="1">
            <a:spLocks noGrp="1"/>
          </p:cNvSpPr>
          <p:nvPr>
            <p:ph type="body" idx="2"/>
          </p:nvPr>
        </p:nvSpPr>
        <p:spPr>
          <a:xfrm>
            <a:off x="6583680" y="1706867"/>
            <a:ext cx="4755200" cy="609367"/>
          </a:xfrm>
          <a:prstGeom prst="rect">
            <a:avLst/>
          </a:prstGeom>
          <a:noFill/>
          <a:ln>
            <a:noFill/>
          </a:ln>
        </p:spPr>
        <p:txBody>
          <a:bodyPr spcFirstLastPara="1" wrap="square" lIns="91425" tIns="91425" rIns="91425" bIns="91425" anchor="t" anchorCtr="0">
            <a:spAutoFit/>
          </a:bodyPr>
          <a:lstStyle>
            <a:lvl1pPr marL="609585" marR="0" lvl="0" indent="-457189" algn="l" rtl="0">
              <a:lnSpc>
                <a:spcPct val="115000"/>
              </a:lnSpc>
              <a:spcBef>
                <a:spcPts val="0"/>
              </a:spcBef>
              <a:spcAft>
                <a:spcPts val="0"/>
              </a:spcAft>
              <a:buSzPts val="1800"/>
              <a:buChar char="•"/>
              <a:defRPr sz="2400" i="0" u="none" strike="noStrike" cap="none">
                <a:solidFill>
                  <a:schemeClr val="lt1"/>
                </a:solidFill>
              </a:defRPr>
            </a:lvl1pPr>
            <a:lvl2pPr marL="1219170" marR="0" lvl="1" indent="-457189" algn="l" rtl="0">
              <a:lnSpc>
                <a:spcPct val="115000"/>
              </a:lnSpc>
              <a:spcBef>
                <a:spcPts val="1333"/>
              </a:spcBef>
              <a:spcAft>
                <a:spcPts val="0"/>
              </a:spcAft>
              <a:buSzPts val="1800"/>
              <a:buChar char="•"/>
              <a:defRPr sz="2400" i="0" u="none" strike="noStrike" cap="none">
                <a:solidFill>
                  <a:schemeClr val="lt1"/>
                </a:solidFill>
              </a:defRPr>
            </a:lvl2pPr>
            <a:lvl3pPr marL="1828754" marR="0" lvl="2" indent="-423323" algn="l" rtl="0">
              <a:lnSpc>
                <a:spcPct val="115000"/>
              </a:lnSpc>
              <a:spcBef>
                <a:spcPts val="1333"/>
              </a:spcBef>
              <a:spcAft>
                <a:spcPts val="0"/>
              </a:spcAft>
              <a:buSzPts val="1400"/>
              <a:buChar char="•"/>
              <a:defRPr i="0" u="none" strike="noStrike" cap="none">
                <a:solidFill>
                  <a:schemeClr val="lt1"/>
                </a:solidFill>
              </a:defRPr>
            </a:lvl3pPr>
            <a:lvl4pPr marL="2438339" marR="0" lvl="3" indent="-423323" algn="l" rtl="0">
              <a:lnSpc>
                <a:spcPct val="115000"/>
              </a:lnSpc>
              <a:spcBef>
                <a:spcPts val="1333"/>
              </a:spcBef>
              <a:spcAft>
                <a:spcPts val="0"/>
              </a:spcAft>
              <a:buSzPts val="1400"/>
              <a:buChar char="•"/>
              <a:defRPr i="0" u="none" strike="noStrike" cap="none">
                <a:solidFill>
                  <a:schemeClr val="lt1"/>
                </a:solidFill>
              </a:defRPr>
            </a:lvl4pPr>
            <a:lvl5pPr marL="3047924" marR="0" lvl="4" indent="-423323" algn="l" rtl="0">
              <a:lnSpc>
                <a:spcPct val="115000"/>
              </a:lnSpc>
              <a:spcBef>
                <a:spcPts val="1333"/>
              </a:spcBef>
              <a:spcAft>
                <a:spcPts val="0"/>
              </a:spcAft>
              <a:buSzPts val="1400"/>
              <a:buChar char="•"/>
              <a:defRPr i="0" u="none" strike="noStrike" cap="none">
                <a:solidFill>
                  <a:schemeClr val="lt1"/>
                </a:solidFill>
              </a:defRPr>
            </a:lvl5pPr>
            <a:lvl6pPr marL="3657509" marR="0" lvl="5" indent="-423323" algn="l" rtl="0">
              <a:lnSpc>
                <a:spcPct val="115000"/>
              </a:lnSpc>
              <a:spcBef>
                <a:spcPts val="1333"/>
              </a:spcBef>
              <a:spcAft>
                <a:spcPts val="0"/>
              </a:spcAft>
              <a:buSzPts val="1400"/>
              <a:buChar char="•"/>
              <a:defRPr i="0" u="none" strike="noStrike" cap="none">
                <a:solidFill>
                  <a:schemeClr val="lt1"/>
                </a:solidFill>
              </a:defRPr>
            </a:lvl6pPr>
            <a:lvl7pPr marL="4267093" marR="0" lvl="6" indent="-423323" algn="l" rtl="0">
              <a:lnSpc>
                <a:spcPct val="115000"/>
              </a:lnSpc>
              <a:spcBef>
                <a:spcPts val="1333"/>
              </a:spcBef>
              <a:spcAft>
                <a:spcPts val="0"/>
              </a:spcAft>
              <a:buSzPts val="1400"/>
              <a:buChar char="•"/>
              <a:defRPr i="0" u="none" strike="noStrike" cap="none">
                <a:solidFill>
                  <a:schemeClr val="lt1"/>
                </a:solidFill>
              </a:defRPr>
            </a:lvl7pPr>
            <a:lvl8pPr marL="4876678" marR="0" lvl="7" indent="-423323" algn="l" rtl="0">
              <a:lnSpc>
                <a:spcPct val="115000"/>
              </a:lnSpc>
              <a:spcBef>
                <a:spcPts val="1333"/>
              </a:spcBef>
              <a:spcAft>
                <a:spcPts val="0"/>
              </a:spcAft>
              <a:buSzPts val="1400"/>
              <a:buChar char="•"/>
              <a:defRPr i="0" u="none" strike="noStrike" cap="none">
                <a:solidFill>
                  <a:schemeClr val="lt1"/>
                </a:solidFill>
              </a:defRPr>
            </a:lvl8pPr>
            <a:lvl9pPr marL="5486263" marR="0" lvl="8" indent="-423323" algn="l" rtl="0">
              <a:lnSpc>
                <a:spcPct val="115000"/>
              </a:lnSpc>
              <a:spcBef>
                <a:spcPts val="1333"/>
              </a:spcBef>
              <a:spcAft>
                <a:spcPts val="1333"/>
              </a:spcAft>
              <a:buSzPts val="1400"/>
              <a:buChar char="•"/>
              <a:defRPr i="0" u="none" strike="noStrike" cap="none">
                <a:solidFill>
                  <a:schemeClr val="lt1"/>
                </a:solidFill>
              </a:defRPr>
            </a:lvl9pPr>
          </a:lstStyle>
          <a:p>
            <a:pPr lvl="0"/>
            <a:r>
              <a:rPr lang="en-GB"/>
              <a:t>Click to edit Master text styles</a:t>
            </a:r>
          </a:p>
        </p:txBody>
      </p:sp>
      <p:sp>
        <p:nvSpPr>
          <p:cNvPr id="245" name="Google Shape;245;p29"/>
          <p:cNvSpPr/>
          <p:nvPr/>
        </p:nvSpPr>
        <p:spPr>
          <a:xfrm>
            <a:off x="0" y="458000"/>
            <a:ext cx="182800" cy="48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8308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 Dark Blue w/ Photo" preserve="1">
  <p:cSld name="Quote - Dark Blue w/ Photo">
    <p:bg>
      <p:bgPr>
        <a:solidFill>
          <a:schemeClr val="dk2"/>
        </a:solidFill>
        <a:effectLst/>
      </p:bgPr>
    </p:bg>
    <p:spTree>
      <p:nvGrpSpPr>
        <p:cNvPr id="1" name="Shape 246"/>
        <p:cNvGrpSpPr/>
        <p:nvPr/>
      </p:nvGrpSpPr>
      <p:grpSpPr>
        <a:xfrm>
          <a:off x="0" y="0"/>
          <a:ext cx="0" cy="0"/>
          <a:chOff x="0" y="0"/>
          <a:chExt cx="0" cy="0"/>
        </a:xfrm>
      </p:grpSpPr>
      <p:sp>
        <p:nvSpPr>
          <p:cNvPr id="247" name="Google Shape;247;p30"/>
          <p:cNvSpPr txBox="1">
            <a:spLocks noGrp="1"/>
          </p:cNvSpPr>
          <p:nvPr>
            <p:ph type="body" idx="1"/>
          </p:nvPr>
        </p:nvSpPr>
        <p:spPr>
          <a:xfrm>
            <a:off x="487667" y="1775967"/>
            <a:ext cx="8102000" cy="34628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lt1"/>
              </a:buClr>
              <a:buSzPts val="4200"/>
              <a:buNone/>
              <a:defRPr sz="5600" cap="none">
                <a:solidFill>
                  <a:schemeClr val="lt1"/>
                </a:solidFill>
              </a:defRPr>
            </a:lvl1pPr>
            <a:lvl2pPr marL="1219170" lvl="1" indent="-457189" rtl="0">
              <a:lnSpc>
                <a:spcPct val="100000"/>
              </a:lnSpc>
              <a:spcBef>
                <a:spcPts val="1333"/>
              </a:spcBef>
              <a:spcAft>
                <a:spcPts val="0"/>
              </a:spcAft>
              <a:buClr>
                <a:schemeClr val="lt1"/>
              </a:buClr>
              <a:buSzPts val="1800"/>
              <a:buChar char="•"/>
              <a:defRPr>
                <a:solidFill>
                  <a:schemeClr val="lt1"/>
                </a:solidFill>
              </a:defRPr>
            </a:lvl2pPr>
            <a:lvl3pPr marL="1828754" lvl="2" indent="-457189" rtl="0">
              <a:lnSpc>
                <a:spcPct val="100000"/>
              </a:lnSpc>
              <a:spcBef>
                <a:spcPts val="1333"/>
              </a:spcBef>
              <a:spcAft>
                <a:spcPts val="0"/>
              </a:spcAft>
              <a:buClr>
                <a:schemeClr val="lt1"/>
              </a:buClr>
              <a:buSzPts val="1800"/>
              <a:buChar char="•"/>
              <a:defRPr>
                <a:solidFill>
                  <a:schemeClr val="lt1"/>
                </a:solidFill>
              </a:defRPr>
            </a:lvl3pPr>
            <a:lvl4pPr marL="2438339" lvl="3" indent="-457189" rtl="0">
              <a:lnSpc>
                <a:spcPct val="100000"/>
              </a:lnSpc>
              <a:spcBef>
                <a:spcPts val="1333"/>
              </a:spcBef>
              <a:spcAft>
                <a:spcPts val="0"/>
              </a:spcAft>
              <a:buClr>
                <a:schemeClr val="lt1"/>
              </a:buClr>
              <a:buSzPts val="1800"/>
              <a:buChar char="•"/>
              <a:defRPr>
                <a:solidFill>
                  <a:schemeClr val="lt1"/>
                </a:solidFill>
              </a:defRPr>
            </a:lvl4pPr>
            <a:lvl5pPr marL="3047924" lvl="4" indent="-457189" rtl="0">
              <a:lnSpc>
                <a:spcPct val="100000"/>
              </a:lnSpc>
              <a:spcBef>
                <a:spcPts val="1333"/>
              </a:spcBef>
              <a:spcAft>
                <a:spcPts val="0"/>
              </a:spcAft>
              <a:buClr>
                <a:schemeClr val="lt1"/>
              </a:buClr>
              <a:buSzPts val="1800"/>
              <a:buChar char="•"/>
              <a:defRPr>
                <a:solidFill>
                  <a:schemeClr val="lt1"/>
                </a:solidFill>
              </a:defRPr>
            </a:lvl5pPr>
            <a:lvl6pPr marL="3657509" lvl="5" indent="-457189" rtl="0">
              <a:lnSpc>
                <a:spcPct val="100000"/>
              </a:lnSpc>
              <a:spcBef>
                <a:spcPts val="1333"/>
              </a:spcBef>
              <a:spcAft>
                <a:spcPts val="0"/>
              </a:spcAft>
              <a:buClr>
                <a:schemeClr val="lt1"/>
              </a:buClr>
              <a:buSzPts val="1800"/>
              <a:buChar char="•"/>
              <a:defRPr>
                <a:solidFill>
                  <a:schemeClr val="lt1"/>
                </a:solidFill>
              </a:defRPr>
            </a:lvl6pPr>
            <a:lvl7pPr marL="4267093" lvl="6" indent="-457189" rtl="0">
              <a:lnSpc>
                <a:spcPct val="100000"/>
              </a:lnSpc>
              <a:spcBef>
                <a:spcPts val="1333"/>
              </a:spcBef>
              <a:spcAft>
                <a:spcPts val="0"/>
              </a:spcAft>
              <a:buClr>
                <a:schemeClr val="lt1"/>
              </a:buClr>
              <a:buSzPts val="1800"/>
              <a:buChar char="•"/>
              <a:defRPr>
                <a:solidFill>
                  <a:schemeClr val="lt1"/>
                </a:solidFill>
              </a:defRPr>
            </a:lvl7pPr>
            <a:lvl8pPr marL="4876678" lvl="7" indent="-457189" rtl="0">
              <a:lnSpc>
                <a:spcPct val="100000"/>
              </a:lnSpc>
              <a:spcBef>
                <a:spcPts val="1333"/>
              </a:spcBef>
              <a:spcAft>
                <a:spcPts val="0"/>
              </a:spcAft>
              <a:buClr>
                <a:schemeClr val="lt1"/>
              </a:buClr>
              <a:buSzPts val="1800"/>
              <a:buChar char="•"/>
              <a:defRPr>
                <a:solidFill>
                  <a:schemeClr val="lt1"/>
                </a:solidFill>
              </a:defRPr>
            </a:lvl8pPr>
            <a:lvl9pPr marL="5486263" lvl="8" indent="-457189" rtl="0">
              <a:lnSpc>
                <a:spcPct val="100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248" name="Google Shape;248;p30"/>
          <p:cNvSpPr/>
          <p:nvPr/>
        </p:nvSpPr>
        <p:spPr>
          <a:xfrm>
            <a:off x="880869" y="6489221"/>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sp>
        <p:nvSpPr>
          <p:cNvPr id="249" name="Google Shape;249;p30"/>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0" name="Google Shape;250;p30"/>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grpSp>
        <p:nvGrpSpPr>
          <p:cNvPr id="251" name="Google Shape;251;p30"/>
          <p:cNvGrpSpPr/>
          <p:nvPr/>
        </p:nvGrpSpPr>
        <p:grpSpPr>
          <a:xfrm>
            <a:off x="609612" y="632173"/>
            <a:ext cx="1570381" cy="1143799"/>
            <a:chOff x="865451" y="2114550"/>
            <a:chExt cx="3399093" cy="2475755"/>
          </a:xfrm>
        </p:grpSpPr>
        <p:sp>
          <p:nvSpPr>
            <p:cNvPr id="252" name="Google Shape;252;p30"/>
            <p:cNvSpPr/>
            <p:nvPr/>
          </p:nvSpPr>
          <p:spPr>
            <a:xfrm>
              <a:off x="865451"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 name="Google Shape;253;p30"/>
            <p:cNvSpPr/>
            <p:nvPr/>
          </p:nvSpPr>
          <p:spPr>
            <a:xfrm>
              <a:off x="2693163"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254" name="Google Shape;254;p30"/>
          <p:cNvSpPr txBox="1">
            <a:spLocks noGrp="1"/>
          </p:cNvSpPr>
          <p:nvPr>
            <p:ph type="subTitle" idx="2"/>
          </p:nvPr>
        </p:nvSpPr>
        <p:spPr>
          <a:xfrm>
            <a:off x="4023367" y="5333329"/>
            <a:ext cx="5608400" cy="915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600"/>
              <a:buNone/>
              <a:defRPr sz="2133" b="1">
                <a:solidFill>
                  <a:srgbClr val="FFFFFF"/>
                </a:solidFill>
              </a:defRPr>
            </a:lvl1pPr>
            <a:lvl2pPr lvl="1" rtl="0">
              <a:spcBef>
                <a:spcPts val="1333"/>
              </a:spcBef>
              <a:spcAft>
                <a:spcPts val="0"/>
              </a:spcAft>
              <a:buClr>
                <a:srgbClr val="FFFFFF"/>
              </a:buClr>
              <a:buSzPts val="1800"/>
              <a:buNone/>
              <a:defRPr b="1">
                <a:solidFill>
                  <a:srgbClr val="FFFFFF"/>
                </a:solidFill>
              </a:defRPr>
            </a:lvl2pPr>
            <a:lvl3pPr lvl="2" rtl="0">
              <a:spcBef>
                <a:spcPts val="1333"/>
              </a:spcBef>
              <a:spcAft>
                <a:spcPts val="0"/>
              </a:spcAft>
              <a:buClr>
                <a:srgbClr val="FFFFFF"/>
              </a:buClr>
              <a:buSzPts val="1400"/>
              <a:buNone/>
              <a:defRPr b="1">
                <a:solidFill>
                  <a:srgbClr val="FFFFFF"/>
                </a:solidFill>
              </a:defRPr>
            </a:lvl3pPr>
            <a:lvl4pPr lvl="3" rtl="0">
              <a:spcBef>
                <a:spcPts val="1333"/>
              </a:spcBef>
              <a:spcAft>
                <a:spcPts val="0"/>
              </a:spcAft>
              <a:buClr>
                <a:srgbClr val="FFFFFF"/>
              </a:buClr>
              <a:buSzPts val="1400"/>
              <a:buNone/>
              <a:defRPr b="1">
                <a:solidFill>
                  <a:srgbClr val="FFFFFF"/>
                </a:solidFill>
              </a:defRPr>
            </a:lvl4pPr>
            <a:lvl5pPr lvl="4" rtl="0">
              <a:spcBef>
                <a:spcPts val="1333"/>
              </a:spcBef>
              <a:spcAft>
                <a:spcPts val="0"/>
              </a:spcAft>
              <a:buClr>
                <a:srgbClr val="FFFFFF"/>
              </a:buClr>
              <a:buSzPts val="1400"/>
              <a:buNone/>
              <a:defRPr b="1">
                <a:solidFill>
                  <a:srgbClr val="FFFFFF"/>
                </a:solidFill>
              </a:defRPr>
            </a:lvl5pPr>
            <a:lvl6pPr lvl="5" rtl="0">
              <a:spcBef>
                <a:spcPts val="1333"/>
              </a:spcBef>
              <a:spcAft>
                <a:spcPts val="0"/>
              </a:spcAft>
              <a:buClr>
                <a:srgbClr val="FFFFFF"/>
              </a:buClr>
              <a:buSzPts val="1400"/>
              <a:buNone/>
              <a:defRPr b="1">
                <a:solidFill>
                  <a:srgbClr val="FFFFFF"/>
                </a:solidFill>
              </a:defRPr>
            </a:lvl6pPr>
            <a:lvl7pPr lvl="6" rtl="0">
              <a:spcBef>
                <a:spcPts val="1333"/>
              </a:spcBef>
              <a:spcAft>
                <a:spcPts val="0"/>
              </a:spcAft>
              <a:buClr>
                <a:srgbClr val="FFFFFF"/>
              </a:buClr>
              <a:buSzPts val="1400"/>
              <a:buNone/>
              <a:defRPr b="1">
                <a:solidFill>
                  <a:srgbClr val="FFFFFF"/>
                </a:solidFill>
              </a:defRPr>
            </a:lvl7pPr>
            <a:lvl8pPr lvl="7" rtl="0">
              <a:spcBef>
                <a:spcPts val="1333"/>
              </a:spcBef>
              <a:spcAft>
                <a:spcPts val="0"/>
              </a:spcAft>
              <a:buClr>
                <a:srgbClr val="FFFFFF"/>
              </a:buClr>
              <a:buSzPts val="1400"/>
              <a:buNone/>
              <a:defRPr b="1">
                <a:solidFill>
                  <a:srgbClr val="FFFFFF"/>
                </a:solidFill>
              </a:defRPr>
            </a:lvl8pPr>
            <a:lvl9pPr lvl="8" rtl="0">
              <a:spcBef>
                <a:spcPts val="1333"/>
              </a:spcBef>
              <a:spcAft>
                <a:spcPts val="1333"/>
              </a:spcAft>
              <a:buClr>
                <a:srgbClr val="FFFFFF"/>
              </a:buClr>
              <a:buSzPts val="1400"/>
              <a:buNone/>
              <a:defRPr b="1">
                <a:solidFill>
                  <a:srgbClr val="FFFFFF"/>
                </a:solidFill>
              </a:defRPr>
            </a:lvl9pPr>
          </a:lstStyle>
          <a:p>
            <a:r>
              <a:rPr lang="en-GB"/>
              <a:t>Click to edit Master subtitle style</a:t>
            </a:r>
            <a:endParaRPr/>
          </a:p>
        </p:txBody>
      </p:sp>
    </p:spTree>
    <p:extLst>
      <p:ext uri="{BB962C8B-B14F-4D97-AF65-F5344CB8AC3E}">
        <p14:creationId xmlns:p14="http://schemas.microsoft.com/office/powerpoint/2010/main" val="2427001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 White" preserve="1">
  <p:cSld name="Quote - White">
    <p:bg>
      <p:bgPr>
        <a:solidFill>
          <a:schemeClr val="lt1"/>
        </a:solidFill>
        <a:effectLst/>
      </p:bgPr>
    </p:bg>
    <p:spTree>
      <p:nvGrpSpPr>
        <p:cNvPr id="1" name="Shape 255"/>
        <p:cNvGrpSpPr/>
        <p:nvPr/>
      </p:nvGrpSpPr>
      <p:grpSpPr>
        <a:xfrm>
          <a:off x="0" y="0"/>
          <a:ext cx="0" cy="0"/>
          <a:chOff x="0" y="0"/>
          <a:chExt cx="0" cy="0"/>
        </a:xfrm>
      </p:grpSpPr>
      <p:sp>
        <p:nvSpPr>
          <p:cNvPr id="256" name="Google Shape;256;p31"/>
          <p:cNvSpPr txBox="1">
            <a:spLocks noGrp="1"/>
          </p:cNvSpPr>
          <p:nvPr>
            <p:ph type="body" idx="1"/>
          </p:nvPr>
        </p:nvSpPr>
        <p:spPr>
          <a:xfrm>
            <a:off x="487667" y="1775967"/>
            <a:ext cx="9979200" cy="34628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dk1"/>
              </a:buClr>
              <a:buSzPts val="4200"/>
              <a:buNone/>
              <a:defRPr sz="5600" cap="none">
                <a:solidFill>
                  <a:schemeClr val="dk1"/>
                </a:solidFill>
              </a:defRPr>
            </a:lvl1pPr>
            <a:lvl2pPr marL="1219170" lvl="1" indent="-457189" rtl="0">
              <a:lnSpc>
                <a:spcPct val="100000"/>
              </a:lnSpc>
              <a:spcBef>
                <a:spcPts val="1333"/>
              </a:spcBef>
              <a:spcAft>
                <a:spcPts val="0"/>
              </a:spcAft>
              <a:buClr>
                <a:schemeClr val="dk1"/>
              </a:buClr>
              <a:buSzPts val="1800"/>
              <a:buChar char="•"/>
              <a:defRPr>
                <a:solidFill>
                  <a:schemeClr val="dk1"/>
                </a:solidFill>
              </a:defRPr>
            </a:lvl2pPr>
            <a:lvl3pPr marL="1828754" lvl="2" indent="-457189" rtl="0">
              <a:lnSpc>
                <a:spcPct val="100000"/>
              </a:lnSpc>
              <a:spcBef>
                <a:spcPts val="1333"/>
              </a:spcBef>
              <a:spcAft>
                <a:spcPts val="0"/>
              </a:spcAft>
              <a:buClr>
                <a:schemeClr val="dk1"/>
              </a:buClr>
              <a:buSzPts val="1800"/>
              <a:buChar char="•"/>
              <a:defRPr>
                <a:solidFill>
                  <a:schemeClr val="dk1"/>
                </a:solidFill>
              </a:defRPr>
            </a:lvl3pPr>
            <a:lvl4pPr marL="2438339" lvl="3" indent="-457189" rtl="0">
              <a:lnSpc>
                <a:spcPct val="100000"/>
              </a:lnSpc>
              <a:spcBef>
                <a:spcPts val="1333"/>
              </a:spcBef>
              <a:spcAft>
                <a:spcPts val="0"/>
              </a:spcAft>
              <a:buClr>
                <a:schemeClr val="dk1"/>
              </a:buClr>
              <a:buSzPts val="1800"/>
              <a:buChar char="•"/>
              <a:defRPr>
                <a:solidFill>
                  <a:schemeClr val="dk1"/>
                </a:solidFill>
              </a:defRPr>
            </a:lvl4pPr>
            <a:lvl5pPr marL="3047924" lvl="4" indent="-457189" rtl="0">
              <a:lnSpc>
                <a:spcPct val="100000"/>
              </a:lnSpc>
              <a:spcBef>
                <a:spcPts val="1333"/>
              </a:spcBef>
              <a:spcAft>
                <a:spcPts val="0"/>
              </a:spcAft>
              <a:buClr>
                <a:schemeClr val="dk1"/>
              </a:buClr>
              <a:buSzPts val="1800"/>
              <a:buChar char="•"/>
              <a:defRPr>
                <a:solidFill>
                  <a:schemeClr val="dk1"/>
                </a:solidFill>
              </a:defRPr>
            </a:lvl5pPr>
            <a:lvl6pPr marL="3657509" lvl="5" indent="-457189" rtl="0">
              <a:lnSpc>
                <a:spcPct val="100000"/>
              </a:lnSpc>
              <a:spcBef>
                <a:spcPts val="1333"/>
              </a:spcBef>
              <a:spcAft>
                <a:spcPts val="0"/>
              </a:spcAft>
              <a:buClr>
                <a:schemeClr val="dk1"/>
              </a:buClr>
              <a:buSzPts val="1800"/>
              <a:buChar char="•"/>
              <a:defRPr>
                <a:solidFill>
                  <a:schemeClr val="dk1"/>
                </a:solidFill>
              </a:defRPr>
            </a:lvl6pPr>
            <a:lvl7pPr marL="4267093" lvl="6" indent="-457189" rtl="0">
              <a:lnSpc>
                <a:spcPct val="100000"/>
              </a:lnSpc>
              <a:spcBef>
                <a:spcPts val="1333"/>
              </a:spcBef>
              <a:spcAft>
                <a:spcPts val="0"/>
              </a:spcAft>
              <a:buClr>
                <a:schemeClr val="dk1"/>
              </a:buClr>
              <a:buSzPts val="1800"/>
              <a:buChar char="•"/>
              <a:defRPr>
                <a:solidFill>
                  <a:schemeClr val="dk1"/>
                </a:solidFill>
              </a:defRPr>
            </a:lvl7pPr>
            <a:lvl8pPr marL="4876678" lvl="7" indent="-457189" rtl="0">
              <a:lnSpc>
                <a:spcPct val="100000"/>
              </a:lnSpc>
              <a:spcBef>
                <a:spcPts val="1333"/>
              </a:spcBef>
              <a:spcAft>
                <a:spcPts val="0"/>
              </a:spcAft>
              <a:buClr>
                <a:schemeClr val="dk1"/>
              </a:buClr>
              <a:buSzPts val="1800"/>
              <a:buChar char="•"/>
              <a:defRPr>
                <a:solidFill>
                  <a:schemeClr val="dk1"/>
                </a:solidFill>
              </a:defRPr>
            </a:lvl8pPr>
            <a:lvl9pPr marL="5486263" lvl="8" indent="-457189" rtl="0">
              <a:lnSpc>
                <a:spcPct val="100000"/>
              </a:lnSpc>
              <a:spcBef>
                <a:spcPts val="1333"/>
              </a:spcBef>
              <a:spcAft>
                <a:spcPts val="1333"/>
              </a:spcAft>
              <a:buClr>
                <a:schemeClr val="dk1"/>
              </a:buClr>
              <a:buSzPts val="1800"/>
              <a:buChar char="•"/>
              <a:defRPr>
                <a:solidFill>
                  <a:schemeClr val="dk1"/>
                </a:solidFill>
              </a:defRPr>
            </a:lvl9pPr>
          </a:lstStyle>
          <a:p>
            <a:pPr lvl="0"/>
            <a:r>
              <a:rPr lang="en-GB"/>
              <a:t>Click to edit Master text styles</a:t>
            </a:r>
          </a:p>
        </p:txBody>
      </p:sp>
      <p:grpSp>
        <p:nvGrpSpPr>
          <p:cNvPr id="257" name="Google Shape;257;p31"/>
          <p:cNvGrpSpPr/>
          <p:nvPr/>
        </p:nvGrpSpPr>
        <p:grpSpPr>
          <a:xfrm>
            <a:off x="609612" y="632173"/>
            <a:ext cx="1570381" cy="1143799"/>
            <a:chOff x="865451" y="2114550"/>
            <a:chExt cx="3399093" cy="2475755"/>
          </a:xfrm>
        </p:grpSpPr>
        <p:sp>
          <p:nvSpPr>
            <p:cNvPr id="258" name="Google Shape;258;p31"/>
            <p:cNvSpPr/>
            <p:nvPr/>
          </p:nvSpPr>
          <p:spPr>
            <a:xfrm>
              <a:off x="865451"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 name="Google Shape;259;p31"/>
            <p:cNvSpPr/>
            <p:nvPr/>
          </p:nvSpPr>
          <p:spPr>
            <a:xfrm>
              <a:off x="2693163" y="2114550"/>
              <a:ext cx="1571381" cy="2475755"/>
            </a:xfrm>
            <a:custGeom>
              <a:avLst/>
              <a:gdLst/>
              <a:ahLst/>
              <a:cxnLst/>
              <a:rect l="l" t="t" r="r" b="b"/>
              <a:pathLst>
                <a:path w="3654375" h="5757569" extrusionOk="0">
                  <a:moveTo>
                    <a:pt x="3448790" y="0"/>
                  </a:moveTo>
                  <a:lnTo>
                    <a:pt x="3458290" y="1432474"/>
                  </a:lnTo>
                  <a:cubicBezTo>
                    <a:pt x="2772941" y="1684660"/>
                    <a:pt x="2415542" y="1991333"/>
                    <a:pt x="2248907" y="2449965"/>
                  </a:cubicBezTo>
                  <a:cubicBezTo>
                    <a:pt x="3226484" y="2526039"/>
                    <a:pt x="3654376" y="3276319"/>
                    <a:pt x="3654376" y="4068726"/>
                  </a:cubicBezTo>
                  <a:cubicBezTo>
                    <a:pt x="3654376" y="5007004"/>
                    <a:pt x="2925326" y="5757569"/>
                    <a:pt x="1987935" y="5757569"/>
                  </a:cubicBezTo>
                  <a:cubicBezTo>
                    <a:pt x="1050544" y="5757569"/>
                    <a:pt x="14541" y="5150119"/>
                    <a:pt x="196" y="3782402"/>
                  </a:cubicBezTo>
                  <a:cubicBezTo>
                    <a:pt x="-30015" y="843186"/>
                    <a:pt x="3448790" y="0"/>
                    <a:pt x="344879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260" name="Google Shape;260;p31"/>
          <p:cNvSpPr txBox="1">
            <a:spLocks noGrp="1"/>
          </p:cNvSpPr>
          <p:nvPr>
            <p:ph type="subTitle" idx="2"/>
          </p:nvPr>
        </p:nvSpPr>
        <p:spPr>
          <a:xfrm>
            <a:off x="487673" y="5364480"/>
            <a:ext cx="5608400" cy="36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600"/>
              <a:buNone/>
              <a:defRPr sz="2133" b="1">
                <a:solidFill>
                  <a:srgbClr val="5B5B5B"/>
                </a:solidFill>
              </a:defRPr>
            </a:lvl1pPr>
            <a:lvl2pPr lvl="1" rtl="0">
              <a:spcBef>
                <a:spcPts val="1333"/>
              </a:spcBef>
              <a:spcAft>
                <a:spcPts val="0"/>
              </a:spcAft>
              <a:buClr>
                <a:srgbClr val="5B5B5B"/>
              </a:buClr>
              <a:buSzPts val="1800"/>
              <a:buNone/>
              <a:defRPr b="1">
                <a:solidFill>
                  <a:srgbClr val="5B5B5B"/>
                </a:solidFill>
              </a:defRPr>
            </a:lvl2pPr>
            <a:lvl3pPr lvl="2" rtl="0">
              <a:spcBef>
                <a:spcPts val="1333"/>
              </a:spcBef>
              <a:spcAft>
                <a:spcPts val="0"/>
              </a:spcAft>
              <a:buClr>
                <a:srgbClr val="5B5B5B"/>
              </a:buClr>
              <a:buSzPts val="1400"/>
              <a:buNone/>
              <a:defRPr b="1">
                <a:solidFill>
                  <a:srgbClr val="5B5B5B"/>
                </a:solidFill>
              </a:defRPr>
            </a:lvl3pPr>
            <a:lvl4pPr lvl="3" rtl="0">
              <a:spcBef>
                <a:spcPts val="1333"/>
              </a:spcBef>
              <a:spcAft>
                <a:spcPts val="0"/>
              </a:spcAft>
              <a:buClr>
                <a:srgbClr val="5B5B5B"/>
              </a:buClr>
              <a:buSzPts val="1400"/>
              <a:buNone/>
              <a:defRPr b="1">
                <a:solidFill>
                  <a:srgbClr val="5B5B5B"/>
                </a:solidFill>
              </a:defRPr>
            </a:lvl4pPr>
            <a:lvl5pPr lvl="4" rtl="0">
              <a:spcBef>
                <a:spcPts val="1333"/>
              </a:spcBef>
              <a:spcAft>
                <a:spcPts val="0"/>
              </a:spcAft>
              <a:buClr>
                <a:srgbClr val="5B5B5B"/>
              </a:buClr>
              <a:buSzPts val="1400"/>
              <a:buNone/>
              <a:defRPr b="1">
                <a:solidFill>
                  <a:srgbClr val="5B5B5B"/>
                </a:solidFill>
              </a:defRPr>
            </a:lvl5pPr>
            <a:lvl6pPr lvl="5" rtl="0">
              <a:spcBef>
                <a:spcPts val="1333"/>
              </a:spcBef>
              <a:spcAft>
                <a:spcPts val="0"/>
              </a:spcAft>
              <a:buClr>
                <a:srgbClr val="5B5B5B"/>
              </a:buClr>
              <a:buSzPts val="1400"/>
              <a:buNone/>
              <a:defRPr b="1">
                <a:solidFill>
                  <a:srgbClr val="5B5B5B"/>
                </a:solidFill>
              </a:defRPr>
            </a:lvl6pPr>
            <a:lvl7pPr lvl="6" rtl="0">
              <a:spcBef>
                <a:spcPts val="1333"/>
              </a:spcBef>
              <a:spcAft>
                <a:spcPts val="0"/>
              </a:spcAft>
              <a:buClr>
                <a:srgbClr val="5B5B5B"/>
              </a:buClr>
              <a:buSzPts val="1400"/>
              <a:buNone/>
              <a:defRPr b="1">
                <a:solidFill>
                  <a:srgbClr val="5B5B5B"/>
                </a:solidFill>
              </a:defRPr>
            </a:lvl7pPr>
            <a:lvl8pPr lvl="7" rtl="0">
              <a:spcBef>
                <a:spcPts val="1333"/>
              </a:spcBef>
              <a:spcAft>
                <a:spcPts val="0"/>
              </a:spcAft>
              <a:buClr>
                <a:srgbClr val="5B5B5B"/>
              </a:buClr>
              <a:buSzPts val="1400"/>
              <a:buNone/>
              <a:defRPr b="1">
                <a:solidFill>
                  <a:srgbClr val="5B5B5B"/>
                </a:solidFill>
              </a:defRPr>
            </a:lvl8pPr>
            <a:lvl9pPr lvl="8" rtl="0">
              <a:spcBef>
                <a:spcPts val="1333"/>
              </a:spcBef>
              <a:spcAft>
                <a:spcPts val="1333"/>
              </a:spcAft>
              <a:buClr>
                <a:srgbClr val="5B5B5B"/>
              </a:buClr>
              <a:buSzPts val="1400"/>
              <a:buNone/>
              <a:defRPr b="1">
                <a:solidFill>
                  <a:srgbClr val="5B5B5B"/>
                </a:solidFill>
              </a:defRPr>
            </a:lvl9pPr>
          </a:lstStyle>
          <a:p>
            <a:r>
              <a:rPr lang="en-GB"/>
              <a:t>Click to edit Master subtitle style</a:t>
            </a:r>
            <a:endParaRPr/>
          </a:p>
        </p:txBody>
      </p:sp>
      <p:sp>
        <p:nvSpPr>
          <p:cNvPr id="261" name="Google Shape;261;p31"/>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62" name="Google Shape;262;p31"/>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3" name="Google Shape;263;p31"/>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58917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lumn Layout" preserve="1" userDrawn="1">
  <p:cSld name="1_Two Column Layou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87667" y="304800"/>
            <a:ext cx="110948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27" name="Google Shape;27;p4"/>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28" name="Google Shape;28;p4"/>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4"/>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30" name="Google Shape;30;p4"/>
          <p:cNvSpPr txBox="1">
            <a:spLocks noGrp="1"/>
          </p:cNvSpPr>
          <p:nvPr>
            <p:ph type="subTitle" idx="3"/>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3" name="Content Placeholder 2">
            <a:extLst>
              <a:ext uri="{FF2B5EF4-FFF2-40B4-BE49-F238E27FC236}">
                <a16:creationId xmlns:a16="http://schemas.microsoft.com/office/drawing/2014/main" id="{3654D05D-5CC8-BEDC-A38A-68E11E1A2F16}"/>
              </a:ext>
            </a:extLst>
          </p:cNvPr>
          <p:cNvSpPr>
            <a:spLocks noGrp="1"/>
          </p:cNvSpPr>
          <p:nvPr>
            <p:ph sz="quarter" idx="13"/>
          </p:nvPr>
        </p:nvSpPr>
        <p:spPr>
          <a:xfrm>
            <a:off x="486833" y="1803306"/>
            <a:ext cx="5548800"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D30662D3-FFFC-895E-08A4-241B597EECF9}"/>
              </a:ext>
            </a:extLst>
          </p:cNvPr>
          <p:cNvSpPr>
            <a:spLocks noGrp="1"/>
          </p:cNvSpPr>
          <p:nvPr>
            <p:ph sz="quarter" idx="14"/>
          </p:nvPr>
        </p:nvSpPr>
        <p:spPr>
          <a:xfrm>
            <a:off x="6096000" y="1803306"/>
            <a:ext cx="5548800"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3383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 You 02" preserve="1">
  <p:cSld name="Thank You 02">
    <p:bg>
      <p:bgPr>
        <a:solidFill>
          <a:schemeClr val="accent1"/>
        </a:solidFill>
        <a:effectLst/>
      </p:bgPr>
    </p:bg>
    <p:spTree>
      <p:nvGrpSpPr>
        <p:cNvPr id="1" name="Shape 264"/>
        <p:cNvGrpSpPr/>
        <p:nvPr/>
      </p:nvGrpSpPr>
      <p:grpSpPr>
        <a:xfrm>
          <a:off x="0" y="0"/>
          <a:ext cx="0" cy="0"/>
          <a:chOff x="0" y="0"/>
          <a:chExt cx="0" cy="0"/>
        </a:xfrm>
      </p:grpSpPr>
      <p:sp>
        <p:nvSpPr>
          <p:cNvPr id="265" name="Google Shape;265;p32"/>
          <p:cNvSpPr/>
          <p:nvPr/>
        </p:nvSpPr>
        <p:spPr>
          <a:xfrm>
            <a:off x="609600" y="5925549"/>
            <a:ext cx="1926573" cy="440600"/>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351">
              <a:solidFill>
                <a:schemeClr val="lt1"/>
              </a:solidFill>
              <a:latin typeface="Arial"/>
              <a:ea typeface="Arial"/>
              <a:cs typeface="Arial"/>
              <a:sym typeface="Arial"/>
            </a:endParaRPr>
          </a:p>
        </p:txBody>
      </p:sp>
      <p:sp>
        <p:nvSpPr>
          <p:cNvPr id="266" name="Google Shape;266;p32"/>
          <p:cNvSpPr txBox="1">
            <a:spLocks noGrp="1"/>
          </p:cNvSpPr>
          <p:nvPr>
            <p:ph type="body" idx="1"/>
          </p:nvPr>
        </p:nvSpPr>
        <p:spPr>
          <a:xfrm>
            <a:off x="487667" y="2515133"/>
            <a:ext cx="9979200" cy="1809600"/>
          </a:xfrm>
          <a:prstGeom prst="rect">
            <a:avLst/>
          </a:prstGeom>
          <a:noFill/>
          <a:ln>
            <a:noFill/>
          </a:ln>
        </p:spPr>
        <p:txBody>
          <a:bodyPr spcFirstLastPara="1" wrap="square" lIns="91425" tIns="45700" rIns="91425" bIns="45700" anchor="ctr" anchorCtr="0">
            <a:normAutofit/>
          </a:bodyPr>
          <a:lstStyle>
            <a:lvl1pPr marL="609585" lvl="0" indent="-304792" rtl="0">
              <a:lnSpc>
                <a:spcPct val="100000"/>
              </a:lnSpc>
              <a:spcBef>
                <a:spcPts val="0"/>
              </a:spcBef>
              <a:spcAft>
                <a:spcPts val="0"/>
              </a:spcAft>
              <a:buClr>
                <a:schemeClr val="lt1"/>
              </a:buClr>
              <a:buSzPts val="5200"/>
              <a:buNone/>
              <a:defRPr sz="6933" b="1" cap="none">
                <a:solidFill>
                  <a:schemeClr val="lt1"/>
                </a:solidFill>
                <a:latin typeface="Arial"/>
                <a:ea typeface="Arial"/>
                <a:cs typeface="Arial"/>
                <a:sym typeface="Arial"/>
              </a:defRPr>
            </a:lvl1pPr>
            <a:lvl2pPr marL="1219170" lvl="1" indent="-457189" rtl="0">
              <a:lnSpc>
                <a:spcPct val="100000"/>
              </a:lnSpc>
              <a:spcBef>
                <a:spcPts val="1333"/>
              </a:spcBef>
              <a:spcAft>
                <a:spcPts val="0"/>
              </a:spcAft>
              <a:buClr>
                <a:schemeClr val="lt1"/>
              </a:buClr>
              <a:buSzPts val="1800"/>
              <a:buChar char="•"/>
              <a:defRPr>
                <a:solidFill>
                  <a:schemeClr val="lt1"/>
                </a:solidFill>
              </a:defRPr>
            </a:lvl2pPr>
            <a:lvl3pPr marL="1828754" lvl="2" indent="-457189" rtl="0">
              <a:lnSpc>
                <a:spcPct val="100000"/>
              </a:lnSpc>
              <a:spcBef>
                <a:spcPts val="1333"/>
              </a:spcBef>
              <a:spcAft>
                <a:spcPts val="0"/>
              </a:spcAft>
              <a:buClr>
                <a:schemeClr val="lt1"/>
              </a:buClr>
              <a:buSzPts val="1800"/>
              <a:buChar char="•"/>
              <a:defRPr>
                <a:solidFill>
                  <a:schemeClr val="lt1"/>
                </a:solidFill>
              </a:defRPr>
            </a:lvl3pPr>
            <a:lvl4pPr marL="2438339" lvl="3" indent="-457189" rtl="0">
              <a:lnSpc>
                <a:spcPct val="100000"/>
              </a:lnSpc>
              <a:spcBef>
                <a:spcPts val="1333"/>
              </a:spcBef>
              <a:spcAft>
                <a:spcPts val="0"/>
              </a:spcAft>
              <a:buClr>
                <a:schemeClr val="lt1"/>
              </a:buClr>
              <a:buSzPts val="1800"/>
              <a:buChar char="•"/>
              <a:defRPr>
                <a:solidFill>
                  <a:schemeClr val="lt1"/>
                </a:solidFill>
              </a:defRPr>
            </a:lvl4pPr>
            <a:lvl5pPr marL="3047924" lvl="4" indent="-457189" rtl="0">
              <a:lnSpc>
                <a:spcPct val="100000"/>
              </a:lnSpc>
              <a:spcBef>
                <a:spcPts val="1333"/>
              </a:spcBef>
              <a:spcAft>
                <a:spcPts val="0"/>
              </a:spcAft>
              <a:buClr>
                <a:schemeClr val="lt1"/>
              </a:buClr>
              <a:buSzPts val="1800"/>
              <a:buChar char="•"/>
              <a:defRPr>
                <a:solidFill>
                  <a:schemeClr val="lt1"/>
                </a:solidFill>
              </a:defRPr>
            </a:lvl5pPr>
            <a:lvl6pPr marL="3657509" lvl="5" indent="-457189" rtl="0">
              <a:lnSpc>
                <a:spcPct val="100000"/>
              </a:lnSpc>
              <a:spcBef>
                <a:spcPts val="1333"/>
              </a:spcBef>
              <a:spcAft>
                <a:spcPts val="0"/>
              </a:spcAft>
              <a:buClr>
                <a:schemeClr val="lt1"/>
              </a:buClr>
              <a:buSzPts val="1800"/>
              <a:buChar char="•"/>
              <a:defRPr>
                <a:solidFill>
                  <a:schemeClr val="lt1"/>
                </a:solidFill>
              </a:defRPr>
            </a:lvl6pPr>
            <a:lvl7pPr marL="4267093" lvl="6" indent="-457189" rtl="0">
              <a:lnSpc>
                <a:spcPct val="100000"/>
              </a:lnSpc>
              <a:spcBef>
                <a:spcPts val="1333"/>
              </a:spcBef>
              <a:spcAft>
                <a:spcPts val="0"/>
              </a:spcAft>
              <a:buClr>
                <a:schemeClr val="lt1"/>
              </a:buClr>
              <a:buSzPts val="1800"/>
              <a:buChar char="•"/>
              <a:defRPr>
                <a:solidFill>
                  <a:schemeClr val="lt1"/>
                </a:solidFill>
              </a:defRPr>
            </a:lvl7pPr>
            <a:lvl8pPr marL="4876678" lvl="7" indent="-457189" rtl="0">
              <a:lnSpc>
                <a:spcPct val="100000"/>
              </a:lnSpc>
              <a:spcBef>
                <a:spcPts val="1333"/>
              </a:spcBef>
              <a:spcAft>
                <a:spcPts val="0"/>
              </a:spcAft>
              <a:buClr>
                <a:schemeClr val="lt1"/>
              </a:buClr>
              <a:buSzPts val="1800"/>
              <a:buChar char="•"/>
              <a:defRPr>
                <a:solidFill>
                  <a:schemeClr val="lt1"/>
                </a:solidFill>
              </a:defRPr>
            </a:lvl8pPr>
            <a:lvl9pPr marL="5486263" lvl="8" indent="-457189" rtl="0">
              <a:lnSpc>
                <a:spcPct val="100000"/>
              </a:lnSpc>
              <a:spcBef>
                <a:spcPts val="1333"/>
              </a:spcBef>
              <a:spcAft>
                <a:spcPts val="1333"/>
              </a:spcAft>
              <a:buClr>
                <a:schemeClr val="lt1"/>
              </a:buClr>
              <a:buSzPts val="1800"/>
              <a:buChar char="•"/>
              <a:defRPr>
                <a:solidFill>
                  <a:schemeClr val="lt1"/>
                </a:solidFill>
              </a:defRPr>
            </a:lvl9pPr>
          </a:lstStyle>
          <a:p>
            <a:pPr lvl="0"/>
            <a:r>
              <a:rPr lang="en-GB"/>
              <a:t>Click to edit Master text styles</a:t>
            </a:r>
          </a:p>
        </p:txBody>
      </p:sp>
      <p:sp>
        <p:nvSpPr>
          <p:cNvPr id="267" name="Google Shape;267;p32"/>
          <p:cNvSpPr/>
          <p:nvPr/>
        </p:nvSpPr>
        <p:spPr>
          <a:xfrm>
            <a:off x="609603" y="6486144"/>
            <a:ext cx="22780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chemeClr val="lt1"/>
                </a:solidFill>
                <a:latin typeface="Arial"/>
                <a:ea typeface="Arial"/>
                <a:cs typeface="Arial"/>
                <a:sym typeface="Arial"/>
              </a:rPr>
              <a:t>© 2022 Snowflake Inc. All Rights Reserved</a:t>
            </a:r>
            <a:endParaRPr sz="800">
              <a:solidFill>
                <a:schemeClr val="lt1"/>
              </a:solidFill>
              <a:latin typeface="Arial"/>
              <a:ea typeface="Arial"/>
              <a:cs typeface="Arial"/>
              <a:sym typeface="Arial"/>
            </a:endParaRPr>
          </a:p>
        </p:txBody>
      </p:sp>
      <p:grpSp>
        <p:nvGrpSpPr>
          <p:cNvPr id="268" name="Google Shape;268;p32"/>
          <p:cNvGrpSpPr/>
          <p:nvPr/>
        </p:nvGrpSpPr>
        <p:grpSpPr>
          <a:xfrm>
            <a:off x="-13" y="5027252"/>
            <a:ext cx="12191996" cy="1828752"/>
            <a:chOff x="-10" y="3735321"/>
            <a:chExt cx="9139427" cy="1408177"/>
          </a:xfrm>
        </p:grpSpPr>
        <p:pic>
          <p:nvPicPr>
            <p:cNvPr id="269" name="Google Shape;269;p32"/>
            <p:cNvPicPr preferRelativeResize="0"/>
            <p:nvPr/>
          </p:nvPicPr>
          <p:blipFill>
            <a:blip r:embed="rId2">
              <a:alphaModFix/>
            </a:blip>
            <a:stretch>
              <a:fillRect/>
            </a:stretch>
          </p:blipFill>
          <p:spPr>
            <a:xfrm>
              <a:off x="-10" y="3735321"/>
              <a:ext cx="3044952" cy="1408177"/>
            </a:xfrm>
            <a:prstGeom prst="rect">
              <a:avLst/>
            </a:prstGeom>
            <a:noFill/>
            <a:ln>
              <a:noFill/>
            </a:ln>
          </p:spPr>
        </p:pic>
        <p:pic>
          <p:nvPicPr>
            <p:cNvPr id="270" name="Google Shape;270;p32"/>
            <p:cNvPicPr preferRelativeResize="0"/>
            <p:nvPr/>
          </p:nvPicPr>
          <p:blipFill rotWithShape="1">
            <a:blip r:embed="rId3">
              <a:alphaModFix/>
            </a:blip>
            <a:srcRect t="139" b="139"/>
            <a:stretch/>
          </p:blipFill>
          <p:spPr>
            <a:xfrm>
              <a:off x="3049515" y="3735321"/>
              <a:ext cx="3044952" cy="1408177"/>
            </a:xfrm>
            <a:prstGeom prst="rect">
              <a:avLst/>
            </a:prstGeom>
            <a:noFill/>
            <a:ln>
              <a:noFill/>
            </a:ln>
          </p:spPr>
        </p:pic>
        <p:pic>
          <p:nvPicPr>
            <p:cNvPr id="271" name="Google Shape;271;p32"/>
            <p:cNvPicPr preferRelativeResize="0"/>
            <p:nvPr/>
          </p:nvPicPr>
          <p:blipFill rotWithShape="1">
            <a:blip r:embed="rId4">
              <a:alphaModFix/>
            </a:blip>
            <a:srcRect t="139" b="139"/>
            <a:stretch/>
          </p:blipFill>
          <p:spPr>
            <a:xfrm>
              <a:off x="6094465" y="3735321"/>
              <a:ext cx="3044952" cy="1408177"/>
            </a:xfrm>
            <a:prstGeom prst="rect">
              <a:avLst/>
            </a:prstGeom>
            <a:noFill/>
            <a:ln>
              <a:noFill/>
            </a:ln>
          </p:spPr>
        </p:pic>
      </p:grpSp>
    </p:spTree>
    <p:extLst>
      <p:ext uri="{BB962C8B-B14F-4D97-AF65-F5344CB8AC3E}">
        <p14:creationId xmlns:p14="http://schemas.microsoft.com/office/powerpoint/2010/main" val="742955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924963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ulti-use layout">
  <p:cSld name="1_Multi-use layout">
    <p:spTree>
      <p:nvGrpSpPr>
        <p:cNvPr id="1" name="Shape 357"/>
        <p:cNvGrpSpPr/>
        <p:nvPr/>
      </p:nvGrpSpPr>
      <p:grpSpPr>
        <a:xfrm>
          <a:off x="0" y="0"/>
          <a:ext cx="0" cy="0"/>
          <a:chOff x="0" y="0"/>
          <a:chExt cx="0" cy="0"/>
        </a:xfrm>
      </p:grpSpPr>
      <p:sp>
        <p:nvSpPr>
          <p:cNvPr id="358" name="Google Shape;358;p45"/>
          <p:cNvSpPr txBox="1">
            <a:spLocks noGrp="1"/>
          </p:cNvSpPr>
          <p:nvPr>
            <p:ph type="body" idx="1"/>
          </p:nvPr>
        </p:nvSpPr>
        <p:spPr>
          <a:xfrm>
            <a:off x="460261" y="304800"/>
            <a:ext cx="11271600" cy="914400"/>
          </a:xfrm>
          <a:prstGeom prst="rect">
            <a:avLst/>
          </a:prstGeom>
          <a:noFill/>
          <a:ln>
            <a:noFill/>
          </a:ln>
        </p:spPr>
        <p:txBody>
          <a:bodyPr spcFirstLastPara="1" wrap="square" lIns="91425" tIns="45700" rIns="91425" bIns="45700" anchor="t" anchorCtr="0">
            <a:noAutofit/>
          </a:bodyPr>
          <a:lstStyle>
            <a:lvl1pPr marL="609570" lvl="0" indent="-304784" algn="ctr" rtl="0">
              <a:lnSpc>
                <a:spcPct val="80000"/>
              </a:lnSpc>
              <a:spcBef>
                <a:spcPts val="0"/>
              </a:spcBef>
              <a:spcAft>
                <a:spcPts val="0"/>
              </a:spcAft>
              <a:buClr>
                <a:schemeClr val="dk1"/>
              </a:buClr>
              <a:buSzPts val="2700"/>
              <a:buNone/>
              <a:defRPr sz="3600" b="1" i="0" cap="none">
                <a:latin typeface="Arial"/>
                <a:ea typeface="Arial"/>
                <a:cs typeface="Arial"/>
                <a:sym typeface="Arial"/>
              </a:defRPr>
            </a:lvl1pPr>
            <a:lvl2pPr marL="1219140" lvl="1" indent="-457178" algn="l" rtl="0">
              <a:lnSpc>
                <a:spcPct val="90000"/>
              </a:lnSpc>
              <a:spcBef>
                <a:spcPts val="500"/>
              </a:spcBef>
              <a:spcAft>
                <a:spcPts val="0"/>
              </a:spcAft>
              <a:buClr>
                <a:schemeClr val="dk1"/>
              </a:buClr>
              <a:buSzPts val="1800"/>
              <a:buChar char="•"/>
              <a:defRPr/>
            </a:lvl2pPr>
            <a:lvl3pPr marL="1828709" lvl="2" indent="-457178" algn="l" rtl="0">
              <a:lnSpc>
                <a:spcPct val="90000"/>
              </a:lnSpc>
              <a:spcBef>
                <a:spcPts val="500"/>
              </a:spcBef>
              <a:spcAft>
                <a:spcPts val="0"/>
              </a:spcAft>
              <a:buClr>
                <a:schemeClr val="dk1"/>
              </a:buClr>
              <a:buSzPts val="1800"/>
              <a:buChar char="•"/>
              <a:defRPr/>
            </a:lvl3pPr>
            <a:lvl4pPr marL="2438278" lvl="3" indent="-457178" algn="l" rtl="0">
              <a:lnSpc>
                <a:spcPct val="90000"/>
              </a:lnSpc>
              <a:spcBef>
                <a:spcPts val="500"/>
              </a:spcBef>
              <a:spcAft>
                <a:spcPts val="0"/>
              </a:spcAft>
              <a:buClr>
                <a:schemeClr val="dk1"/>
              </a:buClr>
              <a:buSzPts val="1800"/>
              <a:buChar char="•"/>
              <a:defRPr/>
            </a:lvl4pPr>
            <a:lvl5pPr marL="3047848" lvl="4" indent="-457178" algn="l" rtl="0">
              <a:lnSpc>
                <a:spcPct val="90000"/>
              </a:lnSpc>
              <a:spcBef>
                <a:spcPts val="500"/>
              </a:spcBef>
              <a:spcAft>
                <a:spcPts val="0"/>
              </a:spcAft>
              <a:buClr>
                <a:schemeClr val="dk1"/>
              </a:buClr>
              <a:buSzPts val="1800"/>
              <a:buChar char="•"/>
              <a:defRPr/>
            </a:lvl5pPr>
            <a:lvl6pPr marL="3657418" lvl="5" indent="-457178" algn="l" rtl="0">
              <a:lnSpc>
                <a:spcPct val="90000"/>
              </a:lnSpc>
              <a:spcBef>
                <a:spcPts val="500"/>
              </a:spcBef>
              <a:spcAft>
                <a:spcPts val="0"/>
              </a:spcAft>
              <a:buClr>
                <a:schemeClr val="dk1"/>
              </a:buClr>
              <a:buSzPts val="1800"/>
              <a:buChar char="•"/>
              <a:defRPr/>
            </a:lvl6pPr>
            <a:lvl7pPr marL="4266987" lvl="6" indent="-457178" algn="l" rtl="0">
              <a:lnSpc>
                <a:spcPct val="90000"/>
              </a:lnSpc>
              <a:spcBef>
                <a:spcPts val="500"/>
              </a:spcBef>
              <a:spcAft>
                <a:spcPts val="0"/>
              </a:spcAft>
              <a:buClr>
                <a:schemeClr val="dk1"/>
              </a:buClr>
              <a:buSzPts val="1800"/>
              <a:buChar char="•"/>
              <a:defRPr/>
            </a:lvl7pPr>
            <a:lvl8pPr marL="4876557" lvl="7" indent="-457178" algn="l" rtl="0">
              <a:lnSpc>
                <a:spcPct val="90000"/>
              </a:lnSpc>
              <a:spcBef>
                <a:spcPts val="500"/>
              </a:spcBef>
              <a:spcAft>
                <a:spcPts val="0"/>
              </a:spcAft>
              <a:buClr>
                <a:schemeClr val="dk1"/>
              </a:buClr>
              <a:buSzPts val="1800"/>
              <a:buChar char="•"/>
              <a:defRPr/>
            </a:lvl8pPr>
            <a:lvl9pPr marL="5486126" lvl="8" indent="-457178" algn="l" rtl="0">
              <a:lnSpc>
                <a:spcPct val="90000"/>
              </a:lnSpc>
              <a:spcBef>
                <a:spcPts val="500"/>
              </a:spcBef>
              <a:spcAft>
                <a:spcPts val="0"/>
              </a:spcAft>
              <a:buClr>
                <a:schemeClr val="dk1"/>
              </a:buClr>
              <a:buSzPts val="1800"/>
              <a:buChar char="•"/>
              <a:defRPr/>
            </a:lvl9pPr>
          </a:lstStyle>
          <a:p>
            <a:endParaRPr/>
          </a:p>
        </p:txBody>
      </p:sp>
      <p:sp>
        <p:nvSpPr>
          <p:cNvPr id="359" name="Google Shape;359;p45"/>
          <p:cNvSpPr txBox="1">
            <a:spLocks noGrp="1"/>
          </p:cNvSpPr>
          <p:nvPr>
            <p:ph type="body" idx="2"/>
          </p:nvPr>
        </p:nvSpPr>
        <p:spPr>
          <a:xfrm>
            <a:off x="460261" y="975360"/>
            <a:ext cx="11271600" cy="393200"/>
          </a:xfrm>
          <a:prstGeom prst="rect">
            <a:avLst/>
          </a:prstGeom>
          <a:noFill/>
          <a:ln>
            <a:noFill/>
          </a:ln>
        </p:spPr>
        <p:txBody>
          <a:bodyPr spcFirstLastPara="1" wrap="square" lIns="91425" tIns="45700" rIns="91425" bIns="45700" anchor="t" anchorCtr="0">
            <a:noAutofit/>
          </a:bodyPr>
          <a:lstStyle>
            <a:lvl1pPr marL="609570" lvl="0" indent="-304784" algn="ctr" rtl="0">
              <a:lnSpc>
                <a:spcPct val="90000"/>
              </a:lnSpc>
              <a:spcBef>
                <a:spcPts val="1000"/>
              </a:spcBef>
              <a:spcAft>
                <a:spcPts val="0"/>
              </a:spcAft>
              <a:buClr>
                <a:srgbClr val="5B5B5B"/>
              </a:buClr>
              <a:buSzPts val="1600"/>
              <a:buNone/>
              <a:defRPr sz="2133">
                <a:solidFill>
                  <a:srgbClr val="5B5B5B"/>
                </a:solidFill>
              </a:defRPr>
            </a:lvl1pPr>
            <a:lvl2pPr marL="1219140" lvl="1" indent="-457178" algn="l" rtl="0">
              <a:lnSpc>
                <a:spcPct val="90000"/>
              </a:lnSpc>
              <a:spcBef>
                <a:spcPts val="500"/>
              </a:spcBef>
              <a:spcAft>
                <a:spcPts val="0"/>
              </a:spcAft>
              <a:buClr>
                <a:schemeClr val="dk1"/>
              </a:buClr>
              <a:buSzPts val="1800"/>
              <a:buChar char="•"/>
              <a:defRPr/>
            </a:lvl2pPr>
            <a:lvl3pPr marL="1828709" lvl="2" indent="-457178" algn="l" rtl="0">
              <a:lnSpc>
                <a:spcPct val="90000"/>
              </a:lnSpc>
              <a:spcBef>
                <a:spcPts val="500"/>
              </a:spcBef>
              <a:spcAft>
                <a:spcPts val="0"/>
              </a:spcAft>
              <a:buClr>
                <a:schemeClr val="dk1"/>
              </a:buClr>
              <a:buSzPts val="1800"/>
              <a:buChar char="•"/>
              <a:defRPr/>
            </a:lvl3pPr>
            <a:lvl4pPr marL="2438278" lvl="3" indent="-457178" algn="l" rtl="0">
              <a:lnSpc>
                <a:spcPct val="90000"/>
              </a:lnSpc>
              <a:spcBef>
                <a:spcPts val="500"/>
              </a:spcBef>
              <a:spcAft>
                <a:spcPts val="0"/>
              </a:spcAft>
              <a:buClr>
                <a:schemeClr val="dk1"/>
              </a:buClr>
              <a:buSzPts val="1800"/>
              <a:buChar char="•"/>
              <a:defRPr/>
            </a:lvl4pPr>
            <a:lvl5pPr marL="3047848" lvl="4" indent="-457178" algn="l" rtl="0">
              <a:lnSpc>
                <a:spcPct val="90000"/>
              </a:lnSpc>
              <a:spcBef>
                <a:spcPts val="500"/>
              </a:spcBef>
              <a:spcAft>
                <a:spcPts val="0"/>
              </a:spcAft>
              <a:buClr>
                <a:schemeClr val="dk1"/>
              </a:buClr>
              <a:buSzPts val="1800"/>
              <a:buChar char="•"/>
              <a:defRPr/>
            </a:lvl5pPr>
            <a:lvl6pPr marL="3657418" lvl="5" indent="-457178" algn="l" rtl="0">
              <a:lnSpc>
                <a:spcPct val="90000"/>
              </a:lnSpc>
              <a:spcBef>
                <a:spcPts val="500"/>
              </a:spcBef>
              <a:spcAft>
                <a:spcPts val="0"/>
              </a:spcAft>
              <a:buClr>
                <a:schemeClr val="dk1"/>
              </a:buClr>
              <a:buSzPts val="1800"/>
              <a:buChar char="•"/>
              <a:defRPr/>
            </a:lvl6pPr>
            <a:lvl7pPr marL="4266987" lvl="6" indent="-457178" algn="l" rtl="0">
              <a:lnSpc>
                <a:spcPct val="90000"/>
              </a:lnSpc>
              <a:spcBef>
                <a:spcPts val="500"/>
              </a:spcBef>
              <a:spcAft>
                <a:spcPts val="0"/>
              </a:spcAft>
              <a:buClr>
                <a:schemeClr val="dk1"/>
              </a:buClr>
              <a:buSzPts val="1800"/>
              <a:buChar char="•"/>
              <a:defRPr/>
            </a:lvl7pPr>
            <a:lvl8pPr marL="4876557" lvl="7" indent="-457178" algn="l" rtl="0">
              <a:lnSpc>
                <a:spcPct val="90000"/>
              </a:lnSpc>
              <a:spcBef>
                <a:spcPts val="500"/>
              </a:spcBef>
              <a:spcAft>
                <a:spcPts val="0"/>
              </a:spcAft>
              <a:buClr>
                <a:schemeClr val="dk1"/>
              </a:buClr>
              <a:buSzPts val="1800"/>
              <a:buChar char="•"/>
              <a:defRPr/>
            </a:lvl8pPr>
            <a:lvl9pPr marL="5486126" lvl="8" indent="-457178" algn="l" rtl="0">
              <a:lnSpc>
                <a:spcPct val="90000"/>
              </a:lnSpc>
              <a:spcBef>
                <a:spcPts val="500"/>
              </a:spcBef>
              <a:spcAft>
                <a:spcPts val="0"/>
              </a:spcAft>
              <a:buClr>
                <a:schemeClr val="dk1"/>
              </a:buClr>
              <a:buSzPts val="1800"/>
              <a:buChar char="•"/>
              <a:defRPr/>
            </a:lvl9pPr>
          </a:lstStyle>
          <a:p>
            <a:endParaRPr/>
          </a:p>
        </p:txBody>
      </p:sp>
      <p:sp>
        <p:nvSpPr>
          <p:cNvPr id="361" name="Google Shape;361;p45"/>
          <p:cNvSpPr txBox="1">
            <a:spLocks noGrp="1"/>
          </p:cNvSpPr>
          <p:nvPr>
            <p:ph type="sldNum" idx="12"/>
          </p:nvPr>
        </p:nvSpPr>
        <p:spPr>
          <a:xfrm>
            <a:off x="11100268" y="6531977"/>
            <a:ext cx="631600" cy="123111"/>
          </a:xfrm>
          <a:prstGeom prst="rect">
            <a:avLst/>
          </a:prstGeom>
          <a:noFill/>
          <a:ln>
            <a:noFill/>
          </a:ln>
        </p:spPr>
        <p:txBody>
          <a:bodyPr spcFirstLastPara="1" wrap="square" lIns="0" tIns="0" rIns="0" bIns="0" anchor="b" anchorCtr="0">
            <a:sp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94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ulti-use layout 1">
  <p:cSld name="Multi-use layout 1">
    <p:spTree>
      <p:nvGrpSpPr>
        <p:cNvPr id="1" name="Shape 1055"/>
        <p:cNvGrpSpPr/>
        <p:nvPr/>
      </p:nvGrpSpPr>
      <p:grpSpPr>
        <a:xfrm>
          <a:off x="0" y="0"/>
          <a:ext cx="0" cy="0"/>
          <a:chOff x="0" y="0"/>
          <a:chExt cx="0" cy="0"/>
        </a:xfrm>
      </p:grpSpPr>
      <p:sp>
        <p:nvSpPr>
          <p:cNvPr id="1056" name="Google Shape;1056;p125"/>
          <p:cNvSpPr txBox="1">
            <a:spLocks noGrp="1"/>
          </p:cNvSpPr>
          <p:nvPr>
            <p:ph type="body" idx="1"/>
          </p:nvPr>
        </p:nvSpPr>
        <p:spPr>
          <a:xfrm>
            <a:off x="406400" y="1028733"/>
            <a:ext cx="11379200" cy="563200"/>
          </a:xfrm>
          <a:prstGeom prst="rect">
            <a:avLst/>
          </a:prstGeom>
          <a:noFill/>
          <a:ln>
            <a:noFill/>
          </a:ln>
        </p:spPr>
        <p:txBody>
          <a:bodyPr spcFirstLastPara="1" wrap="square" lIns="90000" tIns="72000" rIns="90000" bIns="72000" anchor="ctr" anchorCtr="0">
            <a:noAutofit/>
          </a:bodyPr>
          <a:lstStyle>
            <a:lvl1pPr marL="609585" marR="0" lvl="0" indent="-304792" algn="ctr" rtl="0">
              <a:lnSpc>
                <a:spcPct val="100000"/>
              </a:lnSpc>
              <a:spcBef>
                <a:spcPts val="0"/>
              </a:spcBef>
              <a:spcAft>
                <a:spcPts val="0"/>
              </a:spcAft>
              <a:buClr>
                <a:srgbClr val="5B5B5B"/>
              </a:buClr>
              <a:buSzPts val="1600"/>
              <a:buFont typeface="Arial"/>
              <a:buNone/>
              <a:defRPr sz="2400" b="1" i="0" u="none" strike="noStrike" cap="none">
                <a:solidFill>
                  <a:srgbClr val="929292"/>
                </a:solidFill>
                <a:latin typeface="Arial Black"/>
                <a:ea typeface="Arial Black"/>
                <a:cs typeface="Arial Black"/>
                <a:sym typeface="Arial Black"/>
              </a:defRPr>
            </a:lvl1pPr>
            <a:lvl2pPr marL="1219170" marR="0" lvl="1" indent="-406390" algn="l" rtl="0">
              <a:lnSpc>
                <a:spcPct val="90000"/>
              </a:lnSpc>
              <a:spcBef>
                <a:spcPts val="533"/>
              </a:spcBef>
              <a:spcAft>
                <a:spcPts val="0"/>
              </a:spcAft>
              <a:buClr>
                <a:srgbClr val="5B5B5B"/>
              </a:buClr>
              <a:buSzPts val="1200"/>
              <a:buFont typeface="Arial"/>
              <a:buChar char="•"/>
              <a:defRPr sz="1600" b="0" i="0" u="none" strike="noStrike" cap="none">
                <a:solidFill>
                  <a:srgbClr val="5B5B5B"/>
                </a:solidFill>
                <a:latin typeface="Arial"/>
                <a:ea typeface="Arial"/>
                <a:cs typeface="Arial"/>
                <a:sym typeface="Arial"/>
              </a:defRPr>
            </a:lvl2pPr>
            <a:lvl3pPr marL="1828754" marR="0" lvl="2" indent="-406390" algn="l" rtl="0">
              <a:lnSpc>
                <a:spcPct val="90000"/>
              </a:lnSpc>
              <a:spcBef>
                <a:spcPts val="533"/>
              </a:spcBef>
              <a:spcAft>
                <a:spcPts val="0"/>
              </a:spcAft>
              <a:buClr>
                <a:srgbClr val="5B5B5B"/>
              </a:buClr>
              <a:buSzPts val="1200"/>
              <a:buFont typeface="Arial"/>
              <a:buChar char="•"/>
              <a:defRPr sz="1600" b="0" i="0" u="none" strike="noStrike" cap="none">
                <a:solidFill>
                  <a:srgbClr val="5B5B5B"/>
                </a:solidFill>
                <a:latin typeface="Arial"/>
                <a:ea typeface="Arial"/>
                <a:cs typeface="Arial"/>
                <a:sym typeface="Arial"/>
              </a:defRPr>
            </a:lvl3pPr>
            <a:lvl4pPr marL="2438339" marR="0" lvl="3" indent="-406390" algn="l" rtl="0">
              <a:lnSpc>
                <a:spcPct val="90000"/>
              </a:lnSpc>
              <a:spcBef>
                <a:spcPts val="533"/>
              </a:spcBef>
              <a:spcAft>
                <a:spcPts val="0"/>
              </a:spcAft>
              <a:buClr>
                <a:srgbClr val="5B5B5B"/>
              </a:buClr>
              <a:buSzPts val="1200"/>
              <a:buFont typeface="Arial"/>
              <a:buChar char="•"/>
              <a:defRPr sz="1600" b="0" i="0" u="none" strike="noStrike" cap="none">
                <a:solidFill>
                  <a:srgbClr val="5B5B5B"/>
                </a:solidFill>
                <a:latin typeface="Arial"/>
                <a:ea typeface="Arial"/>
                <a:cs typeface="Arial"/>
                <a:sym typeface="Arial"/>
              </a:defRPr>
            </a:lvl4pPr>
            <a:lvl5pPr marL="3047924" marR="0" lvl="4" indent="-406390" algn="l" rtl="0">
              <a:lnSpc>
                <a:spcPct val="90000"/>
              </a:lnSpc>
              <a:spcBef>
                <a:spcPts val="533"/>
              </a:spcBef>
              <a:spcAft>
                <a:spcPts val="0"/>
              </a:spcAft>
              <a:buClr>
                <a:srgbClr val="5B5B5B"/>
              </a:buClr>
              <a:buSzPts val="1200"/>
              <a:buFont typeface="Arial"/>
              <a:buChar char="•"/>
              <a:defRPr sz="1600" b="0" i="0" u="none" strike="noStrike" cap="none">
                <a:solidFill>
                  <a:srgbClr val="5B5B5B"/>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057" name="Google Shape;1057;p125"/>
          <p:cNvSpPr txBox="1">
            <a:spLocks noGrp="1"/>
          </p:cNvSpPr>
          <p:nvPr>
            <p:ph type="body" idx="2"/>
          </p:nvPr>
        </p:nvSpPr>
        <p:spPr>
          <a:xfrm>
            <a:off x="406400" y="1700808"/>
            <a:ext cx="11379200" cy="4674400"/>
          </a:xfrm>
          <a:prstGeom prst="rect">
            <a:avLst/>
          </a:prstGeom>
          <a:noFill/>
          <a:ln>
            <a:noFill/>
          </a:ln>
        </p:spPr>
        <p:txBody>
          <a:bodyPr spcFirstLastPara="1" wrap="square" lIns="90000" tIns="0" rIns="90000" bIns="90000" anchor="t" anchorCtr="0">
            <a:noAutofit/>
          </a:bodyPr>
          <a:lstStyle>
            <a:lvl1pPr marL="609585" marR="0" lvl="0" indent="-457189" algn="l" rtl="0">
              <a:lnSpc>
                <a:spcPct val="105000"/>
              </a:lnSpc>
              <a:spcBef>
                <a:spcPts val="1600"/>
              </a:spcBef>
              <a:spcAft>
                <a:spcPts val="0"/>
              </a:spcAft>
              <a:buClr>
                <a:srgbClr val="929292"/>
              </a:buClr>
              <a:buSzPts val="1800"/>
              <a:buFont typeface="Arial"/>
              <a:buChar char="•"/>
              <a:defRPr sz="2400" b="0" i="0" u="none" strike="noStrike" cap="none">
                <a:solidFill>
                  <a:srgbClr val="3B3B3B"/>
                </a:solidFill>
                <a:latin typeface="Arial"/>
                <a:ea typeface="Arial"/>
                <a:cs typeface="Arial"/>
                <a:sym typeface="Arial"/>
              </a:defRPr>
            </a:lvl1pPr>
            <a:lvl2pPr marL="1219170" marR="0" lvl="1" indent="-423323" algn="l" rtl="0">
              <a:lnSpc>
                <a:spcPct val="105000"/>
              </a:lnSpc>
              <a:spcBef>
                <a:spcPts val="400"/>
              </a:spcBef>
              <a:spcAft>
                <a:spcPts val="0"/>
              </a:spcAft>
              <a:buClr>
                <a:srgbClr val="929292"/>
              </a:buClr>
              <a:buSzPts val="1400"/>
              <a:buFont typeface="Arial"/>
              <a:buChar char="•"/>
              <a:defRPr sz="1867" b="0" i="0" u="none" strike="noStrike" cap="none">
                <a:solidFill>
                  <a:srgbClr val="929292"/>
                </a:solidFill>
                <a:latin typeface="Arial"/>
                <a:ea typeface="Arial"/>
                <a:cs typeface="Arial"/>
                <a:sym typeface="Arial"/>
              </a:defRPr>
            </a:lvl2pPr>
            <a:lvl3pPr marL="1828754" marR="0" lvl="2"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3pPr>
            <a:lvl4pPr marL="2438339" marR="0" lvl="3"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4pPr>
            <a:lvl5pPr marL="3047924" marR="0" lvl="4"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5pPr>
            <a:lvl6pPr marL="3657509" marR="0" lvl="5"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rtl="0">
              <a:lnSpc>
                <a:spcPct val="90000"/>
              </a:lnSpc>
              <a:spcBef>
                <a:spcPts val="533"/>
              </a:spcBef>
              <a:spcAft>
                <a:spcPts val="0"/>
              </a:spcAft>
              <a:buClr>
                <a:schemeClr val="dk1"/>
              </a:buClr>
              <a:buSzPts val="18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058" name="Google Shape;1058;p125"/>
          <p:cNvSpPr txBox="1">
            <a:spLocks noGrp="1"/>
          </p:cNvSpPr>
          <p:nvPr>
            <p:ph type="title"/>
          </p:nvPr>
        </p:nvSpPr>
        <p:spPr>
          <a:xfrm>
            <a:off x="406400" y="260648"/>
            <a:ext cx="11379200" cy="768400"/>
          </a:xfrm>
          <a:prstGeom prst="rect">
            <a:avLst/>
          </a:prstGeom>
          <a:noFill/>
          <a:ln>
            <a:noFill/>
          </a:ln>
        </p:spPr>
        <p:txBody>
          <a:bodyPr spcFirstLastPara="1" wrap="square" lIns="90000" tIns="72000" rIns="90000" bIns="72000" anchor="ctr" anchorCtr="0">
            <a:noAutofit/>
          </a:bodyPr>
          <a:lstStyle>
            <a:lvl1pPr marR="0" lvl="0" algn="ctr" rtl="0">
              <a:lnSpc>
                <a:spcPct val="100000"/>
              </a:lnSpc>
              <a:spcBef>
                <a:spcPts val="0"/>
              </a:spcBef>
              <a:spcAft>
                <a:spcPts val="0"/>
              </a:spcAft>
              <a:buClr>
                <a:srgbClr val="000000"/>
              </a:buClr>
              <a:buSzPts val="1400"/>
              <a:buFont typeface="Arial"/>
              <a:buNone/>
              <a:defRPr sz="3733" b="1"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059" name="Google Shape;1059;p125"/>
          <p:cNvSpPr/>
          <p:nvPr/>
        </p:nvSpPr>
        <p:spPr>
          <a:xfrm>
            <a:off x="316086" y="6423165"/>
            <a:ext cx="190921" cy="173735"/>
          </a:xfrm>
          <a:custGeom>
            <a:avLst/>
            <a:gdLst/>
            <a:ahLst/>
            <a:cxnLst/>
            <a:rect l="l" t="t" r="r" b="b"/>
            <a:pathLst>
              <a:path w="2696" h="2454" extrusionOk="0">
                <a:moveTo>
                  <a:pt x="2661" y="409"/>
                </a:moveTo>
                <a:lnTo>
                  <a:pt x="2661" y="271"/>
                </a:lnTo>
                <a:lnTo>
                  <a:pt x="2605" y="345"/>
                </a:lnTo>
                <a:lnTo>
                  <a:pt x="2593" y="345"/>
                </a:lnTo>
                <a:lnTo>
                  <a:pt x="2536" y="273"/>
                </a:lnTo>
                <a:lnTo>
                  <a:pt x="2536" y="409"/>
                </a:lnTo>
                <a:lnTo>
                  <a:pt x="2504" y="409"/>
                </a:lnTo>
                <a:lnTo>
                  <a:pt x="2504" y="213"/>
                </a:lnTo>
                <a:lnTo>
                  <a:pt x="2529" y="213"/>
                </a:lnTo>
                <a:lnTo>
                  <a:pt x="2600" y="305"/>
                </a:lnTo>
                <a:lnTo>
                  <a:pt x="2670" y="213"/>
                </a:lnTo>
                <a:lnTo>
                  <a:pt x="2695" y="213"/>
                </a:lnTo>
                <a:lnTo>
                  <a:pt x="2695" y="409"/>
                </a:lnTo>
                <a:lnTo>
                  <a:pt x="2661" y="409"/>
                </a:lnTo>
                <a:close/>
                <a:moveTo>
                  <a:pt x="2318" y="241"/>
                </a:moveTo>
                <a:lnTo>
                  <a:pt x="2318" y="213"/>
                </a:lnTo>
                <a:lnTo>
                  <a:pt x="2473" y="213"/>
                </a:lnTo>
                <a:lnTo>
                  <a:pt x="2473" y="241"/>
                </a:lnTo>
                <a:lnTo>
                  <a:pt x="2411" y="241"/>
                </a:lnTo>
                <a:lnTo>
                  <a:pt x="2411" y="409"/>
                </a:lnTo>
                <a:lnTo>
                  <a:pt x="2379" y="409"/>
                </a:lnTo>
                <a:lnTo>
                  <a:pt x="2379" y="241"/>
                </a:lnTo>
                <a:lnTo>
                  <a:pt x="2318" y="241"/>
                </a:lnTo>
                <a:close/>
                <a:moveTo>
                  <a:pt x="2395" y="1059"/>
                </a:moveTo>
                <a:lnTo>
                  <a:pt x="2104" y="1226"/>
                </a:lnTo>
                <a:lnTo>
                  <a:pt x="2395" y="1394"/>
                </a:lnTo>
                <a:cubicBezTo>
                  <a:pt x="2469" y="1436"/>
                  <a:pt x="2494" y="1530"/>
                  <a:pt x="2452" y="1602"/>
                </a:cubicBezTo>
                <a:cubicBezTo>
                  <a:pt x="2409" y="1674"/>
                  <a:pt x="2316" y="1699"/>
                  <a:pt x="2242" y="1658"/>
                </a:cubicBezTo>
                <a:lnTo>
                  <a:pt x="1722" y="1359"/>
                </a:lnTo>
                <a:cubicBezTo>
                  <a:pt x="1687" y="1339"/>
                  <a:pt x="1664" y="1307"/>
                  <a:pt x="1653" y="1272"/>
                </a:cubicBezTo>
                <a:cubicBezTo>
                  <a:pt x="1648" y="1256"/>
                  <a:pt x="1646" y="1239"/>
                  <a:pt x="1646" y="1223"/>
                </a:cubicBezTo>
                <a:cubicBezTo>
                  <a:pt x="1646" y="1211"/>
                  <a:pt x="1648" y="1198"/>
                  <a:pt x="1651" y="1188"/>
                </a:cubicBezTo>
                <a:cubicBezTo>
                  <a:pt x="1662" y="1151"/>
                  <a:pt x="1687" y="1117"/>
                  <a:pt x="1722" y="1096"/>
                </a:cubicBezTo>
                <a:lnTo>
                  <a:pt x="2242" y="798"/>
                </a:lnTo>
                <a:cubicBezTo>
                  <a:pt x="2314" y="756"/>
                  <a:pt x="2409" y="781"/>
                  <a:pt x="2452" y="855"/>
                </a:cubicBezTo>
                <a:cubicBezTo>
                  <a:pt x="2494" y="923"/>
                  <a:pt x="2469" y="1017"/>
                  <a:pt x="2395" y="1059"/>
                </a:cubicBezTo>
                <a:close/>
                <a:moveTo>
                  <a:pt x="2120" y="1870"/>
                </a:moveTo>
                <a:lnTo>
                  <a:pt x="1600" y="1572"/>
                </a:lnTo>
                <a:cubicBezTo>
                  <a:pt x="1572" y="1556"/>
                  <a:pt x="1542" y="1549"/>
                  <a:pt x="1512" y="1552"/>
                </a:cubicBezTo>
                <a:cubicBezTo>
                  <a:pt x="1433" y="1558"/>
                  <a:pt x="1371" y="1625"/>
                  <a:pt x="1371" y="1704"/>
                </a:cubicBezTo>
                <a:lnTo>
                  <a:pt x="1371" y="2301"/>
                </a:lnTo>
                <a:cubicBezTo>
                  <a:pt x="1371" y="2386"/>
                  <a:pt x="1440" y="2453"/>
                  <a:pt x="1525" y="2453"/>
                </a:cubicBezTo>
                <a:cubicBezTo>
                  <a:pt x="1609" y="2453"/>
                  <a:pt x="1678" y="2384"/>
                  <a:pt x="1678" y="2301"/>
                </a:cubicBezTo>
                <a:lnTo>
                  <a:pt x="1678" y="1967"/>
                </a:lnTo>
                <a:lnTo>
                  <a:pt x="1969" y="2134"/>
                </a:lnTo>
                <a:cubicBezTo>
                  <a:pt x="2041" y="2176"/>
                  <a:pt x="2136" y="2152"/>
                  <a:pt x="2178" y="2079"/>
                </a:cubicBezTo>
                <a:cubicBezTo>
                  <a:pt x="2219" y="2005"/>
                  <a:pt x="2194" y="1912"/>
                  <a:pt x="2120" y="1870"/>
                </a:cubicBezTo>
                <a:close/>
                <a:moveTo>
                  <a:pt x="1521" y="1285"/>
                </a:moveTo>
                <a:lnTo>
                  <a:pt x="1305" y="1500"/>
                </a:lnTo>
                <a:cubicBezTo>
                  <a:pt x="1298" y="1507"/>
                  <a:pt x="1288" y="1512"/>
                  <a:pt x="1279" y="1512"/>
                </a:cubicBezTo>
                <a:lnTo>
                  <a:pt x="1263" y="1512"/>
                </a:lnTo>
                <a:lnTo>
                  <a:pt x="1231" y="1512"/>
                </a:lnTo>
                <a:lnTo>
                  <a:pt x="1215" y="1512"/>
                </a:lnTo>
                <a:cubicBezTo>
                  <a:pt x="1207" y="1512"/>
                  <a:pt x="1194" y="1507"/>
                  <a:pt x="1189" y="1500"/>
                </a:cubicBezTo>
                <a:lnTo>
                  <a:pt x="972" y="1285"/>
                </a:lnTo>
                <a:cubicBezTo>
                  <a:pt x="965" y="1279"/>
                  <a:pt x="962" y="1267"/>
                  <a:pt x="962" y="1258"/>
                </a:cubicBezTo>
                <a:lnTo>
                  <a:pt x="962" y="1242"/>
                </a:lnTo>
                <a:lnTo>
                  <a:pt x="962" y="1211"/>
                </a:lnTo>
                <a:lnTo>
                  <a:pt x="962" y="1195"/>
                </a:lnTo>
                <a:cubicBezTo>
                  <a:pt x="962" y="1186"/>
                  <a:pt x="967" y="1174"/>
                  <a:pt x="972" y="1168"/>
                </a:cubicBezTo>
                <a:lnTo>
                  <a:pt x="1189" y="953"/>
                </a:lnTo>
                <a:cubicBezTo>
                  <a:pt x="1196" y="946"/>
                  <a:pt x="1207" y="943"/>
                  <a:pt x="1215" y="943"/>
                </a:cubicBezTo>
                <a:lnTo>
                  <a:pt x="1231" y="943"/>
                </a:lnTo>
                <a:lnTo>
                  <a:pt x="1263" y="943"/>
                </a:lnTo>
                <a:lnTo>
                  <a:pt x="1279" y="943"/>
                </a:lnTo>
                <a:cubicBezTo>
                  <a:pt x="1288" y="943"/>
                  <a:pt x="1300" y="948"/>
                  <a:pt x="1305" y="953"/>
                </a:cubicBezTo>
                <a:lnTo>
                  <a:pt x="1521" y="1168"/>
                </a:lnTo>
                <a:cubicBezTo>
                  <a:pt x="1526" y="1174"/>
                  <a:pt x="1532" y="1186"/>
                  <a:pt x="1532" y="1195"/>
                </a:cubicBezTo>
                <a:lnTo>
                  <a:pt x="1532" y="1211"/>
                </a:lnTo>
                <a:lnTo>
                  <a:pt x="1532" y="1242"/>
                </a:lnTo>
                <a:lnTo>
                  <a:pt x="1532" y="1258"/>
                </a:lnTo>
                <a:cubicBezTo>
                  <a:pt x="1532" y="1267"/>
                  <a:pt x="1528" y="1279"/>
                  <a:pt x="1521" y="1285"/>
                </a:cubicBezTo>
                <a:close/>
                <a:moveTo>
                  <a:pt x="1348" y="1225"/>
                </a:moveTo>
                <a:cubicBezTo>
                  <a:pt x="1348" y="1216"/>
                  <a:pt x="1343" y="1204"/>
                  <a:pt x="1336" y="1198"/>
                </a:cubicBezTo>
                <a:lnTo>
                  <a:pt x="1274" y="1137"/>
                </a:lnTo>
                <a:cubicBezTo>
                  <a:pt x="1268" y="1131"/>
                  <a:pt x="1256" y="1126"/>
                  <a:pt x="1247" y="1126"/>
                </a:cubicBezTo>
                <a:lnTo>
                  <a:pt x="1245" y="1126"/>
                </a:lnTo>
                <a:cubicBezTo>
                  <a:pt x="1237" y="1126"/>
                  <a:pt x="1224" y="1131"/>
                  <a:pt x="1219" y="1137"/>
                </a:cubicBezTo>
                <a:lnTo>
                  <a:pt x="1156" y="1198"/>
                </a:lnTo>
                <a:cubicBezTo>
                  <a:pt x="1148" y="1205"/>
                  <a:pt x="1145" y="1216"/>
                  <a:pt x="1145" y="1225"/>
                </a:cubicBezTo>
                <a:lnTo>
                  <a:pt x="1145" y="1226"/>
                </a:lnTo>
                <a:cubicBezTo>
                  <a:pt x="1145" y="1235"/>
                  <a:pt x="1150" y="1248"/>
                  <a:pt x="1156" y="1253"/>
                </a:cubicBezTo>
                <a:lnTo>
                  <a:pt x="1219" y="1315"/>
                </a:lnTo>
                <a:cubicBezTo>
                  <a:pt x="1224" y="1320"/>
                  <a:pt x="1237" y="1325"/>
                  <a:pt x="1245" y="1325"/>
                </a:cubicBezTo>
                <a:lnTo>
                  <a:pt x="1247" y="1325"/>
                </a:lnTo>
                <a:cubicBezTo>
                  <a:pt x="1256" y="1325"/>
                  <a:pt x="1268" y="1320"/>
                  <a:pt x="1274" y="1315"/>
                </a:cubicBezTo>
                <a:lnTo>
                  <a:pt x="1336" y="1253"/>
                </a:lnTo>
                <a:cubicBezTo>
                  <a:pt x="1341" y="1246"/>
                  <a:pt x="1348" y="1235"/>
                  <a:pt x="1348" y="1226"/>
                </a:cubicBezTo>
                <a:lnTo>
                  <a:pt x="1348" y="1225"/>
                </a:lnTo>
                <a:close/>
                <a:moveTo>
                  <a:pt x="373" y="583"/>
                </a:moveTo>
                <a:lnTo>
                  <a:pt x="893" y="881"/>
                </a:lnTo>
                <a:cubicBezTo>
                  <a:pt x="921" y="897"/>
                  <a:pt x="951" y="904"/>
                  <a:pt x="981" y="900"/>
                </a:cubicBezTo>
                <a:cubicBezTo>
                  <a:pt x="1060" y="895"/>
                  <a:pt x="1122" y="828"/>
                  <a:pt x="1122" y="749"/>
                </a:cubicBezTo>
                <a:lnTo>
                  <a:pt x="1122" y="151"/>
                </a:lnTo>
                <a:cubicBezTo>
                  <a:pt x="1122" y="67"/>
                  <a:pt x="1053" y="0"/>
                  <a:pt x="969" y="0"/>
                </a:cubicBezTo>
                <a:cubicBezTo>
                  <a:pt x="884" y="0"/>
                  <a:pt x="815" y="69"/>
                  <a:pt x="815" y="151"/>
                </a:cubicBezTo>
                <a:lnTo>
                  <a:pt x="815" y="486"/>
                </a:lnTo>
                <a:lnTo>
                  <a:pt x="525" y="319"/>
                </a:lnTo>
                <a:cubicBezTo>
                  <a:pt x="452" y="277"/>
                  <a:pt x="359" y="301"/>
                  <a:pt x="315" y="375"/>
                </a:cubicBezTo>
                <a:cubicBezTo>
                  <a:pt x="274" y="448"/>
                  <a:pt x="299" y="541"/>
                  <a:pt x="373" y="583"/>
                </a:cubicBezTo>
                <a:close/>
                <a:moveTo>
                  <a:pt x="1512" y="902"/>
                </a:moveTo>
                <a:cubicBezTo>
                  <a:pt x="1542" y="904"/>
                  <a:pt x="1572" y="899"/>
                  <a:pt x="1600" y="883"/>
                </a:cubicBezTo>
                <a:lnTo>
                  <a:pt x="2120" y="585"/>
                </a:lnTo>
                <a:cubicBezTo>
                  <a:pt x="2194" y="543"/>
                  <a:pt x="2219" y="449"/>
                  <a:pt x="2177" y="377"/>
                </a:cubicBezTo>
                <a:cubicBezTo>
                  <a:pt x="2134" y="305"/>
                  <a:pt x="2041" y="280"/>
                  <a:pt x="1967" y="321"/>
                </a:cubicBezTo>
                <a:lnTo>
                  <a:pt x="1676" y="488"/>
                </a:lnTo>
                <a:lnTo>
                  <a:pt x="1676" y="153"/>
                </a:lnTo>
                <a:cubicBezTo>
                  <a:pt x="1676" y="69"/>
                  <a:pt x="1607" y="2"/>
                  <a:pt x="1523" y="2"/>
                </a:cubicBezTo>
                <a:cubicBezTo>
                  <a:pt x="1438" y="2"/>
                  <a:pt x="1370" y="70"/>
                  <a:pt x="1370" y="153"/>
                </a:cubicBezTo>
                <a:lnTo>
                  <a:pt x="1370" y="751"/>
                </a:lnTo>
                <a:cubicBezTo>
                  <a:pt x="1371" y="830"/>
                  <a:pt x="1433" y="895"/>
                  <a:pt x="1512" y="902"/>
                </a:cubicBezTo>
                <a:close/>
                <a:moveTo>
                  <a:pt x="981" y="1551"/>
                </a:moveTo>
                <a:cubicBezTo>
                  <a:pt x="951" y="1549"/>
                  <a:pt x="919" y="1554"/>
                  <a:pt x="893" y="1570"/>
                </a:cubicBezTo>
                <a:lnTo>
                  <a:pt x="373" y="1868"/>
                </a:lnTo>
                <a:cubicBezTo>
                  <a:pt x="299" y="1910"/>
                  <a:pt x="274" y="2004"/>
                  <a:pt x="317" y="2076"/>
                </a:cubicBezTo>
                <a:cubicBezTo>
                  <a:pt x="359" y="2148"/>
                  <a:pt x="452" y="2173"/>
                  <a:pt x="526" y="2130"/>
                </a:cubicBezTo>
                <a:lnTo>
                  <a:pt x="817" y="1963"/>
                </a:lnTo>
                <a:lnTo>
                  <a:pt x="817" y="2298"/>
                </a:lnTo>
                <a:cubicBezTo>
                  <a:pt x="817" y="2382"/>
                  <a:pt x="886" y="2449"/>
                  <a:pt x="971" y="2449"/>
                </a:cubicBezTo>
                <a:cubicBezTo>
                  <a:pt x="1055" y="2449"/>
                  <a:pt x="1124" y="2381"/>
                  <a:pt x="1124" y="2298"/>
                </a:cubicBezTo>
                <a:lnTo>
                  <a:pt x="1124" y="1700"/>
                </a:lnTo>
                <a:cubicBezTo>
                  <a:pt x="1122" y="1623"/>
                  <a:pt x="1060" y="1556"/>
                  <a:pt x="981" y="1551"/>
                </a:cubicBezTo>
                <a:close/>
                <a:moveTo>
                  <a:pt x="840" y="1270"/>
                </a:moveTo>
                <a:cubicBezTo>
                  <a:pt x="845" y="1255"/>
                  <a:pt x="847" y="1237"/>
                  <a:pt x="847" y="1221"/>
                </a:cubicBezTo>
                <a:cubicBezTo>
                  <a:pt x="847" y="1209"/>
                  <a:pt x="845" y="1196"/>
                  <a:pt x="842" y="1186"/>
                </a:cubicBezTo>
                <a:cubicBezTo>
                  <a:pt x="831" y="1149"/>
                  <a:pt x="807" y="1115"/>
                  <a:pt x="771" y="1094"/>
                </a:cubicBezTo>
                <a:lnTo>
                  <a:pt x="252" y="796"/>
                </a:lnTo>
                <a:cubicBezTo>
                  <a:pt x="178" y="754"/>
                  <a:pt x="84" y="779"/>
                  <a:pt x="42" y="853"/>
                </a:cubicBezTo>
                <a:cubicBezTo>
                  <a:pt x="0" y="925"/>
                  <a:pt x="24" y="1018"/>
                  <a:pt x="98" y="1061"/>
                </a:cubicBezTo>
                <a:lnTo>
                  <a:pt x="389" y="1228"/>
                </a:lnTo>
                <a:lnTo>
                  <a:pt x="98" y="1396"/>
                </a:lnTo>
                <a:cubicBezTo>
                  <a:pt x="24" y="1438"/>
                  <a:pt x="0" y="1531"/>
                  <a:pt x="42" y="1604"/>
                </a:cubicBezTo>
                <a:cubicBezTo>
                  <a:pt x="84" y="1676"/>
                  <a:pt x="178" y="1700"/>
                  <a:pt x="252" y="1660"/>
                </a:cubicBezTo>
                <a:lnTo>
                  <a:pt x="771" y="1360"/>
                </a:lnTo>
                <a:cubicBezTo>
                  <a:pt x="805" y="1337"/>
                  <a:pt x="830" y="1306"/>
                  <a:pt x="840" y="127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Arial"/>
              <a:ea typeface="Arial"/>
              <a:cs typeface="Arial"/>
              <a:sym typeface="Arial"/>
            </a:endParaRPr>
          </a:p>
        </p:txBody>
      </p:sp>
      <p:sp>
        <p:nvSpPr>
          <p:cNvPr id="1060" name="Google Shape;1060;p125"/>
          <p:cNvSpPr/>
          <p:nvPr/>
        </p:nvSpPr>
        <p:spPr>
          <a:xfrm>
            <a:off x="609600" y="6453667"/>
            <a:ext cx="2402800" cy="14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dirty="0">
                <a:solidFill>
                  <a:srgbClr val="929292"/>
                </a:solidFill>
                <a:latin typeface="Arial"/>
                <a:ea typeface="Arial"/>
                <a:cs typeface="Arial"/>
                <a:sym typeface="Arial"/>
              </a:rPr>
              <a:t>© 2022 Snowflake Inc. All Rights Reserved</a:t>
            </a:r>
            <a:endParaRPr sz="800" b="0" i="0" u="none" strike="noStrike" cap="none" dirty="0">
              <a:solidFill>
                <a:srgbClr val="929292"/>
              </a:solidFill>
              <a:latin typeface="Arial"/>
              <a:ea typeface="Arial"/>
              <a:cs typeface="Arial"/>
              <a:sym typeface="Arial"/>
            </a:endParaRPr>
          </a:p>
        </p:txBody>
      </p:sp>
    </p:spTree>
    <p:extLst>
      <p:ext uri="{BB962C8B-B14F-4D97-AF65-F5344CB8AC3E}">
        <p14:creationId xmlns:p14="http://schemas.microsoft.com/office/powerpoint/2010/main" val="3468872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4"/>
        <p:cNvGrpSpPr/>
        <p:nvPr/>
      </p:nvGrpSpPr>
      <p:grpSpPr>
        <a:xfrm>
          <a:off x="0" y="0"/>
          <a:ext cx="0" cy="0"/>
          <a:chOff x="0" y="0"/>
          <a:chExt cx="0" cy="0"/>
        </a:xfrm>
      </p:grpSpPr>
      <p:sp>
        <p:nvSpPr>
          <p:cNvPr id="315" name="Google Shape;315;p39"/>
          <p:cNvSpPr/>
          <p:nvPr/>
        </p:nvSpPr>
        <p:spPr>
          <a:xfrm>
            <a:off x="753775" y="6531885"/>
            <a:ext cx="1964400" cy="12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rgbClr val="929292"/>
                </a:solidFill>
                <a:latin typeface="Arial"/>
                <a:ea typeface="Arial"/>
                <a:cs typeface="Arial"/>
                <a:sym typeface="Arial"/>
              </a:rPr>
              <a:t>© </a:t>
            </a:r>
            <a:r>
              <a:rPr lang="en" sz="800">
                <a:solidFill>
                  <a:srgbClr val="929292"/>
                </a:solidFill>
              </a:rPr>
              <a:t>2022</a:t>
            </a:r>
            <a:r>
              <a:rPr lang="en" sz="800" b="0" i="0" u="none" strike="noStrike" cap="none">
                <a:solidFill>
                  <a:srgbClr val="929292"/>
                </a:solidFill>
                <a:latin typeface="Arial"/>
                <a:ea typeface="Arial"/>
                <a:cs typeface="Arial"/>
                <a:sym typeface="Arial"/>
              </a:rPr>
              <a:t> Snowflake Inc. All Rights Reserved</a:t>
            </a:r>
            <a:endParaRPr sz="800" b="0" i="0" u="none" strike="noStrike" cap="none">
              <a:solidFill>
                <a:srgbClr val="929292"/>
              </a:solidFill>
              <a:latin typeface="Arial"/>
              <a:ea typeface="Arial"/>
              <a:cs typeface="Arial"/>
              <a:sym typeface="Arial"/>
            </a:endParaRPr>
          </a:p>
        </p:txBody>
      </p:sp>
      <p:sp>
        <p:nvSpPr>
          <p:cNvPr id="316" name="Google Shape;316;p39"/>
          <p:cNvSpPr txBox="1">
            <a:spLocks noGrp="1"/>
          </p:cNvSpPr>
          <p:nvPr>
            <p:ph type="sldNum" idx="12"/>
          </p:nvPr>
        </p:nvSpPr>
        <p:spPr>
          <a:xfrm>
            <a:off x="11187181" y="6531975"/>
            <a:ext cx="631600" cy="123111"/>
          </a:xfrm>
          <a:prstGeom prst="rect">
            <a:avLst/>
          </a:prstGeom>
          <a:noFill/>
          <a:ln>
            <a:noFill/>
          </a:ln>
        </p:spPr>
        <p:txBody>
          <a:bodyPr spcFirstLastPara="1" wrap="square" lIns="0" tIns="0" rIns="0" bIns="0" anchor="b" anchorCtr="0">
            <a:sp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929292"/>
                </a:solidFill>
                <a:latin typeface="Arial"/>
                <a:ea typeface="Arial"/>
                <a:cs typeface="Arial"/>
                <a:sym typeface="Arial"/>
              </a:defRPr>
            </a:lvl9pPr>
          </a:lstStyle>
          <a:p>
            <a:fld id="{00000000-1234-1234-1234-123412341234}" type="slidenum">
              <a:rPr lang="en" smtClean="0"/>
              <a:pPr/>
              <a:t>‹#›</a:t>
            </a:fld>
            <a:endParaRPr lang="en"/>
          </a:p>
        </p:txBody>
      </p:sp>
      <p:sp>
        <p:nvSpPr>
          <p:cNvPr id="317" name="Google Shape;317;p39"/>
          <p:cNvSpPr/>
          <p:nvPr/>
        </p:nvSpPr>
        <p:spPr>
          <a:xfrm>
            <a:off x="460260" y="6504439"/>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328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 Layout" preserve="1" userDrawn="1">
  <p:cSld name="1_Three Column Layou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87667" y="304800"/>
            <a:ext cx="110948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36" name="Google Shape;36;p5"/>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37" name="Google Shape;37;p5"/>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38;p5"/>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39" name="Google Shape;39;p5"/>
          <p:cNvSpPr txBox="1">
            <a:spLocks noGrp="1"/>
          </p:cNvSpPr>
          <p:nvPr>
            <p:ph type="subTitle" idx="4"/>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3" name="Content Placeholder 2">
            <a:extLst>
              <a:ext uri="{FF2B5EF4-FFF2-40B4-BE49-F238E27FC236}">
                <a16:creationId xmlns:a16="http://schemas.microsoft.com/office/drawing/2014/main" id="{2A3920E7-567F-49A1-B25E-61F21C2971CC}"/>
              </a:ext>
            </a:extLst>
          </p:cNvPr>
          <p:cNvSpPr>
            <a:spLocks noGrp="1"/>
          </p:cNvSpPr>
          <p:nvPr>
            <p:ph sz="quarter" idx="13"/>
          </p:nvPr>
        </p:nvSpPr>
        <p:spPr>
          <a:xfrm>
            <a:off x="487363" y="1861928"/>
            <a:ext cx="3596400"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D657FE83-A043-98AE-2DCE-21A8F0289888}"/>
              </a:ext>
            </a:extLst>
          </p:cNvPr>
          <p:cNvSpPr>
            <a:spLocks noGrp="1"/>
          </p:cNvSpPr>
          <p:nvPr>
            <p:ph sz="quarter" idx="14"/>
          </p:nvPr>
        </p:nvSpPr>
        <p:spPr>
          <a:xfrm>
            <a:off x="4247681" y="1861928"/>
            <a:ext cx="3596400"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FFBCA1E5-4403-2DCD-5DDB-072C840C47D5}"/>
              </a:ext>
            </a:extLst>
          </p:cNvPr>
          <p:cNvSpPr>
            <a:spLocks noGrp="1"/>
          </p:cNvSpPr>
          <p:nvPr>
            <p:ph sz="quarter" idx="15"/>
          </p:nvPr>
        </p:nvSpPr>
        <p:spPr>
          <a:xfrm>
            <a:off x="8008000" y="1861928"/>
            <a:ext cx="3596400"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24138077"/>
      </p:ext>
    </p:extLst>
  </p:cSld>
  <p:clrMapOvr>
    <a:masterClrMapping/>
  </p:clrMapOvr>
  <p:extLst>
    <p:ext uri="{DCECCB84-F9BA-43D5-87BE-67443E8EF086}">
      <p15:sldGuideLst xmlns:p15="http://schemas.microsoft.com/office/powerpoint/2012/main">
        <p15:guide id="1" pos="1996">
          <p15:clr>
            <a:srgbClr val="FA7B17"/>
          </p15:clr>
        </p15:guide>
        <p15:guide id="2" pos="1906">
          <p15:clr>
            <a:srgbClr val="FA7B17"/>
          </p15:clr>
        </p15:guide>
        <p15:guide id="3" pos="3758">
          <p15:clr>
            <a:srgbClr val="FA7B17"/>
          </p15:clr>
        </p15:guide>
        <p15:guide id="4" pos="386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 Layout" preserve="1" userDrawn="1">
  <p:cSld name="Four Column Layout">
    <p:spTree>
      <p:nvGrpSpPr>
        <p:cNvPr id="1" name="Shape 40"/>
        <p:cNvGrpSpPr/>
        <p:nvPr/>
      </p:nvGrpSpPr>
      <p:grpSpPr>
        <a:xfrm>
          <a:off x="0" y="0"/>
          <a:ext cx="0" cy="0"/>
          <a:chOff x="0" y="0"/>
          <a:chExt cx="0" cy="0"/>
        </a:xfrm>
      </p:grpSpPr>
      <p:sp>
        <p:nvSpPr>
          <p:cNvPr id="41" name="Google Shape;41;p6"/>
          <p:cNvSpPr/>
          <p:nvPr/>
        </p:nvSpPr>
        <p:spPr>
          <a:xfrm>
            <a:off x="609594" y="6462011"/>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42;p6"/>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43" name="Google Shape;43;p6"/>
          <p:cNvSpPr txBox="1">
            <a:spLocks noGrp="1"/>
          </p:cNvSpPr>
          <p:nvPr>
            <p:ph type="title"/>
          </p:nvPr>
        </p:nvSpPr>
        <p:spPr>
          <a:xfrm>
            <a:off x="487667" y="304800"/>
            <a:ext cx="110948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48" name="Google Shape;48;p6"/>
          <p:cNvSpPr/>
          <p:nvPr/>
        </p:nvSpPr>
        <p:spPr>
          <a:xfrm>
            <a:off x="880853" y="6489457"/>
            <a:ext cx="19644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49" name="Google Shape;49;p6"/>
          <p:cNvSpPr txBox="1">
            <a:spLocks noGrp="1"/>
          </p:cNvSpPr>
          <p:nvPr>
            <p:ph type="subTitle" idx="5"/>
          </p:nvPr>
        </p:nvSpPr>
        <p:spPr>
          <a:xfrm>
            <a:off x="487680" y="873713"/>
            <a:ext cx="11126400" cy="487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B5B5B"/>
              </a:buClr>
              <a:buSzPts val="1800"/>
              <a:buNone/>
              <a:defRPr>
                <a:solidFill>
                  <a:srgbClr val="5B5B5B"/>
                </a:solidFill>
              </a:defRPr>
            </a:lvl1pPr>
            <a:lvl2pPr lvl="1" rtl="0">
              <a:spcBef>
                <a:spcPts val="1333"/>
              </a:spcBef>
              <a:spcAft>
                <a:spcPts val="0"/>
              </a:spcAft>
              <a:buClr>
                <a:srgbClr val="5B5B5B"/>
              </a:buClr>
              <a:buSzPts val="1800"/>
              <a:buNone/>
              <a:defRPr>
                <a:solidFill>
                  <a:srgbClr val="5B5B5B"/>
                </a:solidFill>
              </a:defRPr>
            </a:lvl2pPr>
            <a:lvl3pPr lvl="2" rtl="0">
              <a:spcBef>
                <a:spcPts val="1333"/>
              </a:spcBef>
              <a:spcAft>
                <a:spcPts val="0"/>
              </a:spcAft>
              <a:buClr>
                <a:srgbClr val="5B5B5B"/>
              </a:buClr>
              <a:buSzPts val="1400"/>
              <a:buNone/>
              <a:defRPr>
                <a:solidFill>
                  <a:srgbClr val="5B5B5B"/>
                </a:solidFill>
              </a:defRPr>
            </a:lvl3pPr>
            <a:lvl4pPr lvl="3" rtl="0">
              <a:spcBef>
                <a:spcPts val="1333"/>
              </a:spcBef>
              <a:spcAft>
                <a:spcPts val="0"/>
              </a:spcAft>
              <a:buClr>
                <a:srgbClr val="5B5B5B"/>
              </a:buClr>
              <a:buSzPts val="1400"/>
              <a:buNone/>
              <a:defRPr>
                <a:solidFill>
                  <a:srgbClr val="5B5B5B"/>
                </a:solidFill>
              </a:defRPr>
            </a:lvl4pPr>
            <a:lvl5pPr lvl="4" rtl="0">
              <a:spcBef>
                <a:spcPts val="1333"/>
              </a:spcBef>
              <a:spcAft>
                <a:spcPts val="0"/>
              </a:spcAft>
              <a:buClr>
                <a:srgbClr val="5B5B5B"/>
              </a:buClr>
              <a:buSzPts val="1400"/>
              <a:buNone/>
              <a:defRPr>
                <a:solidFill>
                  <a:srgbClr val="5B5B5B"/>
                </a:solidFill>
              </a:defRPr>
            </a:lvl5pPr>
            <a:lvl6pPr lvl="5" rtl="0">
              <a:spcBef>
                <a:spcPts val="1333"/>
              </a:spcBef>
              <a:spcAft>
                <a:spcPts val="0"/>
              </a:spcAft>
              <a:buClr>
                <a:srgbClr val="5B5B5B"/>
              </a:buClr>
              <a:buSzPts val="1400"/>
              <a:buNone/>
              <a:defRPr>
                <a:solidFill>
                  <a:srgbClr val="5B5B5B"/>
                </a:solidFill>
              </a:defRPr>
            </a:lvl6pPr>
            <a:lvl7pPr lvl="6" rtl="0">
              <a:spcBef>
                <a:spcPts val="1333"/>
              </a:spcBef>
              <a:spcAft>
                <a:spcPts val="0"/>
              </a:spcAft>
              <a:buClr>
                <a:srgbClr val="5B5B5B"/>
              </a:buClr>
              <a:buSzPts val="1400"/>
              <a:buNone/>
              <a:defRPr>
                <a:solidFill>
                  <a:srgbClr val="5B5B5B"/>
                </a:solidFill>
              </a:defRPr>
            </a:lvl7pPr>
            <a:lvl8pPr lvl="7" rtl="0">
              <a:spcBef>
                <a:spcPts val="1333"/>
              </a:spcBef>
              <a:spcAft>
                <a:spcPts val="0"/>
              </a:spcAft>
              <a:buClr>
                <a:srgbClr val="5B5B5B"/>
              </a:buClr>
              <a:buSzPts val="1400"/>
              <a:buNone/>
              <a:defRPr>
                <a:solidFill>
                  <a:srgbClr val="5B5B5B"/>
                </a:solidFill>
              </a:defRPr>
            </a:lvl8pPr>
            <a:lvl9pPr lvl="8" rtl="0">
              <a:spcBef>
                <a:spcPts val="1333"/>
              </a:spcBef>
              <a:spcAft>
                <a:spcPts val="1333"/>
              </a:spcAft>
              <a:buClr>
                <a:srgbClr val="5B5B5B"/>
              </a:buClr>
              <a:buSzPts val="1400"/>
              <a:buNone/>
              <a:defRPr>
                <a:solidFill>
                  <a:srgbClr val="5B5B5B"/>
                </a:solidFill>
              </a:defRPr>
            </a:lvl9pPr>
          </a:lstStyle>
          <a:p>
            <a:r>
              <a:rPr lang="en-GB"/>
              <a:t>Click to edit Master subtitle style</a:t>
            </a:r>
            <a:endParaRPr/>
          </a:p>
        </p:txBody>
      </p:sp>
      <p:sp>
        <p:nvSpPr>
          <p:cNvPr id="3" name="Content Placeholder 2">
            <a:extLst>
              <a:ext uri="{FF2B5EF4-FFF2-40B4-BE49-F238E27FC236}">
                <a16:creationId xmlns:a16="http://schemas.microsoft.com/office/drawing/2014/main" id="{125A1E27-4773-93F7-AB24-89266726F5A1}"/>
              </a:ext>
            </a:extLst>
          </p:cNvPr>
          <p:cNvSpPr>
            <a:spLocks noGrp="1"/>
          </p:cNvSpPr>
          <p:nvPr>
            <p:ph sz="quarter" idx="13"/>
          </p:nvPr>
        </p:nvSpPr>
        <p:spPr>
          <a:xfrm>
            <a:off x="487363" y="1822687"/>
            <a:ext cx="2560637"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12CD54D5-B93F-CBA7-20A8-A7EFCDADE51E}"/>
              </a:ext>
            </a:extLst>
          </p:cNvPr>
          <p:cNvSpPr>
            <a:spLocks noGrp="1"/>
          </p:cNvSpPr>
          <p:nvPr>
            <p:ph sz="quarter" idx="14"/>
          </p:nvPr>
        </p:nvSpPr>
        <p:spPr>
          <a:xfrm>
            <a:off x="9021830" y="1822687"/>
            <a:ext cx="2560637"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88A81EC1-626C-0CE7-D33E-2119592A7480}"/>
              </a:ext>
            </a:extLst>
          </p:cNvPr>
          <p:cNvSpPr>
            <a:spLocks noGrp="1"/>
          </p:cNvSpPr>
          <p:nvPr>
            <p:ph sz="quarter" idx="15"/>
          </p:nvPr>
        </p:nvSpPr>
        <p:spPr>
          <a:xfrm>
            <a:off x="3332185" y="1822687"/>
            <a:ext cx="2560637"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09305832-5733-EDF2-09C5-708254F8BF36}"/>
              </a:ext>
            </a:extLst>
          </p:cNvPr>
          <p:cNvSpPr>
            <a:spLocks noGrp="1"/>
          </p:cNvSpPr>
          <p:nvPr>
            <p:ph sz="quarter" idx="16"/>
          </p:nvPr>
        </p:nvSpPr>
        <p:spPr>
          <a:xfrm>
            <a:off x="6177007" y="1822687"/>
            <a:ext cx="2560637" cy="4161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8031987"/>
      </p:ext>
    </p:extLst>
  </p:cSld>
  <p:clrMapOvr>
    <a:masterClrMapping/>
  </p:clrMapOvr>
  <p:extLst>
    <p:ext uri="{DCECCB84-F9BA-43D5-87BE-67443E8EF086}">
      <p15:sldGuideLst xmlns:p15="http://schemas.microsoft.com/office/powerpoint/2012/main">
        <p15:guide id="1" pos="1422">
          <p15:clr>
            <a:srgbClr val="FA7B17"/>
          </p15:clr>
        </p15:guide>
        <p15:guide id="2" pos="4211">
          <p15:clr>
            <a:srgbClr val="FA7B17"/>
          </p15:clr>
        </p15:guide>
        <p15:guide id="3" pos="1549">
          <p15:clr>
            <a:srgbClr val="FA7B17"/>
          </p15:clr>
        </p15:guide>
        <p15:guide id="4" pos="2816">
          <p15:clr>
            <a:srgbClr val="FA7B17"/>
          </p15:clr>
        </p15:guide>
        <p15:guide id="5" pos="2944">
          <p15:clr>
            <a:srgbClr val="FA7B17"/>
          </p15:clr>
        </p15:guide>
        <p15:guide id="6" pos="433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50"/>
        <p:cNvGrpSpPr/>
        <p:nvPr/>
      </p:nvGrpSpPr>
      <p:grpSpPr>
        <a:xfrm>
          <a:off x="0" y="0"/>
          <a:ext cx="0" cy="0"/>
          <a:chOff x="0" y="0"/>
          <a:chExt cx="0" cy="0"/>
        </a:xfrm>
      </p:grpSpPr>
      <p:sp>
        <p:nvSpPr>
          <p:cNvPr id="51" name="Google Shape;51;p7"/>
          <p:cNvSpPr/>
          <p:nvPr/>
        </p:nvSpPr>
        <p:spPr>
          <a:xfrm>
            <a:off x="3055600" y="0"/>
            <a:ext cx="913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txBox="1">
            <a:spLocks noGrp="1"/>
          </p:cNvSpPr>
          <p:nvPr>
            <p:ph type="body" idx="1"/>
          </p:nvPr>
        </p:nvSpPr>
        <p:spPr>
          <a:xfrm>
            <a:off x="487667" y="304800"/>
            <a:ext cx="2568000" cy="914400"/>
          </a:xfrm>
          <a:prstGeom prst="rect">
            <a:avLst/>
          </a:prstGeom>
          <a:noFill/>
          <a:ln>
            <a:noFill/>
          </a:ln>
        </p:spPr>
        <p:txBody>
          <a:bodyPr spcFirstLastPara="1" wrap="square" lIns="91425" tIns="91425" rIns="91425" bIns="91425" anchor="t" anchorCtr="0">
            <a:noAutofit/>
          </a:bodyPr>
          <a:lstStyle>
            <a:lvl1pPr marL="609585" lvl="0" indent="-304792" rtl="0">
              <a:lnSpc>
                <a:spcPct val="105000"/>
              </a:lnSpc>
              <a:spcBef>
                <a:spcPts val="0"/>
              </a:spcBef>
              <a:spcAft>
                <a:spcPts val="0"/>
              </a:spcAft>
              <a:buClr>
                <a:schemeClr val="dk1"/>
              </a:buClr>
              <a:buSzPts val="2600"/>
              <a:buNone/>
              <a:defRPr sz="3467" b="1" i="0" cap="none">
                <a:solidFill>
                  <a:schemeClr val="dk1"/>
                </a:solidFill>
              </a:defRPr>
            </a:lvl1pPr>
            <a:lvl2pPr marL="1219170" lvl="1" indent="-457189" rtl="0">
              <a:lnSpc>
                <a:spcPct val="105000"/>
              </a:lnSpc>
              <a:spcBef>
                <a:spcPts val="1333"/>
              </a:spcBef>
              <a:spcAft>
                <a:spcPts val="0"/>
              </a:spcAft>
              <a:buClr>
                <a:schemeClr val="dk1"/>
              </a:buClr>
              <a:buSzPts val="1800"/>
              <a:buChar char="•"/>
              <a:defRPr b="1"/>
            </a:lvl2pPr>
            <a:lvl3pPr marL="1828754" lvl="2" indent="-457189" rtl="0">
              <a:lnSpc>
                <a:spcPct val="105000"/>
              </a:lnSpc>
              <a:spcBef>
                <a:spcPts val="1333"/>
              </a:spcBef>
              <a:spcAft>
                <a:spcPts val="0"/>
              </a:spcAft>
              <a:buClr>
                <a:schemeClr val="dk1"/>
              </a:buClr>
              <a:buSzPts val="1800"/>
              <a:buChar char="•"/>
              <a:defRPr sz="2400" b="1"/>
            </a:lvl3pPr>
            <a:lvl4pPr marL="2438339" lvl="3" indent="-423323" rtl="0">
              <a:lnSpc>
                <a:spcPct val="105000"/>
              </a:lnSpc>
              <a:spcBef>
                <a:spcPts val="1333"/>
              </a:spcBef>
              <a:spcAft>
                <a:spcPts val="0"/>
              </a:spcAft>
              <a:buClr>
                <a:schemeClr val="dk1"/>
              </a:buClr>
              <a:buSzPts val="1400"/>
              <a:buChar char="•"/>
              <a:defRPr b="1"/>
            </a:lvl4pPr>
            <a:lvl5pPr marL="3047924" lvl="4" indent="-423323" rtl="0">
              <a:lnSpc>
                <a:spcPct val="105000"/>
              </a:lnSpc>
              <a:spcBef>
                <a:spcPts val="1333"/>
              </a:spcBef>
              <a:spcAft>
                <a:spcPts val="0"/>
              </a:spcAft>
              <a:buClr>
                <a:schemeClr val="dk1"/>
              </a:buClr>
              <a:buSzPts val="1400"/>
              <a:buChar char="•"/>
              <a:defRPr b="1"/>
            </a:lvl5pPr>
            <a:lvl6pPr marL="3657509" lvl="5" indent="-423323" rtl="0">
              <a:lnSpc>
                <a:spcPct val="105000"/>
              </a:lnSpc>
              <a:spcBef>
                <a:spcPts val="1333"/>
              </a:spcBef>
              <a:spcAft>
                <a:spcPts val="0"/>
              </a:spcAft>
              <a:buClr>
                <a:schemeClr val="dk1"/>
              </a:buClr>
              <a:buSzPts val="1400"/>
              <a:buChar char="•"/>
              <a:defRPr b="1"/>
            </a:lvl6pPr>
            <a:lvl7pPr marL="4267093" lvl="6" indent="-423323" rtl="0">
              <a:lnSpc>
                <a:spcPct val="105000"/>
              </a:lnSpc>
              <a:spcBef>
                <a:spcPts val="1333"/>
              </a:spcBef>
              <a:spcAft>
                <a:spcPts val="0"/>
              </a:spcAft>
              <a:buClr>
                <a:schemeClr val="dk1"/>
              </a:buClr>
              <a:buSzPts val="1400"/>
              <a:buChar char="•"/>
              <a:defRPr b="1"/>
            </a:lvl7pPr>
            <a:lvl8pPr marL="4876678" lvl="7" indent="-423323" rtl="0">
              <a:lnSpc>
                <a:spcPct val="105000"/>
              </a:lnSpc>
              <a:spcBef>
                <a:spcPts val="1333"/>
              </a:spcBef>
              <a:spcAft>
                <a:spcPts val="0"/>
              </a:spcAft>
              <a:buClr>
                <a:schemeClr val="dk1"/>
              </a:buClr>
              <a:buSzPts val="1400"/>
              <a:buChar char="•"/>
              <a:defRPr b="1"/>
            </a:lvl8pPr>
            <a:lvl9pPr marL="5486263" lvl="8" indent="-423323" rtl="0">
              <a:lnSpc>
                <a:spcPct val="105000"/>
              </a:lnSpc>
              <a:spcBef>
                <a:spcPts val="1333"/>
              </a:spcBef>
              <a:spcAft>
                <a:spcPts val="1333"/>
              </a:spcAft>
              <a:buClr>
                <a:schemeClr val="dk1"/>
              </a:buClr>
              <a:buSzPts val="1400"/>
              <a:buChar char="•"/>
              <a:defRPr b="1"/>
            </a:lvl9pPr>
          </a:lstStyle>
          <a:p>
            <a:pPr lvl="0"/>
            <a:r>
              <a:rPr lang="en-GB"/>
              <a:t>Click to edit Master text styles</a:t>
            </a:r>
          </a:p>
        </p:txBody>
      </p:sp>
      <p:sp>
        <p:nvSpPr>
          <p:cNvPr id="53" name="Google Shape;53;p7"/>
          <p:cNvSpPr txBox="1">
            <a:spLocks noGrp="1"/>
          </p:cNvSpPr>
          <p:nvPr>
            <p:ph type="sldNum" idx="12"/>
          </p:nvPr>
        </p:nvSpPr>
        <p:spPr>
          <a:xfrm>
            <a:off x="10972800" y="6486234"/>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EFEFEF"/>
                </a:solidFill>
              </a:defRPr>
            </a:lvl1pPr>
            <a:lvl2pPr marL="0" marR="0" lvl="1" indent="0" algn="r" rtl="0">
              <a:spcBef>
                <a:spcPts val="0"/>
              </a:spcBef>
              <a:buNone/>
              <a:defRPr sz="800" i="0">
                <a:solidFill>
                  <a:srgbClr val="EFEFEF"/>
                </a:solidFill>
              </a:defRPr>
            </a:lvl2pPr>
            <a:lvl3pPr marL="0" marR="0" lvl="2" indent="0" algn="r" rtl="0">
              <a:spcBef>
                <a:spcPts val="0"/>
              </a:spcBef>
              <a:buNone/>
              <a:defRPr sz="800" i="0">
                <a:solidFill>
                  <a:srgbClr val="EFEFEF"/>
                </a:solidFill>
              </a:defRPr>
            </a:lvl3pPr>
            <a:lvl4pPr marL="0" marR="0" lvl="3" indent="0" algn="r" rtl="0">
              <a:spcBef>
                <a:spcPts val="0"/>
              </a:spcBef>
              <a:buNone/>
              <a:defRPr sz="800" i="0">
                <a:solidFill>
                  <a:srgbClr val="EFEFEF"/>
                </a:solidFill>
              </a:defRPr>
            </a:lvl4pPr>
            <a:lvl5pPr marL="0" marR="0" lvl="4" indent="0" algn="r" rtl="0">
              <a:spcBef>
                <a:spcPts val="0"/>
              </a:spcBef>
              <a:buNone/>
              <a:defRPr sz="800" i="0">
                <a:solidFill>
                  <a:srgbClr val="EFEFEF"/>
                </a:solidFill>
              </a:defRPr>
            </a:lvl5pPr>
            <a:lvl6pPr marL="0" marR="0" lvl="5" indent="0" algn="r" rtl="0">
              <a:spcBef>
                <a:spcPts val="0"/>
              </a:spcBef>
              <a:buNone/>
              <a:defRPr sz="800" i="0">
                <a:solidFill>
                  <a:srgbClr val="EFEFEF"/>
                </a:solidFill>
              </a:defRPr>
            </a:lvl6pPr>
            <a:lvl7pPr marL="0" marR="0" lvl="6" indent="0" algn="r" rtl="0">
              <a:spcBef>
                <a:spcPts val="0"/>
              </a:spcBef>
              <a:buNone/>
              <a:defRPr sz="800" i="0">
                <a:solidFill>
                  <a:srgbClr val="EFEFEF"/>
                </a:solidFill>
              </a:defRPr>
            </a:lvl7pPr>
            <a:lvl8pPr marL="0" marR="0" lvl="7" indent="0" algn="r" rtl="0">
              <a:spcBef>
                <a:spcPts val="0"/>
              </a:spcBef>
              <a:buNone/>
              <a:defRPr sz="800" i="0">
                <a:solidFill>
                  <a:srgbClr val="EFEFEF"/>
                </a:solidFill>
              </a:defRPr>
            </a:lvl8pPr>
            <a:lvl9pPr marL="0" marR="0" lvl="8" indent="0" algn="r" rtl="0">
              <a:spcBef>
                <a:spcPts val="0"/>
              </a:spcBef>
              <a:buNone/>
              <a:defRPr sz="800" i="0">
                <a:solidFill>
                  <a:srgbClr val="EFEFEF"/>
                </a:solidFill>
              </a:defRPr>
            </a:lvl9pPr>
          </a:lstStyle>
          <a:p>
            <a:fld id="{00000000-1234-1234-1234-123412341234}" type="slidenum">
              <a:rPr lang="en" smtClean="0"/>
              <a:pPr/>
              <a:t>‹#›</a:t>
            </a:fld>
            <a:endParaRPr lang="en"/>
          </a:p>
        </p:txBody>
      </p:sp>
      <p:sp>
        <p:nvSpPr>
          <p:cNvPr id="54" name="Google Shape;54;p7"/>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p7"/>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
        <p:nvSpPr>
          <p:cNvPr id="56" name="Google Shape;56;p7"/>
          <p:cNvSpPr txBox="1">
            <a:spLocks noGrp="1"/>
          </p:cNvSpPr>
          <p:nvPr>
            <p:ph type="body" idx="2"/>
          </p:nvPr>
        </p:nvSpPr>
        <p:spPr>
          <a:xfrm>
            <a:off x="3948267" y="1219200"/>
            <a:ext cx="7634000" cy="50292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solidFill>
                  <a:srgbClr val="FFFFFF"/>
                </a:solidFill>
              </a:defRPr>
            </a:lvl1pPr>
            <a:lvl2pPr marL="1219170" lvl="1" indent="-457189" rtl="0">
              <a:spcBef>
                <a:spcPts val="1333"/>
              </a:spcBef>
              <a:spcAft>
                <a:spcPts val="0"/>
              </a:spcAft>
              <a:buSzPts val="1800"/>
              <a:buChar char="•"/>
              <a:defRPr>
                <a:solidFill>
                  <a:srgbClr val="FFFFFF"/>
                </a:solidFill>
              </a:defRPr>
            </a:lvl2pPr>
            <a:lvl3pPr marL="1828754" lvl="2" indent="-423323" rtl="0">
              <a:spcBef>
                <a:spcPts val="1333"/>
              </a:spcBef>
              <a:spcAft>
                <a:spcPts val="0"/>
              </a:spcAft>
              <a:buSzPts val="1400"/>
              <a:buChar char="•"/>
              <a:defRPr>
                <a:solidFill>
                  <a:srgbClr val="FFFFFF"/>
                </a:solidFill>
              </a:defRPr>
            </a:lvl3pPr>
            <a:lvl4pPr marL="2438339" lvl="3" indent="-423323" rtl="0">
              <a:spcBef>
                <a:spcPts val="1333"/>
              </a:spcBef>
              <a:spcAft>
                <a:spcPts val="0"/>
              </a:spcAft>
              <a:buSzPts val="1400"/>
              <a:buChar char="•"/>
              <a:defRPr>
                <a:solidFill>
                  <a:srgbClr val="FFFFFF"/>
                </a:solidFill>
              </a:defRPr>
            </a:lvl4pPr>
            <a:lvl5pPr marL="3047924" lvl="4" indent="-423323" rtl="0">
              <a:spcBef>
                <a:spcPts val="1333"/>
              </a:spcBef>
              <a:spcAft>
                <a:spcPts val="0"/>
              </a:spcAft>
              <a:buSzPts val="1400"/>
              <a:buChar char="•"/>
              <a:defRPr>
                <a:solidFill>
                  <a:srgbClr val="FFFFFF"/>
                </a:solidFill>
              </a:defRPr>
            </a:lvl5pPr>
            <a:lvl6pPr marL="3657509" lvl="5" indent="-423323" rtl="0">
              <a:spcBef>
                <a:spcPts val="1333"/>
              </a:spcBef>
              <a:spcAft>
                <a:spcPts val="0"/>
              </a:spcAft>
              <a:buSzPts val="1400"/>
              <a:buChar char="•"/>
              <a:defRPr>
                <a:solidFill>
                  <a:srgbClr val="FFFFFF"/>
                </a:solidFill>
              </a:defRPr>
            </a:lvl6pPr>
            <a:lvl7pPr marL="4267093" lvl="6" indent="-423323" rtl="0">
              <a:spcBef>
                <a:spcPts val="1333"/>
              </a:spcBef>
              <a:spcAft>
                <a:spcPts val="0"/>
              </a:spcAft>
              <a:buSzPts val="1400"/>
              <a:buChar char="•"/>
              <a:defRPr>
                <a:solidFill>
                  <a:srgbClr val="FFFFFF"/>
                </a:solidFill>
              </a:defRPr>
            </a:lvl7pPr>
            <a:lvl8pPr marL="4876678" lvl="7" indent="-423323" rtl="0">
              <a:spcBef>
                <a:spcPts val="1333"/>
              </a:spcBef>
              <a:spcAft>
                <a:spcPts val="0"/>
              </a:spcAft>
              <a:buSzPts val="1400"/>
              <a:buChar char="•"/>
              <a:defRPr>
                <a:solidFill>
                  <a:srgbClr val="FFFFFF"/>
                </a:solidFill>
              </a:defRPr>
            </a:lvl8pPr>
            <a:lvl9pPr marL="5486263" lvl="8" indent="-423323" rtl="0">
              <a:spcBef>
                <a:spcPts val="1333"/>
              </a:spcBef>
              <a:spcAft>
                <a:spcPts val="1333"/>
              </a:spcAft>
              <a:buSzPts val="1400"/>
              <a:buChar char="•"/>
              <a:defRPr>
                <a:solidFill>
                  <a:srgbClr val="FFFFFF"/>
                </a:solidFill>
              </a:defRPr>
            </a:lvl9pPr>
          </a:lstStyle>
          <a:p>
            <a:pPr lvl="0"/>
            <a:r>
              <a:rPr lang="en-GB"/>
              <a:t>Click to edit Master text styles</a:t>
            </a:r>
          </a:p>
        </p:txBody>
      </p:sp>
      <p:sp>
        <p:nvSpPr>
          <p:cNvPr id="57" name="Google Shape;57;p7"/>
          <p:cNvSpPr/>
          <p:nvPr/>
        </p:nvSpPr>
        <p:spPr>
          <a:xfrm>
            <a:off x="8492300" y="304800"/>
            <a:ext cx="1763261" cy="1886216"/>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11730"/>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58" name="Google Shape;58;p7"/>
          <p:cNvSpPr/>
          <p:nvPr/>
        </p:nvSpPr>
        <p:spPr>
          <a:xfrm>
            <a:off x="3060135" y="3689433"/>
            <a:ext cx="3696232" cy="3162776"/>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alpha val="1173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59" name="Google Shape;59;p7"/>
          <p:cNvSpPr/>
          <p:nvPr/>
        </p:nvSpPr>
        <p:spPr>
          <a:xfrm>
            <a:off x="9866300" y="751719"/>
            <a:ext cx="2325688" cy="3330199"/>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alpha val="1173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Tree>
    <p:extLst>
      <p:ext uri="{BB962C8B-B14F-4D97-AF65-F5344CB8AC3E}">
        <p14:creationId xmlns:p14="http://schemas.microsoft.com/office/powerpoint/2010/main" val="352817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ark Blue Left Bar" preserve="1">
  <p:cSld name="Dark Blue Left Bar">
    <p:spTree>
      <p:nvGrpSpPr>
        <p:cNvPr id="1" name="Shape 60"/>
        <p:cNvGrpSpPr/>
        <p:nvPr/>
      </p:nvGrpSpPr>
      <p:grpSpPr>
        <a:xfrm>
          <a:off x="0" y="0"/>
          <a:ext cx="0" cy="0"/>
          <a:chOff x="0" y="0"/>
          <a:chExt cx="0" cy="0"/>
        </a:xfrm>
      </p:grpSpPr>
      <p:sp>
        <p:nvSpPr>
          <p:cNvPr id="61" name="Google Shape;61;p8"/>
          <p:cNvSpPr/>
          <p:nvPr/>
        </p:nvSpPr>
        <p:spPr>
          <a:xfrm flipH="1">
            <a:off x="-1033" y="0"/>
            <a:ext cx="36576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8"/>
          <p:cNvSpPr txBox="1">
            <a:spLocks noGrp="1"/>
          </p:cNvSpPr>
          <p:nvPr>
            <p:ph type="body" idx="1"/>
          </p:nvPr>
        </p:nvSpPr>
        <p:spPr>
          <a:xfrm>
            <a:off x="487667" y="304800"/>
            <a:ext cx="3168800" cy="914400"/>
          </a:xfrm>
          <a:prstGeom prst="rect">
            <a:avLst/>
          </a:prstGeom>
          <a:noFill/>
          <a:ln>
            <a:noFill/>
          </a:ln>
        </p:spPr>
        <p:txBody>
          <a:bodyPr spcFirstLastPara="1" wrap="square" lIns="91425" tIns="91425" rIns="91425" bIns="91425" anchor="t" anchorCtr="0">
            <a:noAutofit/>
          </a:bodyPr>
          <a:lstStyle>
            <a:lvl1pPr marL="609585" lvl="0" indent="-304792" rtl="0">
              <a:lnSpc>
                <a:spcPct val="100000"/>
              </a:lnSpc>
              <a:spcBef>
                <a:spcPts val="0"/>
              </a:spcBef>
              <a:spcAft>
                <a:spcPts val="0"/>
              </a:spcAft>
              <a:buClr>
                <a:srgbClr val="FFFFFF"/>
              </a:buClr>
              <a:buSzPts val="2600"/>
              <a:buNone/>
              <a:defRPr sz="3467" b="1" i="0" cap="none">
                <a:solidFill>
                  <a:srgbClr val="FFFFFF"/>
                </a:solidFill>
              </a:defRPr>
            </a:lvl1pPr>
            <a:lvl2pPr marL="1219170" lvl="1" indent="-457189" rtl="0">
              <a:lnSpc>
                <a:spcPct val="105000"/>
              </a:lnSpc>
              <a:spcBef>
                <a:spcPts val="0"/>
              </a:spcBef>
              <a:spcAft>
                <a:spcPts val="0"/>
              </a:spcAft>
              <a:buClr>
                <a:srgbClr val="FFFFFF"/>
              </a:buClr>
              <a:buSzPts val="1800"/>
              <a:buChar char="•"/>
              <a:defRPr b="1">
                <a:solidFill>
                  <a:srgbClr val="FFFFFF"/>
                </a:solidFill>
              </a:defRPr>
            </a:lvl2pPr>
            <a:lvl3pPr marL="1828754" lvl="2" indent="-457189" rtl="0">
              <a:lnSpc>
                <a:spcPct val="105000"/>
              </a:lnSpc>
              <a:spcBef>
                <a:spcPts val="1333"/>
              </a:spcBef>
              <a:spcAft>
                <a:spcPts val="0"/>
              </a:spcAft>
              <a:buClr>
                <a:srgbClr val="FFFFFF"/>
              </a:buClr>
              <a:buSzPts val="1800"/>
              <a:buChar char="•"/>
              <a:defRPr sz="2400" b="1">
                <a:solidFill>
                  <a:srgbClr val="FFFFFF"/>
                </a:solidFill>
              </a:defRPr>
            </a:lvl3pPr>
            <a:lvl4pPr marL="2438339" lvl="3" indent="-423323" rtl="0">
              <a:lnSpc>
                <a:spcPct val="105000"/>
              </a:lnSpc>
              <a:spcBef>
                <a:spcPts val="1333"/>
              </a:spcBef>
              <a:spcAft>
                <a:spcPts val="0"/>
              </a:spcAft>
              <a:buClr>
                <a:srgbClr val="FFFFFF"/>
              </a:buClr>
              <a:buSzPts val="1400"/>
              <a:buChar char="•"/>
              <a:defRPr b="1">
                <a:solidFill>
                  <a:srgbClr val="FFFFFF"/>
                </a:solidFill>
              </a:defRPr>
            </a:lvl4pPr>
            <a:lvl5pPr marL="3047924" lvl="4" indent="-423323" rtl="0">
              <a:lnSpc>
                <a:spcPct val="105000"/>
              </a:lnSpc>
              <a:spcBef>
                <a:spcPts val="1333"/>
              </a:spcBef>
              <a:spcAft>
                <a:spcPts val="0"/>
              </a:spcAft>
              <a:buClr>
                <a:srgbClr val="FFFFFF"/>
              </a:buClr>
              <a:buSzPts val="1400"/>
              <a:buChar char="•"/>
              <a:defRPr b="1">
                <a:solidFill>
                  <a:srgbClr val="FFFFFF"/>
                </a:solidFill>
              </a:defRPr>
            </a:lvl5pPr>
            <a:lvl6pPr marL="3657509" lvl="5" indent="-423323" rtl="0">
              <a:lnSpc>
                <a:spcPct val="105000"/>
              </a:lnSpc>
              <a:spcBef>
                <a:spcPts val="1333"/>
              </a:spcBef>
              <a:spcAft>
                <a:spcPts val="0"/>
              </a:spcAft>
              <a:buClr>
                <a:srgbClr val="FFFFFF"/>
              </a:buClr>
              <a:buSzPts val="1400"/>
              <a:buChar char="•"/>
              <a:defRPr b="1">
                <a:solidFill>
                  <a:srgbClr val="FFFFFF"/>
                </a:solidFill>
              </a:defRPr>
            </a:lvl6pPr>
            <a:lvl7pPr marL="4267093" lvl="6" indent="-423323" rtl="0">
              <a:lnSpc>
                <a:spcPct val="105000"/>
              </a:lnSpc>
              <a:spcBef>
                <a:spcPts val="1333"/>
              </a:spcBef>
              <a:spcAft>
                <a:spcPts val="0"/>
              </a:spcAft>
              <a:buClr>
                <a:srgbClr val="FFFFFF"/>
              </a:buClr>
              <a:buSzPts val="1400"/>
              <a:buChar char="•"/>
              <a:defRPr b="1">
                <a:solidFill>
                  <a:srgbClr val="FFFFFF"/>
                </a:solidFill>
              </a:defRPr>
            </a:lvl7pPr>
            <a:lvl8pPr marL="4876678" lvl="7" indent="-423323" rtl="0">
              <a:lnSpc>
                <a:spcPct val="105000"/>
              </a:lnSpc>
              <a:spcBef>
                <a:spcPts val="1333"/>
              </a:spcBef>
              <a:spcAft>
                <a:spcPts val="0"/>
              </a:spcAft>
              <a:buClr>
                <a:srgbClr val="FFFFFF"/>
              </a:buClr>
              <a:buSzPts val="1400"/>
              <a:buChar char="•"/>
              <a:defRPr b="1">
                <a:solidFill>
                  <a:srgbClr val="FFFFFF"/>
                </a:solidFill>
              </a:defRPr>
            </a:lvl8pPr>
            <a:lvl9pPr marL="5486263" lvl="8" indent="-423323" rtl="0">
              <a:lnSpc>
                <a:spcPct val="105000"/>
              </a:lnSpc>
              <a:spcBef>
                <a:spcPts val="1333"/>
              </a:spcBef>
              <a:spcAft>
                <a:spcPts val="1333"/>
              </a:spcAft>
              <a:buClr>
                <a:srgbClr val="FFFFFF"/>
              </a:buClr>
              <a:buSzPts val="1400"/>
              <a:buChar char="•"/>
              <a:defRPr b="1">
                <a:solidFill>
                  <a:srgbClr val="FFFFFF"/>
                </a:solidFill>
              </a:defRPr>
            </a:lvl9pPr>
          </a:lstStyle>
          <a:p>
            <a:pPr lvl="0"/>
            <a:r>
              <a:rPr lang="en-GB"/>
              <a:t>Click to edit Master text styles</a:t>
            </a:r>
          </a:p>
        </p:txBody>
      </p:sp>
      <p:sp>
        <p:nvSpPr>
          <p:cNvPr id="63" name="Google Shape;63;p8"/>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64" name="Google Shape;64;p8"/>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 name="Google Shape;65;p8"/>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FFFFFF"/>
                </a:solidFill>
                <a:latin typeface="Arial"/>
                <a:ea typeface="Arial"/>
                <a:cs typeface="Arial"/>
                <a:sym typeface="Arial"/>
              </a:rPr>
              <a:t>© 2022 Snowflake Inc. All Rights Reserved</a:t>
            </a:r>
            <a:endParaRPr sz="800">
              <a:solidFill>
                <a:srgbClr val="FFFFFF"/>
              </a:solidFill>
              <a:latin typeface="Arial"/>
              <a:ea typeface="Arial"/>
              <a:cs typeface="Arial"/>
              <a:sym typeface="Arial"/>
            </a:endParaRPr>
          </a:p>
        </p:txBody>
      </p:sp>
      <p:sp>
        <p:nvSpPr>
          <p:cNvPr id="66" name="Google Shape;66;p8"/>
          <p:cNvSpPr txBox="1">
            <a:spLocks noGrp="1"/>
          </p:cNvSpPr>
          <p:nvPr>
            <p:ph type="body" idx="2"/>
          </p:nvPr>
        </p:nvSpPr>
        <p:spPr>
          <a:xfrm>
            <a:off x="487680" y="990600"/>
            <a:ext cx="2926000" cy="48768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rgbClr val="FFFFFF"/>
              </a:buClr>
              <a:buSzPts val="1200"/>
              <a:buChar char="•"/>
              <a:defRPr sz="1600">
                <a:solidFill>
                  <a:srgbClr val="FFFFFF"/>
                </a:solidFill>
              </a:defRPr>
            </a:lvl1pPr>
            <a:lvl2pPr marL="1219170" lvl="1" indent="-406390" rtl="0">
              <a:spcBef>
                <a:spcPts val="1333"/>
              </a:spcBef>
              <a:spcAft>
                <a:spcPts val="0"/>
              </a:spcAft>
              <a:buClr>
                <a:srgbClr val="FFFFFF"/>
              </a:buClr>
              <a:buSzPts val="1200"/>
              <a:buChar char="•"/>
              <a:defRPr sz="1600">
                <a:solidFill>
                  <a:srgbClr val="FFFFFF"/>
                </a:solidFill>
              </a:defRPr>
            </a:lvl2pPr>
            <a:lvl3pPr marL="1828754" lvl="2" indent="-406390" rtl="0">
              <a:spcBef>
                <a:spcPts val="1333"/>
              </a:spcBef>
              <a:spcAft>
                <a:spcPts val="0"/>
              </a:spcAft>
              <a:buClr>
                <a:srgbClr val="FFFFFF"/>
              </a:buClr>
              <a:buSzPts val="1200"/>
              <a:buChar char="•"/>
              <a:defRPr sz="1600">
                <a:solidFill>
                  <a:srgbClr val="FFFFFF"/>
                </a:solidFill>
              </a:defRPr>
            </a:lvl3pPr>
            <a:lvl4pPr marL="2438339" lvl="3" indent="-406390" rtl="0">
              <a:spcBef>
                <a:spcPts val="1333"/>
              </a:spcBef>
              <a:spcAft>
                <a:spcPts val="0"/>
              </a:spcAft>
              <a:buClr>
                <a:srgbClr val="FFFFFF"/>
              </a:buClr>
              <a:buSzPts val="1200"/>
              <a:buChar char="•"/>
              <a:defRPr sz="1600">
                <a:solidFill>
                  <a:srgbClr val="FFFFFF"/>
                </a:solidFill>
              </a:defRPr>
            </a:lvl4pPr>
            <a:lvl5pPr marL="3047924" lvl="4" indent="-406390" rtl="0">
              <a:spcBef>
                <a:spcPts val="1333"/>
              </a:spcBef>
              <a:spcAft>
                <a:spcPts val="0"/>
              </a:spcAft>
              <a:buClr>
                <a:srgbClr val="FFFFFF"/>
              </a:buClr>
              <a:buSzPts val="1200"/>
              <a:buChar char="•"/>
              <a:defRPr sz="1600">
                <a:solidFill>
                  <a:srgbClr val="FFFFFF"/>
                </a:solidFill>
              </a:defRPr>
            </a:lvl5pPr>
            <a:lvl6pPr marL="3657509" lvl="5" indent="-406390" rtl="0">
              <a:spcBef>
                <a:spcPts val="1333"/>
              </a:spcBef>
              <a:spcAft>
                <a:spcPts val="0"/>
              </a:spcAft>
              <a:buClr>
                <a:srgbClr val="FFFFFF"/>
              </a:buClr>
              <a:buSzPts val="1200"/>
              <a:buChar char="•"/>
              <a:defRPr sz="1600">
                <a:solidFill>
                  <a:srgbClr val="FFFFFF"/>
                </a:solidFill>
              </a:defRPr>
            </a:lvl6pPr>
            <a:lvl7pPr marL="4267093" lvl="6" indent="-406390" rtl="0">
              <a:spcBef>
                <a:spcPts val="1333"/>
              </a:spcBef>
              <a:spcAft>
                <a:spcPts val="0"/>
              </a:spcAft>
              <a:buClr>
                <a:srgbClr val="FFFFFF"/>
              </a:buClr>
              <a:buSzPts val="1200"/>
              <a:buChar char="•"/>
              <a:defRPr sz="1600">
                <a:solidFill>
                  <a:srgbClr val="FFFFFF"/>
                </a:solidFill>
              </a:defRPr>
            </a:lvl7pPr>
            <a:lvl8pPr marL="4876678" lvl="7" indent="-406390" rtl="0">
              <a:spcBef>
                <a:spcPts val="1333"/>
              </a:spcBef>
              <a:spcAft>
                <a:spcPts val="0"/>
              </a:spcAft>
              <a:buClr>
                <a:srgbClr val="FFFFFF"/>
              </a:buClr>
              <a:buSzPts val="1200"/>
              <a:buChar char="•"/>
              <a:defRPr sz="1600">
                <a:solidFill>
                  <a:srgbClr val="FFFFFF"/>
                </a:solidFill>
              </a:defRPr>
            </a:lvl8pPr>
            <a:lvl9pPr marL="5486263" lvl="8" indent="-406390" rtl="0">
              <a:spcBef>
                <a:spcPts val="1333"/>
              </a:spcBef>
              <a:spcAft>
                <a:spcPts val="1333"/>
              </a:spcAft>
              <a:buClr>
                <a:srgbClr val="FFFFFF"/>
              </a:buClr>
              <a:buSzPts val="1200"/>
              <a:buChar char="•"/>
              <a:defRPr sz="1600">
                <a:solidFill>
                  <a:srgbClr val="FFFFFF"/>
                </a:solidFill>
              </a:defRPr>
            </a:lvl9pPr>
          </a:lstStyle>
          <a:p>
            <a:pPr lvl="0"/>
            <a:r>
              <a:rPr lang="en-GB"/>
              <a:t>Click to edit Master text styles</a:t>
            </a:r>
          </a:p>
        </p:txBody>
      </p:sp>
    </p:spTree>
    <p:extLst>
      <p:ext uri="{BB962C8B-B14F-4D97-AF65-F5344CB8AC3E}">
        <p14:creationId xmlns:p14="http://schemas.microsoft.com/office/powerpoint/2010/main" val="46134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lit Layout" preserve="1">
  <p:cSld name="Split Layout">
    <p:spTree>
      <p:nvGrpSpPr>
        <p:cNvPr id="1" name="Shape 67"/>
        <p:cNvGrpSpPr/>
        <p:nvPr/>
      </p:nvGrpSpPr>
      <p:grpSpPr>
        <a:xfrm>
          <a:off x="0" y="0"/>
          <a:ext cx="0" cy="0"/>
          <a:chOff x="0" y="0"/>
          <a:chExt cx="0" cy="0"/>
        </a:xfrm>
      </p:grpSpPr>
      <p:sp>
        <p:nvSpPr>
          <p:cNvPr id="68" name="Google Shape;68;p9"/>
          <p:cNvSpPr/>
          <p:nvPr/>
        </p:nvSpPr>
        <p:spPr>
          <a:xfrm>
            <a:off x="6096000" y="0"/>
            <a:ext cx="6096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Lato"/>
              <a:ea typeface="Lato"/>
              <a:cs typeface="Lato"/>
              <a:sym typeface="Lato"/>
            </a:endParaRPr>
          </a:p>
        </p:txBody>
      </p:sp>
      <p:sp>
        <p:nvSpPr>
          <p:cNvPr id="69" name="Google Shape;69;p9"/>
          <p:cNvSpPr/>
          <p:nvPr/>
        </p:nvSpPr>
        <p:spPr>
          <a:xfrm>
            <a:off x="8032752" y="342900"/>
            <a:ext cx="1984137" cy="212248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70" name="Google Shape;70;p9"/>
          <p:cNvSpPr/>
          <p:nvPr/>
        </p:nvSpPr>
        <p:spPr>
          <a:xfrm>
            <a:off x="6099175" y="3222627"/>
            <a:ext cx="4248541" cy="3635375"/>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71" name="Google Shape;71;p9"/>
          <p:cNvSpPr/>
          <p:nvPr/>
        </p:nvSpPr>
        <p:spPr>
          <a:xfrm>
            <a:off x="9578869" y="845800"/>
            <a:ext cx="2613132" cy="3741797"/>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72" name="Google Shape;72;p9"/>
          <p:cNvSpPr/>
          <p:nvPr/>
        </p:nvSpPr>
        <p:spPr>
          <a:xfrm>
            <a:off x="8655051" y="3671381"/>
            <a:ext cx="2101853" cy="224840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45882"/>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73" name="Google Shape;73;p9"/>
          <p:cNvSpPr/>
          <p:nvPr/>
        </p:nvSpPr>
        <p:spPr>
          <a:xfrm>
            <a:off x="6096000" y="0"/>
            <a:ext cx="6096000" cy="6858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74" name="Google Shape;74;p9"/>
          <p:cNvSpPr/>
          <p:nvPr/>
        </p:nvSpPr>
        <p:spPr>
          <a:xfrm>
            <a:off x="19398717" y="342900"/>
            <a:ext cx="1984139" cy="212248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11730"/>
            </a:srgbClr>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351">
              <a:solidFill>
                <a:schemeClr val="dk1"/>
              </a:solidFill>
              <a:latin typeface="Arial"/>
              <a:ea typeface="Arial"/>
              <a:cs typeface="Arial"/>
              <a:sym typeface="Arial"/>
            </a:endParaRPr>
          </a:p>
        </p:txBody>
      </p:sp>
      <p:sp>
        <p:nvSpPr>
          <p:cNvPr id="75" name="Google Shape;75;p9"/>
          <p:cNvSpPr/>
          <p:nvPr/>
        </p:nvSpPr>
        <p:spPr>
          <a:xfrm>
            <a:off x="15234908" y="3222627"/>
            <a:ext cx="4248541" cy="3635375"/>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alpha val="1173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76" name="Google Shape;76;p9"/>
          <p:cNvSpPr/>
          <p:nvPr/>
        </p:nvSpPr>
        <p:spPr>
          <a:xfrm>
            <a:off x="15460102" y="845800"/>
            <a:ext cx="2613132" cy="3741797"/>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alpha val="1173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77" name="Google Shape;77;p9"/>
          <p:cNvSpPr txBox="1">
            <a:spLocks noGrp="1"/>
          </p:cNvSpPr>
          <p:nvPr>
            <p:ph type="body" idx="1"/>
          </p:nvPr>
        </p:nvSpPr>
        <p:spPr>
          <a:xfrm>
            <a:off x="6453133" y="1341120"/>
            <a:ext cx="5229600" cy="4876800"/>
          </a:xfrm>
          <a:prstGeom prst="rect">
            <a:avLst/>
          </a:prstGeom>
          <a:noFill/>
          <a:ln>
            <a:noFill/>
          </a:ln>
        </p:spPr>
        <p:txBody>
          <a:bodyPr spcFirstLastPara="1" wrap="square" lIns="91425" tIns="91425" rIns="91425" bIns="91425" anchor="t" anchorCtr="0">
            <a:noAutofit/>
          </a:bodyPr>
          <a:lstStyle>
            <a:lvl1pPr marL="609585" lvl="0" indent="-304792" algn="l" rtl="0">
              <a:lnSpc>
                <a:spcPct val="115000"/>
              </a:lnSpc>
              <a:spcBef>
                <a:spcPts val="0"/>
              </a:spcBef>
              <a:spcAft>
                <a:spcPts val="0"/>
              </a:spcAft>
              <a:buClr>
                <a:schemeClr val="lt1"/>
              </a:buClr>
              <a:buSzPts val="1800"/>
              <a:buFont typeface="Arial"/>
              <a:buNone/>
              <a:defRPr>
                <a:solidFill>
                  <a:schemeClr val="lt1"/>
                </a:solidFill>
              </a:defRPr>
            </a:lvl1pPr>
            <a:lvl2pPr marL="1219170" lvl="1" indent="-304792" algn="l" rtl="0">
              <a:lnSpc>
                <a:spcPct val="115000"/>
              </a:lnSpc>
              <a:spcBef>
                <a:spcPts val="1333"/>
              </a:spcBef>
              <a:spcAft>
                <a:spcPts val="0"/>
              </a:spcAft>
              <a:buClr>
                <a:schemeClr val="lt1"/>
              </a:buClr>
              <a:buSzPts val="1800"/>
              <a:buFont typeface="Arial"/>
              <a:buNone/>
              <a:defRPr>
                <a:solidFill>
                  <a:schemeClr val="lt1"/>
                </a:solidFill>
              </a:defRPr>
            </a:lvl2pPr>
            <a:lvl3pPr marL="1828754" lvl="2" indent="-304792" algn="l" rtl="0">
              <a:lnSpc>
                <a:spcPct val="115000"/>
              </a:lnSpc>
              <a:spcBef>
                <a:spcPts val="1333"/>
              </a:spcBef>
              <a:spcAft>
                <a:spcPts val="0"/>
              </a:spcAft>
              <a:buClr>
                <a:schemeClr val="lt1"/>
              </a:buClr>
              <a:buSzPts val="1800"/>
              <a:buFont typeface="Arial"/>
              <a:buNone/>
              <a:defRPr sz="2400">
                <a:solidFill>
                  <a:schemeClr val="lt1"/>
                </a:solidFill>
              </a:defRPr>
            </a:lvl3pPr>
            <a:lvl4pPr marL="2438339" lvl="3" indent="-304792" algn="l" rtl="0">
              <a:lnSpc>
                <a:spcPct val="115000"/>
              </a:lnSpc>
              <a:spcBef>
                <a:spcPts val="1333"/>
              </a:spcBef>
              <a:spcAft>
                <a:spcPts val="0"/>
              </a:spcAft>
              <a:buClr>
                <a:schemeClr val="lt1"/>
              </a:buClr>
              <a:buSzPts val="1800"/>
              <a:buFont typeface="Arial"/>
              <a:buNone/>
              <a:defRPr sz="2400">
                <a:solidFill>
                  <a:schemeClr val="lt1"/>
                </a:solidFill>
              </a:defRPr>
            </a:lvl4pPr>
            <a:lvl5pPr marL="3047924" lvl="4" indent="-304792" algn="l" rtl="0">
              <a:lnSpc>
                <a:spcPct val="115000"/>
              </a:lnSpc>
              <a:spcBef>
                <a:spcPts val="1333"/>
              </a:spcBef>
              <a:spcAft>
                <a:spcPts val="0"/>
              </a:spcAft>
              <a:buClr>
                <a:schemeClr val="lt1"/>
              </a:buClr>
              <a:buSzPts val="1800"/>
              <a:buFont typeface="Arial"/>
              <a:buNone/>
              <a:defRPr sz="2400">
                <a:solidFill>
                  <a:schemeClr val="lt1"/>
                </a:solidFill>
              </a:defRPr>
            </a:lvl5pPr>
            <a:lvl6pPr marL="3657509" lvl="5" indent="-457189" algn="l" rtl="0">
              <a:lnSpc>
                <a:spcPct val="115000"/>
              </a:lnSpc>
              <a:spcBef>
                <a:spcPts val="1333"/>
              </a:spcBef>
              <a:spcAft>
                <a:spcPts val="0"/>
              </a:spcAft>
              <a:buClr>
                <a:schemeClr val="lt1"/>
              </a:buClr>
              <a:buSzPts val="1800"/>
              <a:buChar char="•"/>
              <a:defRPr sz="2400">
                <a:solidFill>
                  <a:schemeClr val="lt1"/>
                </a:solidFill>
              </a:defRPr>
            </a:lvl6pPr>
            <a:lvl7pPr marL="4267093" lvl="6" indent="-457189" algn="l" rtl="0">
              <a:lnSpc>
                <a:spcPct val="115000"/>
              </a:lnSpc>
              <a:spcBef>
                <a:spcPts val="1333"/>
              </a:spcBef>
              <a:spcAft>
                <a:spcPts val="0"/>
              </a:spcAft>
              <a:buClr>
                <a:schemeClr val="lt1"/>
              </a:buClr>
              <a:buSzPts val="1800"/>
              <a:buChar char="•"/>
              <a:defRPr sz="2400">
                <a:solidFill>
                  <a:schemeClr val="lt1"/>
                </a:solidFill>
              </a:defRPr>
            </a:lvl7pPr>
            <a:lvl8pPr marL="4876678" lvl="7" indent="-457189" algn="l" rtl="0">
              <a:lnSpc>
                <a:spcPct val="115000"/>
              </a:lnSpc>
              <a:spcBef>
                <a:spcPts val="1333"/>
              </a:spcBef>
              <a:spcAft>
                <a:spcPts val="0"/>
              </a:spcAft>
              <a:buClr>
                <a:schemeClr val="lt1"/>
              </a:buClr>
              <a:buSzPts val="1800"/>
              <a:buChar char="•"/>
              <a:defRPr sz="2400">
                <a:solidFill>
                  <a:schemeClr val="lt1"/>
                </a:solidFill>
              </a:defRPr>
            </a:lvl8pPr>
            <a:lvl9pPr marL="5486263" lvl="8" indent="-457189" algn="l" rtl="0">
              <a:lnSpc>
                <a:spcPct val="115000"/>
              </a:lnSpc>
              <a:spcBef>
                <a:spcPts val="1333"/>
              </a:spcBef>
              <a:spcAft>
                <a:spcPts val="1333"/>
              </a:spcAft>
              <a:buClr>
                <a:schemeClr val="lt1"/>
              </a:buClr>
              <a:buSzPts val="1800"/>
              <a:buChar char="•"/>
              <a:defRPr sz="2400">
                <a:solidFill>
                  <a:schemeClr val="lt1"/>
                </a:solidFill>
              </a:defRPr>
            </a:lvl9pPr>
          </a:lstStyle>
          <a:p>
            <a:pPr lvl="0"/>
            <a:r>
              <a:rPr lang="en-GB"/>
              <a:t>Click to edit Master text styles</a:t>
            </a:r>
          </a:p>
        </p:txBody>
      </p:sp>
      <p:sp>
        <p:nvSpPr>
          <p:cNvPr id="78" name="Google Shape;78;p9"/>
          <p:cNvSpPr txBox="1">
            <a:spLocks noGrp="1"/>
          </p:cNvSpPr>
          <p:nvPr>
            <p:ph type="body" idx="2"/>
          </p:nvPr>
        </p:nvSpPr>
        <p:spPr>
          <a:xfrm>
            <a:off x="487667" y="845800"/>
            <a:ext cx="5103200" cy="529282"/>
          </a:xfrm>
          <a:prstGeom prst="rect">
            <a:avLst/>
          </a:prstGeom>
          <a:noFill/>
          <a:ln>
            <a:noFill/>
          </a:ln>
        </p:spPr>
        <p:txBody>
          <a:bodyPr spcFirstLastPara="1" wrap="square" lIns="91425" tIns="91425" rIns="91425" bIns="91425" anchor="t" anchorCtr="0">
            <a:spAutoFit/>
          </a:bodyPr>
          <a:lstStyle>
            <a:lvl1pPr marL="609585" lvl="0" indent="-304792" algn="l">
              <a:lnSpc>
                <a:spcPct val="105000"/>
              </a:lnSpc>
              <a:spcBef>
                <a:spcPts val="0"/>
              </a:spcBef>
              <a:spcAft>
                <a:spcPts val="0"/>
              </a:spcAft>
              <a:buClr>
                <a:srgbClr val="5B5B5B"/>
              </a:buClr>
              <a:buSzPts val="1600"/>
              <a:buNone/>
              <a:defRPr sz="2133">
                <a:solidFill>
                  <a:srgbClr val="5B5B5B"/>
                </a:solidFill>
              </a:defRPr>
            </a:lvl1pPr>
            <a:lvl2pPr marL="1219170" lvl="1" indent="-457189" algn="l">
              <a:lnSpc>
                <a:spcPct val="105000"/>
              </a:lnSpc>
              <a:spcBef>
                <a:spcPts val="1333"/>
              </a:spcBef>
              <a:spcAft>
                <a:spcPts val="0"/>
              </a:spcAft>
              <a:buClr>
                <a:srgbClr val="5B5B5B"/>
              </a:buClr>
              <a:buSzPts val="1800"/>
              <a:buChar char="•"/>
              <a:defRPr>
                <a:solidFill>
                  <a:srgbClr val="5B5B5B"/>
                </a:solidFill>
              </a:defRPr>
            </a:lvl2pPr>
            <a:lvl3pPr marL="1828754" lvl="2" indent="-457189" algn="l">
              <a:lnSpc>
                <a:spcPct val="105000"/>
              </a:lnSpc>
              <a:spcBef>
                <a:spcPts val="1333"/>
              </a:spcBef>
              <a:spcAft>
                <a:spcPts val="0"/>
              </a:spcAft>
              <a:buClr>
                <a:srgbClr val="5B5B5B"/>
              </a:buClr>
              <a:buSzPts val="1800"/>
              <a:buChar char="•"/>
              <a:defRPr>
                <a:solidFill>
                  <a:srgbClr val="5B5B5B"/>
                </a:solidFill>
              </a:defRPr>
            </a:lvl3pPr>
            <a:lvl4pPr marL="2438339" lvl="3" indent="-457189" algn="l">
              <a:lnSpc>
                <a:spcPct val="105000"/>
              </a:lnSpc>
              <a:spcBef>
                <a:spcPts val="1333"/>
              </a:spcBef>
              <a:spcAft>
                <a:spcPts val="0"/>
              </a:spcAft>
              <a:buClr>
                <a:srgbClr val="5B5B5B"/>
              </a:buClr>
              <a:buSzPts val="1800"/>
              <a:buChar char="•"/>
              <a:defRPr>
                <a:solidFill>
                  <a:srgbClr val="5B5B5B"/>
                </a:solidFill>
              </a:defRPr>
            </a:lvl4pPr>
            <a:lvl5pPr marL="3047924" lvl="4" indent="-457189" algn="l">
              <a:lnSpc>
                <a:spcPct val="105000"/>
              </a:lnSpc>
              <a:spcBef>
                <a:spcPts val="1333"/>
              </a:spcBef>
              <a:spcAft>
                <a:spcPts val="0"/>
              </a:spcAft>
              <a:buClr>
                <a:srgbClr val="5B5B5B"/>
              </a:buClr>
              <a:buSzPts val="1800"/>
              <a:buChar char="•"/>
              <a:defRPr>
                <a:solidFill>
                  <a:srgbClr val="5B5B5B"/>
                </a:solidFill>
              </a:defRPr>
            </a:lvl5pPr>
            <a:lvl6pPr marL="3657509" lvl="5" indent="-457189" algn="l">
              <a:lnSpc>
                <a:spcPct val="105000"/>
              </a:lnSpc>
              <a:spcBef>
                <a:spcPts val="1333"/>
              </a:spcBef>
              <a:spcAft>
                <a:spcPts val="0"/>
              </a:spcAft>
              <a:buClr>
                <a:srgbClr val="5B5B5B"/>
              </a:buClr>
              <a:buSzPts val="1800"/>
              <a:buChar char="•"/>
              <a:defRPr>
                <a:solidFill>
                  <a:srgbClr val="5B5B5B"/>
                </a:solidFill>
              </a:defRPr>
            </a:lvl6pPr>
            <a:lvl7pPr marL="4267093" lvl="6" indent="-457189" algn="l">
              <a:lnSpc>
                <a:spcPct val="105000"/>
              </a:lnSpc>
              <a:spcBef>
                <a:spcPts val="1333"/>
              </a:spcBef>
              <a:spcAft>
                <a:spcPts val="0"/>
              </a:spcAft>
              <a:buClr>
                <a:srgbClr val="5B5B5B"/>
              </a:buClr>
              <a:buSzPts val="1800"/>
              <a:buChar char="•"/>
              <a:defRPr>
                <a:solidFill>
                  <a:srgbClr val="5B5B5B"/>
                </a:solidFill>
              </a:defRPr>
            </a:lvl7pPr>
            <a:lvl8pPr marL="4876678" lvl="7" indent="-457189" algn="l">
              <a:lnSpc>
                <a:spcPct val="105000"/>
              </a:lnSpc>
              <a:spcBef>
                <a:spcPts val="1333"/>
              </a:spcBef>
              <a:spcAft>
                <a:spcPts val="0"/>
              </a:spcAft>
              <a:buClr>
                <a:srgbClr val="5B5B5B"/>
              </a:buClr>
              <a:buSzPts val="1800"/>
              <a:buChar char="•"/>
              <a:defRPr>
                <a:solidFill>
                  <a:srgbClr val="5B5B5B"/>
                </a:solidFill>
              </a:defRPr>
            </a:lvl8pPr>
            <a:lvl9pPr marL="5486263" lvl="8" indent="-457189" algn="l">
              <a:lnSpc>
                <a:spcPct val="105000"/>
              </a:lnSpc>
              <a:spcBef>
                <a:spcPts val="1333"/>
              </a:spcBef>
              <a:spcAft>
                <a:spcPts val="1333"/>
              </a:spcAft>
              <a:buClr>
                <a:srgbClr val="5B5B5B"/>
              </a:buClr>
              <a:buSzPts val="1800"/>
              <a:buChar char="•"/>
              <a:defRPr>
                <a:solidFill>
                  <a:srgbClr val="5B5B5B"/>
                </a:solidFill>
              </a:defRPr>
            </a:lvl9pPr>
          </a:lstStyle>
          <a:p>
            <a:pPr lvl="0"/>
            <a:r>
              <a:rPr lang="en-GB"/>
              <a:t>Click to edit Master text styles</a:t>
            </a:r>
          </a:p>
        </p:txBody>
      </p:sp>
      <p:sp>
        <p:nvSpPr>
          <p:cNvPr id="79" name="Google Shape;79;p9"/>
          <p:cNvSpPr txBox="1">
            <a:spLocks noGrp="1"/>
          </p:cNvSpPr>
          <p:nvPr>
            <p:ph type="title"/>
          </p:nvPr>
        </p:nvSpPr>
        <p:spPr>
          <a:xfrm>
            <a:off x="487673" y="304800"/>
            <a:ext cx="5305200" cy="604751"/>
          </a:xfrm>
          <a:prstGeom prst="rect">
            <a:avLst/>
          </a:prstGeom>
        </p:spPr>
        <p:txBody>
          <a:bodyPr spcFirstLastPara="1" wrap="square" lIns="91425" tIns="91425" rIns="91425" bIns="91425" anchor="t" anchorCtr="0">
            <a:spAutoFit/>
          </a:bodyPr>
          <a:lstStyle>
            <a:lvl1pPr lvl="0" rtl="0">
              <a:spcBef>
                <a:spcPts val="0"/>
              </a:spcBef>
              <a:spcAft>
                <a:spcPts val="0"/>
              </a:spcAft>
              <a:buSzPts val="2600"/>
              <a:buNone/>
              <a:defRPr/>
            </a:lvl1pPr>
            <a:lvl2pPr lvl="1" rtl="0">
              <a:spcBef>
                <a:spcPts val="1333"/>
              </a:spcBef>
              <a:spcAft>
                <a:spcPts val="0"/>
              </a:spcAft>
              <a:buSzPts val="1400"/>
              <a:buNone/>
              <a:defRPr/>
            </a:lvl2pPr>
            <a:lvl3pPr lvl="2" rtl="0">
              <a:spcBef>
                <a:spcPts val="1333"/>
              </a:spcBef>
              <a:spcAft>
                <a:spcPts val="0"/>
              </a:spcAft>
              <a:buSzPts val="1400"/>
              <a:buNone/>
              <a:defRPr/>
            </a:lvl3pPr>
            <a:lvl4pPr lvl="3" rtl="0">
              <a:spcBef>
                <a:spcPts val="1333"/>
              </a:spcBef>
              <a:spcAft>
                <a:spcPts val="0"/>
              </a:spcAft>
              <a:buSzPts val="1400"/>
              <a:buNone/>
              <a:defRPr/>
            </a:lvl4pPr>
            <a:lvl5pPr lvl="4" rtl="0">
              <a:spcBef>
                <a:spcPts val="1333"/>
              </a:spcBef>
              <a:spcAft>
                <a:spcPts val="0"/>
              </a:spcAft>
              <a:buSzPts val="1400"/>
              <a:buNone/>
              <a:defRPr/>
            </a:lvl5pPr>
            <a:lvl6pPr lvl="5" rtl="0">
              <a:spcBef>
                <a:spcPts val="1333"/>
              </a:spcBef>
              <a:spcAft>
                <a:spcPts val="0"/>
              </a:spcAft>
              <a:buSzPts val="1400"/>
              <a:buNone/>
              <a:defRPr/>
            </a:lvl6pPr>
            <a:lvl7pPr lvl="6" rtl="0">
              <a:spcBef>
                <a:spcPts val="1333"/>
              </a:spcBef>
              <a:spcAft>
                <a:spcPts val="0"/>
              </a:spcAft>
              <a:buSzPts val="1400"/>
              <a:buNone/>
              <a:defRPr/>
            </a:lvl7pPr>
            <a:lvl8pPr lvl="7" rtl="0">
              <a:spcBef>
                <a:spcPts val="1333"/>
              </a:spcBef>
              <a:spcAft>
                <a:spcPts val="0"/>
              </a:spcAft>
              <a:buSzPts val="1400"/>
              <a:buNone/>
              <a:defRPr/>
            </a:lvl8pPr>
            <a:lvl9pPr lvl="8" rtl="0">
              <a:spcBef>
                <a:spcPts val="1333"/>
              </a:spcBef>
              <a:spcAft>
                <a:spcPts val="1333"/>
              </a:spcAft>
              <a:buSzPts val="1400"/>
              <a:buNone/>
              <a:defRPr/>
            </a:lvl9pPr>
          </a:lstStyle>
          <a:p>
            <a:r>
              <a:rPr lang="en-GB"/>
              <a:t>Click to edit Master title style</a:t>
            </a:r>
            <a:endParaRPr/>
          </a:p>
        </p:txBody>
      </p:sp>
      <p:sp>
        <p:nvSpPr>
          <p:cNvPr id="80" name="Google Shape;80;p9"/>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FFFFFF"/>
                </a:solidFill>
              </a:defRPr>
            </a:lvl1pPr>
            <a:lvl2pPr marL="0" marR="0" lvl="1" indent="0" algn="r" rtl="0">
              <a:spcBef>
                <a:spcPts val="0"/>
              </a:spcBef>
              <a:buNone/>
              <a:defRPr sz="800" i="0">
                <a:solidFill>
                  <a:srgbClr val="FFFFFF"/>
                </a:solidFill>
              </a:defRPr>
            </a:lvl2pPr>
            <a:lvl3pPr marL="0" marR="0" lvl="2" indent="0" algn="r" rtl="0">
              <a:spcBef>
                <a:spcPts val="0"/>
              </a:spcBef>
              <a:buNone/>
              <a:defRPr sz="800" i="0">
                <a:solidFill>
                  <a:srgbClr val="FFFFFF"/>
                </a:solidFill>
              </a:defRPr>
            </a:lvl3pPr>
            <a:lvl4pPr marL="0" marR="0" lvl="3" indent="0" algn="r" rtl="0">
              <a:spcBef>
                <a:spcPts val="0"/>
              </a:spcBef>
              <a:buNone/>
              <a:defRPr sz="800" i="0">
                <a:solidFill>
                  <a:srgbClr val="FFFFFF"/>
                </a:solidFill>
              </a:defRPr>
            </a:lvl4pPr>
            <a:lvl5pPr marL="0" marR="0" lvl="4" indent="0" algn="r" rtl="0">
              <a:spcBef>
                <a:spcPts val="0"/>
              </a:spcBef>
              <a:buNone/>
              <a:defRPr sz="800" i="0">
                <a:solidFill>
                  <a:srgbClr val="FFFFFF"/>
                </a:solidFill>
              </a:defRPr>
            </a:lvl5pPr>
            <a:lvl6pPr marL="0" marR="0" lvl="5" indent="0" algn="r" rtl="0">
              <a:spcBef>
                <a:spcPts val="0"/>
              </a:spcBef>
              <a:buNone/>
              <a:defRPr sz="800" i="0">
                <a:solidFill>
                  <a:srgbClr val="FFFFFF"/>
                </a:solidFill>
              </a:defRPr>
            </a:lvl6pPr>
            <a:lvl7pPr marL="0" marR="0" lvl="6" indent="0" algn="r" rtl="0">
              <a:spcBef>
                <a:spcPts val="0"/>
              </a:spcBef>
              <a:buNone/>
              <a:defRPr sz="800" i="0">
                <a:solidFill>
                  <a:srgbClr val="FFFFFF"/>
                </a:solidFill>
              </a:defRPr>
            </a:lvl7pPr>
            <a:lvl8pPr marL="0" marR="0" lvl="7" indent="0" algn="r" rtl="0">
              <a:spcBef>
                <a:spcPts val="0"/>
              </a:spcBef>
              <a:buNone/>
              <a:defRPr sz="800" i="0">
                <a:solidFill>
                  <a:srgbClr val="FFFFFF"/>
                </a:solidFill>
              </a:defRPr>
            </a:lvl8pPr>
            <a:lvl9pPr marL="0" marR="0" lvl="8" indent="0" algn="r" rtl="0">
              <a:spcBef>
                <a:spcPts val="0"/>
              </a:spcBef>
              <a:buNone/>
              <a:defRPr sz="800" i="0">
                <a:solidFill>
                  <a:srgbClr val="FFFFFF"/>
                </a:solidFill>
              </a:defRPr>
            </a:lvl9pPr>
          </a:lstStyle>
          <a:p>
            <a:fld id="{00000000-1234-1234-1234-123412341234}" type="slidenum">
              <a:rPr lang="en" smtClean="0"/>
              <a:pPr/>
              <a:t>‹#›</a:t>
            </a:fld>
            <a:endParaRPr lang="en"/>
          </a:p>
        </p:txBody>
      </p:sp>
      <p:sp>
        <p:nvSpPr>
          <p:cNvPr id="81" name="Google Shape;81;p9"/>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 name="Google Shape;82;p9"/>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368263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footer only)" preserve="1">
  <p:cSld name="Blank (footer only)">
    <p:spTree>
      <p:nvGrpSpPr>
        <p:cNvPr id="1" name="Shape 83"/>
        <p:cNvGrpSpPr/>
        <p:nvPr/>
      </p:nvGrpSpPr>
      <p:grpSpPr>
        <a:xfrm>
          <a:off x="0" y="0"/>
          <a:ext cx="0" cy="0"/>
          <a:chOff x="0" y="0"/>
          <a:chExt cx="0" cy="0"/>
        </a:xfrm>
      </p:grpSpPr>
      <p:sp>
        <p:nvSpPr>
          <p:cNvPr id="84" name="Google Shape;84;p10"/>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
        <p:nvSpPr>
          <p:cNvPr id="85" name="Google Shape;85;p10"/>
          <p:cNvSpPr/>
          <p:nvPr/>
        </p:nvSpPr>
        <p:spPr>
          <a:xfrm>
            <a:off x="609594" y="6461760"/>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 name="Google Shape;86;p10"/>
          <p:cNvSpPr/>
          <p:nvPr/>
        </p:nvSpPr>
        <p:spPr>
          <a:xfrm>
            <a:off x="880868" y="6489221"/>
            <a:ext cx="22416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a:solidFill>
                  <a:srgbClr val="929292"/>
                </a:solidFill>
                <a:latin typeface="Arial"/>
                <a:ea typeface="Arial"/>
                <a:cs typeface="Arial"/>
                <a:sym typeface="Arial"/>
              </a:rPr>
              <a:t>© 2022 Snowflake Inc. All Rights Reserved</a:t>
            </a:r>
            <a:endParaRPr sz="800">
              <a:solidFill>
                <a:srgbClr val="929292"/>
              </a:solidFill>
              <a:latin typeface="Arial"/>
              <a:ea typeface="Arial"/>
              <a:cs typeface="Arial"/>
              <a:sym typeface="Arial"/>
            </a:endParaRPr>
          </a:p>
        </p:txBody>
      </p:sp>
    </p:spTree>
    <p:extLst>
      <p:ext uri="{BB962C8B-B14F-4D97-AF65-F5344CB8AC3E}">
        <p14:creationId xmlns:p14="http://schemas.microsoft.com/office/powerpoint/2010/main" val="9500480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8733" y="304800"/>
            <a:ext cx="11093600" cy="604751"/>
          </a:xfrm>
          <a:prstGeom prst="rect">
            <a:avLst/>
          </a:prstGeom>
          <a:noFill/>
          <a:ln>
            <a:noFill/>
          </a:ln>
        </p:spPr>
        <p:txBody>
          <a:bodyPr spcFirstLastPara="1" wrap="square" lIns="91425" tIns="91425" rIns="91425" bIns="91425" anchor="t" anchorCtr="0">
            <a:spAutoFit/>
          </a:bodyPr>
          <a:lstStyle>
            <a:lvl1pPr marR="0" lvl="0" rtl="0">
              <a:lnSpc>
                <a:spcPct val="105000"/>
              </a:lnSpc>
              <a:spcBef>
                <a:spcPts val="0"/>
              </a:spcBef>
              <a:spcAft>
                <a:spcPts val="0"/>
              </a:spcAft>
              <a:buClr>
                <a:schemeClr val="dk1"/>
              </a:buClr>
              <a:buSzPts val="2600"/>
              <a:buNone/>
              <a:defRPr sz="2600" b="1" i="0" u="none" strike="noStrike" cap="none">
                <a:solidFill>
                  <a:schemeClr val="dk1"/>
                </a:solidFill>
              </a:defRPr>
            </a:lvl1pPr>
            <a:lvl2pPr lvl="1">
              <a:lnSpc>
                <a:spcPct val="105000"/>
              </a:lnSpc>
              <a:spcBef>
                <a:spcPts val="1000"/>
              </a:spcBef>
              <a:spcAft>
                <a:spcPts val="0"/>
              </a:spcAft>
              <a:buSzPts val="1400"/>
              <a:buFont typeface="Montserrat"/>
              <a:buNone/>
              <a:defRPr sz="1800" b="1">
                <a:latin typeface="Montserrat"/>
                <a:ea typeface="Montserrat"/>
                <a:cs typeface="Montserrat"/>
                <a:sym typeface="Montserrat"/>
              </a:defRPr>
            </a:lvl2pPr>
            <a:lvl3pPr lvl="2">
              <a:lnSpc>
                <a:spcPct val="105000"/>
              </a:lnSpc>
              <a:spcBef>
                <a:spcPts val="1000"/>
              </a:spcBef>
              <a:spcAft>
                <a:spcPts val="0"/>
              </a:spcAft>
              <a:buSzPts val="1400"/>
              <a:buFont typeface="Montserrat"/>
              <a:buNone/>
              <a:defRPr sz="1800" b="1">
                <a:latin typeface="Montserrat"/>
                <a:ea typeface="Montserrat"/>
                <a:cs typeface="Montserrat"/>
                <a:sym typeface="Montserrat"/>
              </a:defRPr>
            </a:lvl3pPr>
            <a:lvl4pPr lvl="3">
              <a:lnSpc>
                <a:spcPct val="105000"/>
              </a:lnSpc>
              <a:spcBef>
                <a:spcPts val="1000"/>
              </a:spcBef>
              <a:spcAft>
                <a:spcPts val="0"/>
              </a:spcAft>
              <a:buSzPts val="1400"/>
              <a:buFont typeface="Montserrat"/>
              <a:buNone/>
              <a:defRPr sz="1800" b="1">
                <a:latin typeface="Montserrat"/>
                <a:ea typeface="Montserrat"/>
                <a:cs typeface="Montserrat"/>
                <a:sym typeface="Montserrat"/>
              </a:defRPr>
            </a:lvl4pPr>
            <a:lvl5pPr lvl="4">
              <a:lnSpc>
                <a:spcPct val="105000"/>
              </a:lnSpc>
              <a:spcBef>
                <a:spcPts val="1000"/>
              </a:spcBef>
              <a:spcAft>
                <a:spcPts val="0"/>
              </a:spcAft>
              <a:buSzPts val="1400"/>
              <a:buFont typeface="Montserrat"/>
              <a:buNone/>
              <a:defRPr sz="1800" b="1">
                <a:latin typeface="Montserrat"/>
                <a:ea typeface="Montserrat"/>
                <a:cs typeface="Montserrat"/>
                <a:sym typeface="Montserrat"/>
              </a:defRPr>
            </a:lvl5pPr>
            <a:lvl6pPr lvl="5">
              <a:lnSpc>
                <a:spcPct val="105000"/>
              </a:lnSpc>
              <a:spcBef>
                <a:spcPts val="1000"/>
              </a:spcBef>
              <a:spcAft>
                <a:spcPts val="0"/>
              </a:spcAft>
              <a:buSzPts val="1400"/>
              <a:buFont typeface="Montserrat"/>
              <a:buNone/>
              <a:defRPr sz="1800" b="1">
                <a:latin typeface="Montserrat"/>
                <a:ea typeface="Montserrat"/>
                <a:cs typeface="Montserrat"/>
                <a:sym typeface="Montserrat"/>
              </a:defRPr>
            </a:lvl6pPr>
            <a:lvl7pPr lvl="6">
              <a:lnSpc>
                <a:spcPct val="105000"/>
              </a:lnSpc>
              <a:spcBef>
                <a:spcPts val="1000"/>
              </a:spcBef>
              <a:spcAft>
                <a:spcPts val="0"/>
              </a:spcAft>
              <a:buSzPts val="1400"/>
              <a:buFont typeface="Montserrat"/>
              <a:buNone/>
              <a:defRPr sz="1800" b="1">
                <a:latin typeface="Montserrat"/>
                <a:ea typeface="Montserrat"/>
                <a:cs typeface="Montserrat"/>
                <a:sym typeface="Montserrat"/>
              </a:defRPr>
            </a:lvl7pPr>
            <a:lvl8pPr lvl="7">
              <a:lnSpc>
                <a:spcPct val="105000"/>
              </a:lnSpc>
              <a:spcBef>
                <a:spcPts val="1000"/>
              </a:spcBef>
              <a:spcAft>
                <a:spcPts val="0"/>
              </a:spcAft>
              <a:buSzPts val="1400"/>
              <a:buFont typeface="Montserrat"/>
              <a:buNone/>
              <a:defRPr sz="1800" b="1">
                <a:latin typeface="Montserrat"/>
                <a:ea typeface="Montserrat"/>
                <a:cs typeface="Montserrat"/>
                <a:sym typeface="Montserrat"/>
              </a:defRPr>
            </a:lvl8pPr>
            <a:lvl9pPr lvl="8">
              <a:lnSpc>
                <a:spcPct val="105000"/>
              </a:lnSpc>
              <a:spcBef>
                <a:spcPts val="1000"/>
              </a:spcBef>
              <a:spcAft>
                <a:spcPts val="1000"/>
              </a:spcAft>
              <a:buSzPts val="1400"/>
              <a:buFont typeface="Montserrat"/>
              <a:buNone/>
              <a:defRPr sz="1800" b="1">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487667" y="1706867"/>
            <a:ext cx="11093600" cy="4161600"/>
          </a:xfrm>
          <a:prstGeom prst="rect">
            <a:avLst/>
          </a:prstGeom>
          <a:noFill/>
          <a:ln>
            <a:noFill/>
          </a:ln>
        </p:spPr>
        <p:txBody>
          <a:bodyPr spcFirstLastPara="1" wrap="square" lIns="91425" tIns="91425" rIns="91425" bIns="91425" anchor="t" anchorCtr="0">
            <a:spAutoFit/>
          </a:bodyPr>
          <a:lstStyle>
            <a:lvl1pPr marL="457200" marR="0" lvl="0" indent="-342900" algn="l" rtl="0">
              <a:lnSpc>
                <a:spcPct val="115000"/>
              </a:lnSpc>
              <a:spcBef>
                <a:spcPts val="0"/>
              </a:spcBef>
              <a:spcAft>
                <a:spcPts val="0"/>
              </a:spcAft>
              <a:buClr>
                <a:schemeClr val="accent1"/>
              </a:buClr>
              <a:buSzPts val="1800"/>
              <a:buChar char="•"/>
              <a:defRPr sz="1800" i="0" u="none" strike="noStrike" cap="none">
                <a:solidFill>
                  <a:srgbClr val="5B5B5B"/>
                </a:solidFill>
              </a:defRPr>
            </a:lvl1pPr>
            <a:lvl2pPr marL="914400" marR="0" lvl="1" indent="-342900" algn="l" rtl="0">
              <a:lnSpc>
                <a:spcPct val="115000"/>
              </a:lnSpc>
              <a:spcBef>
                <a:spcPts val="1000"/>
              </a:spcBef>
              <a:spcAft>
                <a:spcPts val="0"/>
              </a:spcAft>
              <a:buClr>
                <a:schemeClr val="accent1"/>
              </a:buClr>
              <a:buSzPts val="1800"/>
              <a:buChar char="•"/>
              <a:defRPr sz="1800" i="0" u="none" strike="noStrike" cap="none">
                <a:solidFill>
                  <a:srgbClr val="5B5B5B"/>
                </a:solidFill>
              </a:defRPr>
            </a:lvl2pPr>
            <a:lvl3pPr marL="1371600" marR="0" lvl="2" indent="-317500" algn="l" rtl="0">
              <a:lnSpc>
                <a:spcPct val="115000"/>
              </a:lnSpc>
              <a:spcBef>
                <a:spcPts val="1000"/>
              </a:spcBef>
              <a:spcAft>
                <a:spcPts val="0"/>
              </a:spcAft>
              <a:buClr>
                <a:schemeClr val="accent1"/>
              </a:buClr>
              <a:buSzPts val="1400"/>
              <a:buChar char="•"/>
              <a:defRPr i="0" u="none" strike="noStrike" cap="none">
                <a:solidFill>
                  <a:srgbClr val="5B5B5B"/>
                </a:solidFill>
              </a:defRPr>
            </a:lvl3pPr>
            <a:lvl4pPr marL="1828800" marR="0" lvl="3" indent="-317500" algn="l" rtl="0">
              <a:lnSpc>
                <a:spcPct val="115000"/>
              </a:lnSpc>
              <a:spcBef>
                <a:spcPts val="1000"/>
              </a:spcBef>
              <a:spcAft>
                <a:spcPts val="0"/>
              </a:spcAft>
              <a:buClr>
                <a:schemeClr val="accent1"/>
              </a:buClr>
              <a:buSzPts val="1400"/>
              <a:buChar char="•"/>
              <a:defRPr i="0" u="none" strike="noStrike" cap="none">
                <a:solidFill>
                  <a:srgbClr val="5B5B5B"/>
                </a:solidFill>
              </a:defRPr>
            </a:lvl4pPr>
            <a:lvl5pPr marL="2286000" marR="0" lvl="4" indent="-317500" algn="l" rtl="0">
              <a:lnSpc>
                <a:spcPct val="115000"/>
              </a:lnSpc>
              <a:spcBef>
                <a:spcPts val="1000"/>
              </a:spcBef>
              <a:spcAft>
                <a:spcPts val="0"/>
              </a:spcAft>
              <a:buClr>
                <a:schemeClr val="accent1"/>
              </a:buClr>
              <a:buSzPts val="1400"/>
              <a:buChar char="•"/>
              <a:defRPr i="0" u="none" strike="noStrike" cap="none">
                <a:solidFill>
                  <a:srgbClr val="5B5B5B"/>
                </a:solidFill>
              </a:defRPr>
            </a:lvl5pPr>
            <a:lvl6pPr marL="2743200" marR="0" lvl="5" indent="-317500" algn="l" rtl="0">
              <a:lnSpc>
                <a:spcPct val="115000"/>
              </a:lnSpc>
              <a:spcBef>
                <a:spcPts val="1000"/>
              </a:spcBef>
              <a:spcAft>
                <a:spcPts val="0"/>
              </a:spcAft>
              <a:buClr>
                <a:schemeClr val="accent1"/>
              </a:buClr>
              <a:buSzPts val="1400"/>
              <a:buChar char="•"/>
              <a:defRPr i="0" u="none" strike="noStrike" cap="none">
                <a:solidFill>
                  <a:srgbClr val="5B5B5B"/>
                </a:solidFill>
              </a:defRPr>
            </a:lvl6pPr>
            <a:lvl7pPr marL="3200400" marR="0" lvl="6" indent="-317500" algn="l" rtl="0">
              <a:lnSpc>
                <a:spcPct val="115000"/>
              </a:lnSpc>
              <a:spcBef>
                <a:spcPts val="1000"/>
              </a:spcBef>
              <a:spcAft>
                <a:spcPts val="0"/>
              </a:spcAft>
              <a:buClr>
                <a:schemeClr val="accent1"/>
              </a:buClr>
              <a:buSzPts val="1400"/>
              <a:buChar char="•"/>
              <a:defRPr i="0" u="none" strike="noStrike" cap="none">
                <a:solidFill>
                  <a:srgbClr val="5B5B5B"/>
                </a:solidFill>
              </a:defRPr>
            </a:lvl7pPr>
            <a:lvl8pPr marL="3657600" marR="0" lvl="7" indent="-317500" algn="l" rtl="0">
              <a:lnSpc>
                <a:spcPct val="115000"/>
              </a:lnSpc>
              <a:spcBef>
                <a:spcPts val="1000"/>
              </a:spcBef>
              <a:spcAft>
                <a:spcPts val="0"/>
              </a:spcAft>
              <a:buClr>
                <a:schemeClr val="accent1"/>
              </a:buClr>
              <a:buSzPts val="1400"/>
              <a:buChar char="•"/>
              <a:defRPr i="0" u="none" strike="noStrike" cap="none">
                <a:solidFill>
                  <a:srgbClr val="5B5B5B"/>
                </a:solidFill>
              </a:defRPr>
            </a:lvl8pPr>
            <a:lvl9pPr marL="4114800" marR="0" lvl="8" indent="-317500" algn="l" rtl="0">
              <a:lnSpc>
                <a:spcPct val="115000"/>
              </a:lnSpc>
              <a:spcBef>
                <a:spcPts val="1000"/>
              </a:spcBef>
              <a:spcAft>
                <a:spcPts val="1000"/>
              </a:spcAft>
              <a:buClr>
                <a:schemeClr val="accent1"/>
              </a:buClr>
              <a:buSzPts val="1400"/>
              <a:buChar char="•"/>
              <a:defRPr i="0" u="none" strike="noStrike" cap="none">
                <a:solidFill>
                  <a:srgbClr val="5B5B5B"/>
                </a:solidFill>
              </a:defRPr>
            </a:lvl9pPr>
          </a:lstStyle>
          <a:p>
            <a:endParaRPr dirty="0"/>
          </a:p>
        </p:txBody>
      </p:sp>
      <p:sp>
        <p:nvSpPr>
          <p:cNvPr id="8" name="Google Shape;8;p1"/>
          <p:cNvSpPr txBox="1">
            <a:spLocks noGrp="1"/>
          </p:cNvSpPr>
          <p:nvPr>
            <p:ph type="sldNum" idx="12"/>
          </p:nvPr>
        </p:nvSpPr>
        <p:spPr>
          <a:xfrm>
            <a:off x="10972800" y="6489296"/>
            <a:ext cx="631600" cy="123111"/>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800" i="0">
                <a:solidFill>
                  <a:srgbClr val="929292"/>
                </a:solidFill>
              </a:defRPr>
            </a:lvl1pPr>
            <a:lvl2pPr marL="0" marR="0" lvl="1" indent="0" algn="r" rtl="0">
              <a:spcBef>
                <a:spcPts val="0"/>
              </a:spcBef>
              <a:buNone/>
              <a:defRPr sz="800" i="0">
                <a:solidFill>
                  <a:srgbClr val="929292"/>
                </a:solidFill>
              </a:defRPr>
            </a:lvl2pPr>
            <a:lvl3pPr marL="0" marR="0" lvl="2" indent="0" algn="r" rtl="0">
              <a:spcBef>
                <a:spcPts val="0"/>
              </a:spcBef>
              <a:buNone/>
              <a:defRPr sz="800" i="0">
                <a:solidFill>
                  <a:srgbClr val="929292"/>
                </a:solidFill>
              </a:defRPr>
            </a:lvl3pPr>
            <a:lvl4pPr marL="0" marR="0" lvl="3" indent="0" algn="r" rtl="0">
              <a:spcBef>
                <a:spcPts val="0"/>
              </a:spcBef>
              <a:buNone/>
              <a:defRPr sz="800" i="0">
                <a:solidFill>
                  <a:srgbClr val="929292"/>
                </a:solidFill>
              </a:defRPr>
            </a:lvl4pPr>
            <a:lvl5pPr marL="0" marR="0" lvl="4" indent="0" algn="r" rtl="0">
              <a:spcBef>
                <a:spcPts val="0"/>
              </a:spcBef>
              <a:buNone/>
              <a:defRPr sz="800" i="0">
                <a:solidFill>
                  <a:srgbClr val="929292"/>
                </a:solidFill>
              </a:defRPr>
            </a:lvl5pPr>
            <a:lvl6pPr marL="0" marR="0" lvl="5" indent="0" algn="r" rtl="0">
              <a:spcBef>
                <a:spcPts val="0"/>
              </a:spcBef>
              <a:buNone/>
              <a:defRPr sz="800" i="0">
                <a:solidFill>
                  <a:srgbClr val="929292"/>
                </a:solidFill>
              </a:defRPr>
            </a:lvl6pPr>
            <a:lvl7pPr marL="0" marR="0" lvl="6" indent="0" algn="r" rtl="0">
              <a:spcBef>
                <a:spcPts val="0"/>
              </a:spcBef>
              <a:buNone/>
              <a:defRPr sz="800" i="0">
                <a:solidFill>
                  <a:srgbClr val="929292"/>
                </a:solidFill>
              </a:defRPr>
            </a:lvl7pPr>
            <a:lvl8pPr marL="0" marR="0" lvl="7" indent="0" algn="r" rtl="0">
              <a:spcBef>
                <a:spcPts val="0"/>
              </a:spcBef>
              <a:buNone/>
              <a:defRPr sz="800" i="0">
                <a:solidFill>
                  <a:srgbClr val="929292"/>
                </a:solidFill>
              </a:defRPr>
            </a:lvl8pPr>
            <a:lvl9pPr marL="0" marR="0" lvl="8" indent="0" algn="r" rtl="0">
              <a:spcBef>
                <a:spcPts val="0"/>
              </a:spcBef>
              <a:buNone/>
              <a:defRPr sz="800" i="0">
                <a:solidFill>
                  <a:srgbClr val="92929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970230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96" r:id="rId4"/>
    <p:sldLayoutId id="2147483667" r:id="rId5"/>
    <p:sldLayoutId id="2147483668" r:id="rId6"/>
    <p:sldLayoutId id="2147483669" r:id="rId7"/>
    <p:sldLayoutId id="2147483670" r:id="rId8"/>
    <p:sldLayoutId id="2147483671"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7" r:id="rId31"/>
    <p:sldLayoutId id="2147483698" r:id="rId32"/>
    <p:sldLayoutId id="2147483699" r:id="rId33"/>
    <p:sldLayoutId id="2147483700" r:id="rId34"/>
  </p:sldLayoutIdLst>
  <mc:AlternateContent xmlns:mc="http://schemas.openxmlformats.org/markup-compatibility/2006" xmlns:p14="http://schemas.microsoft.com/office/powerpoint/2010/main">
    <mc:Choice Requires="p14">
      <p:transition spd="med" p14:dur="6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403">
          <p15:clr>
            <a:srgbClr val="F26B43"/>
          </p15:clr>
        </p15:guide>
        <p15:guide id="3" orient="horz" pos="1620">
          <p15:clr>
            <a:srgbClr val="EA4335"/>
          </p15:clr>
        </p15:guide>
        <p15:guide id="4" orient="horz" pos="2952">
          <p15:clr>
            <a:srgbClr val="F26B43"/>
          </p15:clr>
        </p15:guide>
        <p15:guide id="5" pos="288">
          <p15:clr>
            <a:srgbClr val="EA4335"/>
          </p15:clr>
        </p15:guide>
        <p15:guide id="6" pos="547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hyperlink" Target="https://papers.nips.cc/paper/5656-hidden-technical-debt-in-machine-learning-systems.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B487-798F-BFCB-41EB-159947C47AED}"/>
              </a:ext>
            </a:extLst>
          </p:cNvPr>
          <p:cNvSpPr>
            <a:spLocks noGrp="1"/>
          </p:cNvSpPr>
          <p:nvPr>
            <p:ph type="title"/>
          </p:nvPr>
        </p:nvSpPr>
        <p:spPr/>
        <p:txBody>
          <a:bodyPr/>
          <a:lstStyle/>
          <a:p>
            <a:r>
              <a:rPr lang="en-US" sz="4800" dirty="0"/>
              <a:t>Why do most Data Science projects fail?</a:t>
            </a:r>
          </a:p>
        </p:txBody>
      </p:sp>
      <p:sp>
        <p:nvSpPr>
          <p:cNvPr id="3" name="Title 2">
            <a:extLst>
              <a:ext uri="{FF2B5EF4-FFF2-40B4-BE49-F238E27FC236}">
                <a16:creationId xmlns:a16="http://schemas.microsoft.com/office/drawing/2014/main" id="{1D68CBA1-1346-FEBB-5E2A-C86681A7C04A}"/>
              </a:ext>
            </a:extLst>
          </p:cNvPr>
          <p:cNvSpPr>
            <a:spLocks noGrp="1"/>
          </p:cNvSpPr>
          <p:nvPr>
            <p:ph type="title" idx="2"/>
          </p:nvPr>
        </p:nvSpPr>
        <p:spPr/>
        <p:txBody>
          <a:bodyPr/>
          <a:lstStyle/>
          <a:p>
            <a:r>
              <a:rPr lang="en-US" dirty="0"/>
              <a:t>Where does it all go wrong?​</a:t>
            </a:r>
          </a:p>
        </p:txBody>
      </p:sp>
      <p:sp>
        <p:nvSpPr>
          <p:cNvPr id="6" name="Title 5">
            <a:extLst>
              <a:ext uri="{FF2B5EF4-FFF2-40B4-BE49-F238E27FC236}">
                <a16:creationId xmlns:a16="http://schemas.microsoft.com/office/drawing/2014/main" id="{4C732E55-C166-0BAF-3E05-3AB52F796739}"/>
              </a:ext>
            </a:extLst>
          </p:cNvPr>
          <p:cNvSpPr>
            <a:spLocks noGrp="1"/>
          </p:cNvSpPr>
          <p:nvPr>
            <p:ph type="title" idx="3"/>
          </p:nvPr>
        </p:nvSpPr>
        <p:spPr/>
        <p:txBody>
          <a:bodyPr/>
          <a:lstStyle/>
          <a:p>
            <a:r>
              <a:rPr lang="en-US" dirty="0"/>
              <a:t>Fawad A. Qureshi</a:t>
            </a:r>
            <a:br>
              <a:rPr lang="en-US" dirty="0"/>
            </a:br>
            <a:r>
              <a:rPr lang="en-US" dirty="0"/>
              <a:t>Industry Field CTO</a:t>
            </a:r>
            <a:br>
              <a:rPr lang="en-US" dirty="0"/>
            </a:br>
            <a:r>
              <a:rPr lang="en-US" dirty="0"/>
              <a:t>November 2022</a:t>
            </a:r>
          </a:p>
        </p:txBody>
      </p:sp>
    </p:spTree>
    <p:extLst>
      <p:ext uri="{BB962C8B-B14F-4D97-AF65-F5344CB8AC3E}">
        <p14:creationId xmlns:p14="http://schemas.microsoft.com/office/powerpoint/2010/main" val="240125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EF5F11-BBB1-0A31-AB30-828700313B5A}"/>
              </a:ext>
            </a:extLst>
          </p:cNvPr>
          <p:cNvSpPr>
            <a:spLocks noGrp="1"/>
          </p:cNvSpPr>
          <p:nvPr>
            <p:ph type="body" idx="1"/>
          </p:nvPr>
        </p:nvSpPr>
        <p:spPr/>
        <p:txBody>
          <a:bodyPr>
            <a:normAutofit/>
          </a:bodyPr>
          <a:lstStyle/>
          <a:p>
            <a:r>
              <a:rPr lang="en-US" dirty="0"/>
              <a:t>Unified Data Warehouse </a:t>
            </a:r>
            <a:br>
              <a:rPr lang="en-US" dirty="0"/>
            </a:br>
            <a:r>
              <a:rPr lang="en-US" dirty="0"/>
              <a:t>is a foundation for Artificial Intelligence.</a:t>
            </a:r>
          </a:p>
          <a:p>
            <a:endParaRPr lang="en-US" dirty="0"/>
          </a:p>
        </p:txBody>
      </p:sp>
      <p:sp>
        <p:nvSpPr>
          <p:cNvPr id="6" name="Subtitle 5">
            <a:extLst>
              <a:ext uri="{FF2B5EF4-FFF2-40B4-BE49-F238E27FC236}">
                <a16:creationId xmlns:a16="http://schemas.microsoft.com/office/drawing/2014/main" id="{612A01BE-1A64-8066-F9EA-4BBC18EA21D7}"/>
              </a:ext>
            </a:extLst>
          </p:cNvPr>
          <p:cNvSpPr>
            <a:spLocks noGrp="1"/>
          </p:cNvSpPr>
          <p:nvPr>
            <p:ph type="subTitle" idx="2"/>
          </p:nvPr>
        </p:nvSpPr>
        <p:spPr/>
        <p:txBody>
          <a:bodyPr/>
          <a:lstStyle/>
          <a:p>
            <a:r>
              <a:rPr lang="en-US" dirty="0"/>
              <a:t>Andrew Ng</a:t>
            </a:r>
          </a:p>
          <a:p>
            <a:r>
              <a:rPr lang="en-US" dirty="0"/>
              <a:t>Leading AI Researcher</a:t>
            </a:r>
          </a:p>
        </p:txBody>
      </p:sp>
    </p:spTree>
    <p:extLst>
      <p:ext uri="{BB962C8B-B14F-4D97-AF65-F5344CB8AC3E}">
        <p14:creationId xmlns:p14="http://schemas.microsoft.com/office/powerpoint/2010/main" val="183050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9AF0C9B2-0A4C-6750-E15F-DA0F201A3A4C}"/>
              </a:ext>
            </a:extLst>
          </p:cNvPr>
          <p:cNvGrpSpPr/>
          <p:nvPr/>
        </p:nvGrpSpPr>
        <p:grpSpPr>
          <a:xfrm>
            <a:off x="1438606" y="2832761"/>
            <a:ext cx="1567140" cy="1630596"/>
            <a:chOff x="3399374" y="1949125"/>
            <a:chExt cx="1567140" cy="1630596"/>
          </a:xfrm>
          <a:solidFill>
            <a:schemeClr val="accent1"/>
          </a:solidFill>
        </p:grpSpPr>
        <p:grpSp>
          <p:nvGrpSpPr>
            <p:cNvPr id="132" name="Group 131">
              <a:extLst>
                <a:ext uri="{FF2B5EF4-FFF2-40B4-BE49-F238E27FC236}">
                  <a16:creationId xmlns:a16="http://schemas.microsoft.com/office/drawing/2014/main" id="{E204858F-7A7C-F0EC-9FEB-F8185333A539}"/>
                </a:ext>
              </a:extLst>
            </p:cNvPr>
            <p:cNvGrpSpPr/>
            <p:nvPr/>
          </p:nvGrpSpPr>
          <p:grpSpPr>
            <a:xfrm>
              <a:off x="3399374" y="1949125"/>
              <a:ext cx="1567140" cy="1630596"/>
              <a:chOff x="1293522" y="2378458"/>
              <a:chExt cx="2483804" cy="2097210"/>
            </a:xfrm>
            <a:grpFill/>
          </p:grpSpPr>
          <p:grpSp>
            <p:nvGrpSpPr>
              <p:cNvPr id="134" name="Group 133">
                <a:extLst>
                  <a:ext uri="{FF2B5EF4-FFF2-40B4-BE49-F238E27FC236}">
                    <a16:creationId xmlns:a16="http://schemas.microsoft.com/office/drawing/2014/main" id="{0F4219C1-9C26-D1DE-288E-5AE114857B14}"/>
                  </a:ext>
                </a:extLst>
              </p:cNvPr>
              <p:cNvGrpSpPr/>
              <p:nvPr/>
            </p:nvGrpSpPr>
            <p:grpSpPr>
              <a:xfrm>
                <a:off x="1293522" y="2378458"/>
                <a:ext cx="2465601" cy="1047380"/>
                <a:chOff x="1293522" y="2378458"/>
                <a:chExt cx="2465601" cy="1047380"/>
              </a:xfrm>
              <a:grpFill/>
            </p:grpSpPr>
            <p:sp>
              <p:nvSpPr>
                <p:cNvPr id="138" name="Freeform: Shape 735">
                  <a:extLst>
                    <a:ext uri="{FF2B5EF4-FFF2-40B4-BE49-F238E27FC236}">
                      <a16:creationId xmlns:a16="http://schemas.microsoft.com/office/drawing/2014/main" id="{EA23F39E-4C79-2D2B-40ED-AC6E936B6DB8}"/>
                    </a:ext>
                  </a:extLst>
                </p:cNvPr>
                <p:cNvSpPr/>
                <p:nvPr/>
              </p:nvSpPr>
              <p:spPr>
                <a:xfrm rot="10800000" flipV="1">
                  <a:off x="1293522" y="2378458"/>
                  <a:ext cx="1232800" cy="1046901"/>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39" name="Freeform: Shape 735">
                  <a:extLst>
                    <a:ext uri="{FF2B5EF4-FFF2-40B4-BE49-F238E27FC236}">
                      <a16:creationId xmlns:a16="http://schemas.microsoft.com/office/drawing/2014/main" id="{21D24226-26EF-3299-FCEA-085859CB27CB}"/>
                    </a:ext>
                  </a:extLst>
                </p:cNvPr>
                <p:cNvSpPr/>
                <p:nvPr/>
              </p:nvSpPr>
              <p:spPr>
                <a:xfrm rot="10800000" flipH="1" flipV="1">
                  <a:off x="2526323" y="2378935"/>
                  <a:ext cx="1232800" cy="1046903"/>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nvGrpSpPr>
              <p:cNvPr id="135" name="Group 134">
                <a:extLst>
                  <a:ext uri="{FF2B5EF4-FFF2-40B4-BE49-F238E27FC236}">
                    <a16:creationId xmlns:a16="http://schemas.microsoft.com/office/drawing/2014/main" id="{1172C63A-1E73-0130-8A20-D58DF9C4DC9C}"/>
                  </a:ext>
                </a:extLst>
              </p:cNvPr>
              <p:cNvGrpSpPr/>
              <p:nvPr/>
            </p:nvGrpSpPr>
            <p:grpSpPr>
              <a:xfrm flipV="1">
                <a:off x="1311725" y="3428766"/>
                <a:ext cx="2465601" cy="1046902"/>
                <a:chOff x="1293522" y="2484906"/>
                <a:chExt cx="2465601" cy="1046902"/>
              </a:xfrm>
              <a:grpFill/>
            </p:grpSpPr>
            <p:sp>
              <p:nvSpPr>
                <p:cNvPr id="136" name="Freeform: Shape 735">
                  <a:extLst>
                    <a:ext uri="{FF2B5EF4-FFF2-40B4-BE49-F238E27FC236}">
                      <a16:creationId xmlns:a16="http://schemas.microsoft.com/office/drawing/2014/main" id="{D617DBC6-2E5E-E045-A898-2234273CE45F}"/>
                    </a:ext>
                  </a:extLst>
                </p:cNvPr>
                <p:cNvSpPr/>
                <p:nvPr/>
              </p:nvSpPr>
              <p:spPr>
                <a:xfrm rot="10800000" flipV="1">
                  <a:off x="1293522" y="2484906"/>
                  <a:ext cx="1232800"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37" name="Freeform: Shape 735">
                  <a:extLst>
                    <a:ext uri="{FF2B5EF4-FFF2-40B4-BE49-F238E27FC236}">
                      <a16:creationId xmlns:a16="http://schemas.microsoft.com/office/drawing/2014/main" id="{33883ABD-F154-6FA4-5746-323FC67890FA}"/>
                    </a:ext>
                  </a:extLst>
                </p:cNvPr>
                <p:cNvSpPr/>
                <p:nvPr/>
              </p:nvSpPr>
              <p:spPr>
                <a:xfrm rot="10800000" flipH="1" flipV="1">
                  <a:off x="2526323" y="2484906"/>
                  <a:ext cx="1232800"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sp>
          <p:nvSpPr>
            <p:cNvPr id="133" name="Oval 132">
              <a:extLst>
                <a:ext uri="{FF2B5EF4-FFF2-40B4-BE49-F238E27FC236}">
                  <a16:creationId xmlns:a16="http://schemas.microsoft.com/office/drawing/2014/main" id="{8AD05095-DC1B-6064-D148-2C8455A5A1C9}"/>
                </a:ext>
              </a:extLst>
            </p:cNvPr>
            <p:cNvSpPr/>
            <p:nvPr/>
          </p:nvSpPr>
          <p:spPr>
            <a:xfrm>
              <a:off x="3399374" y="1981580"/>
              <a:ext cx="1507568" cy="1507566"/>
            </a:xfrm>
            <a:prstGeom prst="ellipse">
              <a:avLst/>
            </a:prstGeom>
            <a:grpFill/>
            <a:ln w="12700" cap="flat">
              <a:noFill/>
              <a:miter lim="400000"/>
            </a:ln>
            <a:effectLst/>
          </p:spPr>
          <p:txBody>
            <a:bodyPr wrap="square" lIns="0" tIns="0" rIns="0" bIns="0" numCol="1" anchor="ctr">
              <a:noAutofit/>
            </a:bodyPr>
            <a:lstStyle/>
            <a:p>
              <a:pPr algn="ctr" defTabSz="914354">
                <a:defRPr/>
              </a:pPr>
              <a:r>
                <a:rPr lang="en-US" sz="1100" b="1" dirty="0">
                  <a:solidFill>
                    <a:srgbClr val="FFFFFF"/>
                  </a:solidFill>
                  <a:latin typeface="Arial" panose="020B0604020202020204" pitchFamily="34" charset="0"/>
                  <a:cs typeface="Arial" panose="020B0604020202020204" pitchFamily="34" charset="0"/>
                </a:rPr>
                <a:t>DATA</a:t>
              </a:r>
            </a:p>
            <a:p>
              <a:pPr algn="ctr" defTabSz="914354">
                <a:defRPr/>
              </a:pPr>
              <a:r>
                <a:rPr lang="en-US" sz="1100" b="1" dirty="0">
                  <a:solidFill>
                    <a:srgbClr val="FFFFFF"/>
                  </a:solidFill>
                  <a:latin typeface="Arial" panose="020B0604020202020204" pitchFamily="34" charset="0"/>
                  <a:cs typeface="Arial" panose="020B0604020202020204" pitchFamily="34" charset="0"/>
                </a:rPr>
                <a:t>INTEGRATION</a:t>
              </a:r>
            </a:p>
          </p:txBody>
        </p:sp>
      </p:grpSp>
      <p:grpSp>
        <p:nvGrpSpPr>
          <p:cNvPr id="140" name="Group 139">
            <a:extLst>
              <a:ext uri="{FF2B5EF4-FFF2-40B4-BE49-F238E27FC236}">
                <a16:creationId xmlns:a16="http://schemas.microsoft.com/office/drawing/2014/main" id="{5552FF9A-0AD9-2B37-F23A-79115D51F162}"/>
              </a:ext>
            </a:extLst>
          </p:cNvPr>
          <p:cNvGrpSpPr/>
          <p:nvPr/>
        </p:nvGrpSpPr>
        <p:grpSpPr>
          <a:xfrm>
            <a:off x="2420197" y="2053975"/>
            <a:ext cx="1551536" cy="1551535"/>
            <a:chOff x="2321721" y="1267200"/>
            <a:chExt cx="1428748" cy="1428748"/>
          </a:xfrm>
        </p:grpSpPr>
        <p:sp>
          <p:nvSpPr>
            <p:cNvPr id="141" name="Oval 140">
              <a:extLst>
                <a:ext uri="{FF2B5EF4-FFF2-40B4-BE49-F238E27FC236}">
                  <a16:creationId xmlns:a16="http://schemas.microsoft.com/office/drawing/2014/main" id="{59534965-11FA-964D-6EB3-ED30888A919A}"/>
                </a:ext>
              </a:extLst>
            </p:cNvPr>
            <p:cNvSpPr/>
            <p:nvPr/>
          </p:nvSpPr>
          <p:spPr>
            <a:xfrm>
              <a:off x="2429830" y="1375309"/>
              <a:ext cx="1212530" cy="1212530"/>
            </a:xfrm>
            <a:prstGeom prst="ellipse">
              <a:avLst/>
            </a:prstGeom>
            <a:no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sp>
          <p:nvSpPr>
            <p:cNvPr id="142" name="Oval 141">
              <a:extLst>
                <a:ext uri="{FF2B5EF4-FFF2-40B4-BE49-F238E27FC236}">
                  <a16:creationId xmlns:a16="http://schemas.microsoft.com/office/drawing/2014/main" id="{F4AE7104-EE58-CFF0-0AEF-BFBCFAD476E8}"/>
                </a:ext>
              </a:extLst>
            </p:cNvPr>
            <p:cNvSpPr/>
            <p:nvPr/>
          </p:nvSpPr>
          <p:spPr>
            <a:xfrm>
              <a:off x="2522540" y="1468019"/>
              <a:ext cx="1027110" cy="1027110"/>
            </a:xfrm>
            <a:prstGeom prst="ellipse">
              <a:avLst/>
            </a:prstGeom>
            <a:solidFill>
              <a:srgbClr val="FFFFFF"/>
            </a:solidFill>
            <a:ln w="3175">
              <a:solidFill>
                <a:schemeClr val="accent1"/>
              </a:solidFill>
            </a:ln>
            <a:effectLst>
              <a:outerShdw blurRad="546100" dist="203200" dir="2700000" sx="84000" sy="84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r>
                <a:rPr lang="en-US" sz="700" b="1" dirty="0">
                  <a:solidFill>
                    <a:srgbClr val="8C9098"/>
                  </a:solidFill>
                  <a:latin typeface="Arial" panose="020B0604020202020204" pitchFamily="34" charset="0"/>
                  <a:cs typeface="Arial" panose="020B0604020202020204" pitchFamily="34" charset="0"/>
                </a:rPr>
                <a:t>PRODUCTIONISE</a:t>
              </a:r>
            </a:p>
          </p:txBody>
        </p:sp>
        <p:sp>
          <p:nvSpPr>
            <p:cNvPr id="143" name="Oval 142">
              <a:extLst>
                <a:ext uri="{FF2B5EF4-FFF2-40B4-BE49-F238E27FC236}">
                  <a16:creationId xmlns:a16="http://schemas.microsoft.com/office/drawing/2014/main" id="{95B2B205-3701-BC5A-A354-01162AA19BE5}"/>
                </a:ext>
              </a:extLst>
            </p:cNvPr>
            <p:cNvSpPr/>
            <p:nvPr/>
          </p:nvSpPr>
          <p:spPr>
            <a:xfrm>
              <a:off x="2321721" y="1267200"/>
              <a:ext cx="1428748" cy="1428748"/>
            </a:xfrm>
            <a:prstGeom prst="ellipse">
              <a:avLst/>
            </a:prstGeom>
            <a:noFill/>
            <a:ln w="6350">
              <a:solidFill>
                <a:srgbClr val="FFFFFF">
                  <a:alpha val="37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grpSp>
      <p:grpSp>
        <p:nvGrpSpPr>
          <p:cNvPr id="144" name="Group 143">
            <a:extLst>
              <a:ext uri="{FF2B5EF4-FFF2-40B4-BE49-F238E27FC236}">
                <a16:creationId xmlns:a16="http://schemas.microsoft.com/office/drawing/2014/main" id="{9EBEBF07-5EA8-01C4-71DC-D7F11085B9F3}"/>
              </a:ext>
            </a:extLst>
          </p:cNvPr>
          <p:cNvGrpSpPr/>
          <p:nvPr/>
        </p:nvGrpSpPr>
        <p:grpSpPr>
          <a:xfrm>
            <a:off x="3399375" y="2833130"/>
            <a:ext cx="1567140" cy="1630228"/>
            <a:chOff x="3399374" y="1949494"/>
            <a:chExt cx="1567140" cy="1630228"/>
          </a:xfrm>
        </p:grpSpPr>
        <p:grpSp>
          <p:nvGrpSpPr>
            <p:cNvPr id="145" name="Group 144">
              <a:extLst>
                <a:ext uri="{FF2B5EF4-FFF2-40B4-BE49-F238E27FC236}">
                  <a16:creationId xmlns:a16="http://schemas.microsoft.com/office/drawing/2014/main" id="{5E69AC22-BE0C-86F2-E891-1B89DB0C1106}"/>
                </a:ext>
              </a:extLst>
            </p:cNvPr>
            <p:cNvGrpSpPr/>
            <p:nvPr/>
          </p:nvGrpSpPr>
          <p:grpSpPr>
            <a:xfrm>
              <a:off x="3399374" y="1949494"/>
              <a:ext cx="1567140" cy="1630228"/>
              <a:chOff x="1293522" y="2378932"/>
              <a:chExt cx="2483804" cy="2096736"/>
            </a:xfrm>
          </p:grpSpPr>
          <p:grpSp>
            <p:nvGrpSpPr>
              <p:cNvPr id="147" name="Group 146">
                <a:extLst>
                  <a:ext uri="{FF2B5EF4-FFF2-40B4-BE49-F238E27FC236}">
                    <a16:creationId xmlns:a16="http://schemas.microsoft.com/office/drawing/2014/main" id="{3A4C9BBC-6E06-AFCE-168C-188879A24ED3}"/>
                  </a:ext>
                </a:extLst>
              </p:cNvPr>
              <p:cNvGrpSpPr/>
              <p:nvPr/>
            </p:nvGrpSpPr>
            <p:grpSpPr>
              <a:xfrm>
                <a:off x="1293522" y="2378932"/>
                <a:ext cx="2465601" cy="1046905"/>
                <a:chOff x="1293522" y="2378932"/>
                <a:chExt cx="2465601" cy="1046905"/>
              </a:xfrm>
            </p:grpSpPr>
            <p:sp>
              <p:nvSpPr>
                <p:cNvPr id="151" name="Freeform: Shape 735">
                  <a:extLst>
                    <a:ext uri="{FF2B5EF4-FFF2-40B4-BE49-F238E27FC236}">
                      <a16:creationId xmlns:a16="http://schemas.microsoft.com/office/drawing/2014/main" id="{836108A6-8DA8-49BF-6EA6-24F3AD0A99E6}"/>
                    </a:ext>
                  </a:extLst>
                </p:cNvPr>
                <p:cNvSpPr/>
                <p:nvPr/>
              </p:nvSpPr>
              <p:spPr>
                <a:xfrm rot="10800000" flipV="1">
                  <a:off x="1293522" y="2378932"/>
                  <a:ext cx="1232800"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adFill flip="none" rotWithShape="1">
                  <a:gsLst>
                    <a:gs pos="99000">
                      <a:schemeClr val="bg1"/>
                    </a:gs>
                    <a:gs pos="31000">
                      <a:schemeClr val="bg1">
                        <a:alpha val="0"/>
                      </a:schemeClr>
                    </a:gs>
                  </a:gsLst>
                  <a:path path="circle">
                    <a:fillToRect t="100000" r="100000"/>
                  </a:path>
                  <a:tileRect l="-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52" name="Freeform: Shape 735">
                  <a:extLst>
                    <a:ext uri="{FF2B5EF4-FFF2-40B4-BE49-F238E27FC236}">
                      <a16:creationId xmlns:a16="http://schemas.microsoft.com/office/drawing/2014/main" id="{A183B4F2-DDF5-05FF-8A63-8D43508D992F}"/>
                    </a:ext>
                  </a:extLst>
                </p:cNvPr>
                <p:cNvSpPr/>
                <p:nvPr/>
              </p:nvSpPr>
              <p:spPr>
                <a:xfrm rot="10800000" flipH="1" flipV="1">
                  <a:off x="2526323" y="2378935"/>
                  <a:ext cx="1232800"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adFill flip="none" rotWithShape="1">
                  <a:gsLst>
                    <a:gs pos="99000">
                      <a:schemeClr val="bg1"/>
                    </a:gs>
                    <a:gs pos="31000">
                      <a:schemeClr val="bg1">
                        <a:alpha val="0"/>
                      </a:schemeClr>
                    </a:gs>
                  </a:gsLst>
                  <a:path path="circle">
                    <a:fillToRect t="100000" r="100000"/>
                  </a:path>
                  <a:tileRect l="-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nvGrpSpPr>
              <p:cNvPr id="148" name="Group 147">
                <a:extLst>
                  <a:ext uri="{FF2B5EF4-FFF2-40B4-BE49-F238E27FC236}">
                    <a16:creationId xmlns:a16="http://schemas.microsoft.com/office/drawing/2014/main" id="{5E2D5BE6-C4BF-3535-036D-30A803A3F259}"/>
                  </a:ext>
                </a:extLst>
              </p:cNvPr>
              <p:cNvGrpSpPr/>
              <p:nvPr/>
            </p:nvGrpSpPr>
            <p:grpSpPr>
              <a:xfrm flipV="1">
                <a:off x="1311725" y="3428763"/>
                <a:ext cx="2465601" cy="1046905"/>
                <a:chOff x="1293522" y="2484906"/>
                <a:chExt cx="2465601" cy="1046905"/>
              </a:xfrm>
            </p:grpSpPr>
            <p:sp>
              <p:nvSpPr>
                <p:cNvPr id="149" name="Freeform: Shape 735">
                  <a:extLst>
                    <a:ext uri="{FF2B5EF4-FFF2-40B4-BE49-F238E27FC236}">
                      <a16:creationId xmlns:a16="http://schemas.microsoft.com/office/drawing/2014/main" id="{3E490B01-1DC4-95FC-9AF6-5A31E8A18C81}"/>
                    </a:ext>
                  </a:extLst>
                </p:cNvPr>
                <p:cNvSpPr/>
                <p:nvPr/>
              </p:nvSpPr>
              <p:spPr>
                <a:xfrm rot="10800000" flipV="1">
                  <a:off x="1293522" y="2484908"/>
                  <a:ext cx="1232800" cy="1046903"/>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adFill flip="none" rotWithShape="1">
                  <a:gsLst>
                    <a:gs pos="99000">
                      <a:schemeClr val="bg1"/>
                    </a:gs>
                    <a:gs pos="31000">
                      <a:schemeClr val="bg1">
                        <a:alpha val="0"/>
                      </a:schemeClr>
                    </a:gs>
                  </a:gsLst>
                  <a:path path="circle">
                    <a:fillToRect t="100000" r="100000"/>
                  </a:path>
                  <a:tileRect l="-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50" name="Freeform: Shape 735">
                  <a:extLst>
                    <a:ext uri="{FF2B5EF4-FFF2-40B4-BE49-F238E27FC236}">
                      <a16:creationId xmlns:a16="http://schemas.microsoft.com/office/drawing/2014/main" id="{DF10B141-FE14-A8D7-62A2-8C17172A665B}"/>
                    </a:ext>
                  </a:extLst>
                </p:cNvPr>
                <p:cNvSpPr/>
                <p:nvPr/>
              </p:nvSpPr>
              <p:spPr>
                <a:xfrm rot="10800000" flipH="1" flipV="1">
                  <a:off x="2526323" y="2484906"/>
                  <a:ext cx="1232800" cy="1046901"/>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adFill flip="none" rotWithShape="1">
                  <a:gsLst>
                    <a:gs pos="99000">
                      <a:schemeClr val="bg1"/>
                    </a:gs>
                    <a:gs pos="31000">
                      <a:schemeClr val="bg1">
                        <a:alpha val="0"/>
                      </a:schemeClr>
                    </a:gs>
                  </a:gsLst>
                  <a:path path="circle">
                    <a:fillToRect t="100000" r="100000"/>
                  </a:path>
                  <a:tileRect l="-100000" b="-10000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sp>
          <p:nvSpPr>
            <p:cNvPr id="146" name="Oval 145">
              <a:extLst>
                <a:ext uri="{FF2B5EF4-FFF2-40B4-BE49-F238E27FC236}">
                  <a16:creationId xmlns:a16="http://schemas.microsoft.com/office/drawing/2014/main" id="{600A634F-6508-8E7F-827F-16E49C76ECA6}"/>
                </a:ext>
              </a:extLst>
            </p:cNvPr>
            <p:cNvSpPr/>
            <p:nvPr/>
          </p:nvSpPr>
          <p:spPr>
            <a:xfrm>
              <a:off x="3399374" y="1981580"/>
              <a:ext cx="1507568" cy="1507566"/>
            </a:xfrm>
            <a:prstGeom prst="ellipse">
              <a:avLst/>
            </a:prstGeom>
            <a:solidFill>
              <a:schemeClr val="accent1"/>
            </a:solidFill>
            <a:ln w="12700" cap="flat">
              <a:noFill/>
              <a:miter lim="400000"/>
            </a:ln>
            <a:effectLst/>
          </p:spPr>
          <p:txBody>
            <a:bodyPr wrap="square" lIns="0" tIns="0" rIns="0" bIns="0" numCol="1" anchor="ctr">
              <a:noAutofit/>
            </a:bodyPr>
            <a:lstStyle/>
            <a:p>
              <a:pPr algn="ctr" defTabSz="914354">
                <a:defRPr/>
              </a:pPr>
              <a:r>
                <a:rPr lang="en-US" sz="1100" b="1" dirty="0">
                  <a:solidFill>
                    <a:srgbClr val="FFFFFF"/>
                  </a:solidFill>
                  <a:latin typeface="Arial" panose="020B0604020202020204" pitchFamily="34" charset="0"/>
                  <a:cs typeface="Arial" panose="020B0604020202020204" pitchFamily="34" charset="0"/>
                </a:rPr>
                <a:t>DATA </a:t>
              </a:r>
            </a:p>
            <a:p>
              <a:pPr algn="ctr" defTabSz="914354">
                <a:defRPr/>
              </a:pPr>
              <a:r>
                <a:rPr lang="en-US" sz="1100" b="1" dirty="0">
                  <a:solidFill>
                    <a:srgbClr val="FFFFFF"/>
                  </a:solidFill>
                  <a:latin typeface="Arial" panose="020B0604020202020204" pitchFamily="34" charset="0"/>
                  <a:cs typeface="Arial" panose="020B0604020202020204" pitchFamily="34" charset="0"/>
                </a:rPr>
                <a:t>RE-USE</a:t>
              </a:r>
            </a:p>
          </p:txBody>
        </p:sp>
      </p:grpSp>
      <p:grpSp>
        <p:nvGrpSpPr>
          <p:cNvPr id="153" name="Group 152">
            <a:extLst>
              <a:ext uri="{FF2B5EF4-FFF2-40B4-BE49-F238E27FC236}">
                <a16:creationId xmlns:a16="http://schemas.microsoft.com/office/drawing/2014/main" id="{713163C0-ACB4-E125-55C6-5E9F7D243DD0}"/>
              </a:ext>
            </a:extLst>
          </p:cNvPr>
          <p:cNvGrpSpPr/>
          <p:nvPr/>
        </p:nvGrpSpPr>
        <p:grpSpPr>
          <a:xfrm>
            <a:off x="4363039" y="2053975"/>
            <a:ext cx="1551536" cy="1551535"/>
            <a:chOff x="2321721" y="1267200"/>
            <a:chExt cx="1428748" cy="1428748"/>
          </a:xfrm>
        </p:grpSpPr>
        <p:sp>
          <p:nvSpPr>
            <p:cNvPr id="154" name="Oval 153">
              <a:extLst>
                <a:ext uri="{FF2B5EF4-FFF2-40B4-BE49-F238E27FC236}">
                  <a16:creationId xmlns:a16="http://schemas.microsoft.com/office/drawing/2014/main" id="{4550AAAD-5BED-6571-13EE-56045A36FEBF}"/>
                </a:ext>
              </a:extLst>
            </p:cNvPr>
            <p:cNvSpPr/>
            <p:nvPr/>
          </p:nvSpPr>
          <p:spPr>
            <a:xfrm>
              <a:off x="2429830" y="1375309"/>
              <a:ext cx="1212530" cy="1212530"/>
            </a:xfrm>
            <a:prstGeom prst="ellipse">
              <a:avLst/>
            </a:prstGeom>
            <a:no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sp>
          <p:nvSpPr>
            <p:cNvPr id="155" name="Oval 154">
              <a:extLst>
                <a:ext uri="{FF2B5EF4-FFF2-40B4-BE49-F238E27FC236}">
                  <a16:creationId xmlns:a16="http://schemas.microsoft.com/office/drawing/2014/main" id="{BF26B755-0DF5-D6CA-9D93-74ED3E1605B8}"/>
                </a:ext>
              </a:extLst>
            </p:cNvPr>
            <p:cNvSpPr/>
            <p:nvPr/>
          </p:nvSpPr>
          <p:spPr>
            <a:xfrm>
              <a:off x="2522540" y="1468019"/>
              <a:ext cx="1027110" cy="1027110"/>
            </a:xfrm>
            <a:prstGeom prst="ellipse">
              <a:avLst/>
            </a:prstGeom>
            <a:solidFill>
              <a:srgbClr val="FFFFFF"/>
            </a:solidFill>
            <a:ln w="3175">
              <a:solidFill>
                <a:schemeClr val="accent1"/>
              </a:solidFill>
            </a:ln>
            <a:effectLst>
              <a:outerShdw blurRad="546100" dist="203200" dir="2700000" sx="84000" sy="84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r>
                <a:rPr lang="en-US" sz="700" b="1" dirty="0">
                  <a:solidFill>
                    <a:srgbClr val="8C9098"/>
                  </a:solidFill>
                  <a:latin typeface="Arial" panose="020B0604020202020204" pitchFamily="34" charset="0"/>
                  <a:cs typeface="Arial" panose="020B0604020202020204" pitchFamily="34" charset="0"/>
                </a:rPr>
                <a:t>COLLABORATE</a:t>
              </a:r>
            </a:p>
          </p:txBody>
        </p:sp>
        <p:sp>
          <p:nvSpPr>
            <p:cNvPr id="156" name="Oval 155">
              <a:extLst>
                <a:ext uri="{FF2B5EF4-FFF2-40B4-BE49-F238E27FC236}">
                  <a16:creationId xmlns:a16="http://schemas.microsoft.com/office/drawing/2014/main" id="{480B9BAD-6D95-DFCE-9B06-1F97D7A45D4C}"/>
                </a:ext>
              </a:extLst>
            </p:cNvPr>
            <p:cNvSpPr/>
            <p:nvPr/>
          </p:nvSpPr>
          <p:spPr>
            <a:xfrm>
              <a:off x="2321721" y="1267200"/>
              <a:ext cx="1428748" cy="1428748"/>
            </a:xfrm>
            <a:prstGeom prst="ellipse">
              <a:avLst/>
            </a:prstGeom>
            <a:noFill/>
            <a:ln w="6350">
              <a:solidFill>
                <a:srgbClr val="FFFFFF">
                  <a:alpha val="3684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grpSp>
      <p:grpSp>
        <p:nvGrpSpPr>
          <p:cNvPr id="157" name="Group 156">
            <a:extLst>
              <a:ext uri="{FF2B5EF4-FFF2-40B4-BE49-F238E27FC236}">
                <a16:creationId xmlns:a16="http://schemas.microsoft.com/office/drawing/2014/main" id="{FC6C15DB-79AA-DEC5-8083-45CDB7A95329}"/>
              </a:ext>
            </a:extLst>
          </p:cNvPr>
          <p:cNvGrpSpPr/>
          <p:nvPr/>
        </p:nvGrpSpPr>
        <p:grpSpPr>
          <a:xfrm>
            <a:off x="5320542" y="2757184"/>
            <a:ext cx="1567140" cy="1630227"/>
            <a:chOff x="5320540" y="1873549"/>
            <a:chExt cx="1567140" cy="1630226"/>
          </a:xfrm>
          <a:solidFill>
            <a:schemeClr val="accent1"/>
          </a:solidFill>
        </p:grpSpPr>
        <p:grpSp>
          <p:nvGrpSpPr>
            <p:cNvPr id="158" name="Group 157">
              <a:extLst>
                <a:ext uri="{FF2B5EF4-FFF2-40B4-BE49-F238E27FC236}">
                  <a16:creationId xmlns:a16="http://schemas.microsoft.com/office/drawing/2014/main" id="{806C9E06-4728-FA17-53DA-4803CE880029}"/>
                </a:ext>
              </a:extLst>
            </p:cNvPr>
            <p:cNvGrpSpPr/>
            <p:nvPr/>
          </p:nvGrpSpPr>
          <p:grpSpPr>
            <a:xfrm>
              <a:off x="5320540" y="1873549"/>
              <a:ext cx="1567140" cy="1630226"/>
              <a:chOff x="1293522" y="2420198"/>
              <a:chExt cx="2483804" cy="2096732"/>
            </a:xfrm>
            <a:grpFill/>
          </p:grpSpPr>
          <p:grpSp>
            <p:nvGrpSpPr>
              <p:cNvPr id="160" name="Group 159">
                <a:extLst>
                  <a:ext uri="{FF2B5EF4-FFF2-40B4-BE49-F238E27FC236}">
                    <a16:creationId xmlns:a16="http://schemas.microsoft.com/office/drawing/2014/main" id="{1444A0AE-F287-4BF4-2969-8A27D73EA967}"/>
                  </a:ext>
                </a:extLst>
              </p:cNvPr>
              <p:cNvGrpSpPr/>
              <p:nvPr/>
            </p:nvGrpSpPr>
            <p:grpSpPr>
              <a:xfrm>
                <a:off x="1293522" y="2420198"/>
                <a:ext cx="2465601" cy="1046902"/>
                <a:chOff x="1293522" y="2420198"/>
                <a:chExt cx="2465601" cy="1046902"/>
              </a:xfrm>
              <a:grpFill/>
            </p:grpSpPr>
            <p:sp>
              <p:nvSpPr>
                <p:cNvPr id="164" name="Freeform: Shape 735">
                  <a:extLst>
                    <a:ext uri="{FF2B5EF4-FFF2-40B4-BE49-F238E27FC236}">
                      <a16:creationId xmlns:a16="http://schemas.microsoft.com/office/drawing/2014/main" id="{9E5BE8D2-0ED2-58A4-76E2-F52DBBADDA21}"/>
                    </a:ext>
                  </a:extLst>
                </p:cNvPr>
                <p:cNvSpPr/>
                <p:nvPr/>
              </p:nvSpPr>
              <p:spPr>
                <a:xfrm rot="10800000" flipV="1">
                  <a:off x="1293522"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65" name="Freeform: Shape 735">
                  <a:extLst>
                    <a:ext uri="{FF2B5EF4-FFF2-40B4-BE49-F238E27FC236}">
                      <a16:creationId xmlns:a16="http://schemas.microsoft.com/office/drawing/2014/main" id="{77A2E43E-9DEA-8FB4-7CC1-7F0491A50328}"/>
                    </a:ext>
                  </a:extLst>
                </p:cNvPr>
                <p:cNvSpPr/>
                <p:nvPr/>
              </p:nvSpPr>
              <p:spPr>
                <a:xfrm rot="10800000" flipH="1" flipV="1">
                  <a:off x="2526324"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nvGrpSpPr>
              <p:cNvPr id="161" name="Group 160">
                <a:extLst>
                  <a:ext uri="{FF2B5EF4-FFF2-40B4-BE49-F238E27FC236}">
                    <a16:creationId xmlns:a16="http://schemas.microsoft.com/office/drawing/2014/main" id="{D95E2DBE-28D6-404E-3992-922BFF561BA1}"/>
                  </a:ext>
                </a:extLst>
              </p:cNvPr>
              <p:cNvGrpSpPr/>
              <p:nvPr/>
            </p:nvGrpSpPr>
            <p:grpSpPr>
              <a:xfrm flipV="1">
                <a:off x="1311725" y="3470028"/>
                <a:ext cx="2465601" cy="1046902"/>
                <a:chOff x="1293522" y="2443644"/>
                <a:chExt cx="2465601" cy="1046902"/>
              </a:xfrm>
              <a:grpFill/>
            </p:grpSpPr>
            <p:sp>
              <p:nvSpPr>
                <p:cNvPr id="162" name="Freeform: Shape 735">
                  <a:extLst>
                    <a:ext uri="{FF2B5EF4-FFF2-40B4-BE49-F238E27FC236}">
                      <a16:creationId xmlns:a16="http://schemas.microsoft.com/office/drawing/2014/main" id="{17D10534-E535-A4AE-27DE-0476A66AF7D4}"/>
                    </a:ext>
                  </a:extLst>
                </p:cNvPr>
                <p:cNvSpPr/>
                <p:nvPr/>
              </p:nvSpPr>
              <p:spPr>
                <a:xfrm rot="10800000" flipV="1">
                  <a:off x="1293522"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63" name="Freeform: Shape 735">
                  <a:extLst>
                    <a:ext uri="{FF2B5EF4-FFF2-40B4-BE49-F238E27FC236}">
                      <a16:creationId xmlns:a16="http://schemas.microsoft.com/office/drawing/2014/main" id="{F90FD26B-177C-B1A5-9347-D1F6D7D9C266}"/>
                    </a:ext>
                  </a:extLst>
                </p:cNvPr>
                <p:cNvSpPr/>
                <p:nvPr/>
              </p:nvSpPr>
              <p:spPr>
                <a:xfrm rot="10800000" flipH="1" flipV="1">
                  <a:off x="2526324"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sp>
          <p:nvSpPr>
            <p:cNvPr id="159" name="Oval 158">
              <a:extLst>
                <a:ext uri="{FF2B5EF4-FFF2-40B4-BE49-F238E27FC236}">
                  <a16:creationId xmlns:a16="http://schemas.microsoft.com/office/drawing/2014/main" id="{309E7F30-B653-5B40-52C8-68CBAF2FD29A}"/>
                </a:ext>
              </a:extLst>
            </p:cNvPr>
            <p:cNvSpPr/>
            <p:nvPr/>
          </p:nvSpPr>
          <p:spPr>
            <a:xfrm>
              <a:off x="5342216" y="1981580"/>
              <a:ext cx="1507568" cy="1507566"/>
            </a:xfrm>
            <a:prstGeom prst="ellipse">
              <a:avLst/>
            </a:prstGeom>
            <a:grpFill/>
            <a:ln w="12700" cap="flat">
              <a:noFill/>
              <a:miter lim="400000"/>
            </a:ln>
            <a:effectLst/>
          </p:spPr>
          <p:txBody>
            <a:bodyPr wrap="square" lIns="0" tIns="0" rIns="0" bIns="0" numCol="1" anchor="ctr">
              <a:noAutofit/>
            </a:bodyPr>
            <a:lstStyle/>
            <a:p>
              <a:pPr algn="ctr" defTabSz="914354">
                <a:defRPr/>
              </a:pPr>
              <a:r>
                <a:rPr lang="en-US" sz="1100" b="1" dirty="0">
                  <a:solidFill>
                    <a:srgbClr val="FFFFFF"/>
                  </a:solidFill>
                  <a:latin typeface="Arial" panose="020B0604020202020204" pitchFamily="34" charset="0"/>
                  <a:cs typeface="Arial" panose="020B0604020202020204" pitchFamily="34" charset="0"/>
                </a:rPr>
                <a:t>DATA</a:t>
              </a:r>
            </a:p>
            <a:p>
              <a:pPr algn="ctr" defTabSz="914354">
                <a:defRPr/>
              </a:pPr>
              <a:r>
                <a:rPr lang="en-US" sz="1100" b="1" dirty="0">
                  <a:solidFill>
                    <a:srgbClr val="FFFFFF"/>
                  </a:solidFill>
                  <a:latin typeface="Arial" panose="020B0604020202020204" pitchFamily="34" charset="0"/>
                  <a:cs typeface="Arial" panose="020B0604020202020204" pitchFamily="34" charset="0"/>
                </a:rPr>
                <a:t>SHARING</a:t>
              </a:r>
            </a:p>
          </p:txBody>
        </p:sp>
      </p:grpSp>
      <p:grpSp>
        <p:nvGrpSpPr>
          <p:cNvPr id="166" name="Group 165">
            <a:extLst>
              <a:ext uri="{FF2B5EF4-FFF2-40B4-BE49-F238E27FC236}">
                <a16:creationId xmlns:a16="http://schemas.microsoft.com/office/drawing/2014/main" id="{321298E0-50A2-17CC-A924-A67C293339CB}"/>
              </a:ext>
            </a:extLst>
          </p:cNvPr>
          <p:cNvGrpSpPr/>
          <p:nvPr/>
        </p:nvGrpSpPr>
        <p:grpSpPr>
          <a:xfrm>
            <a:off x="6291653" y="2053975"/>
            <a:ext cx="1551536" cy="1551535"/>
            <a:chOff x="2321721" y="1267200"/>
            <a:chExt cx="1428748" cy="1428748"/>
          </a:xfrm>
        </p:grpSpPr>
        <p:sp>
          <p:nvSpPr>
            <p:cNvPr id="167" name="Oval 166">
              <a:extLst>
                <a:ext uri="{FF2B5EF4-FFF2-40B4-BE49-F238E27FC236}">
                  <a16:creationId xmlns:a16="http://schemas.microsoft.com/office/drawing/2014/main" id="{B2EFAA98-FC72-E602-71B3-DB65ECBADB57}"/>
                </a:ext>
              </a:extLst>
            </p:cNvPr>
            <p:cNvSpPr/>
            <p:nvPr/>
          </p:nvSpPr>
          <p:spPr>
            <a:xfrm>
              <a:off x="2429830" y="1375309"/>
              <a:ext cx="1212530" cy="1212530"/>
            </a:xfrm>
            <a:prstGeom prst="ellipse">
              <a:avLst/>
            </a:prstGeom>
            <a:no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sp>
          <p:nvSpPr>
            <p:cNvPr id="168" name="Oval 167">
              <a:extLst>
                <a:ext uri="{FF2B5EF4-FFF2-40B4-BE49-F238E27FC236}">
                  <a16:creationId xmlns:a16="http://schemas.microsoft.com/office/drawing/2014/main" id="{501ABD79-CFC4-D211-632B-F056E05B64BD}"/>
                </a:ext>
              </a:extLst>
            </p:cNvPr>
            <p:cNvSpPr/>
            <p:nvPr/>
          </p:nvSpPr>
          <p:spPr>
            <a:xfrm>
              <a:off x="2522540" y="1468019"/>
              <a:ext cx="1027110" cy="1027110"/>
            </a:xfrm>
            <a:prstGeom prst="ellipse">
              <a:avLst/>
            </a:prstGeom>
            <a:solidFill>
              <a:srgbClr val="FFFFFF"/>
            </a:solidFill>
            <a:ln w="3175">
              <a:solidFill>
                <a:schemeClr val="accent1"/>
              </a:solidFill>
            </a:ln>
            <a:effectLst>
              <a:outerShdw blurRad="546100" dist="203200" dir="2700000" sx="84000" sy="84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r>
                <a:rPr lang="en-US" sz="700" b="1" dirty="0">
                  <a:solidFill>
                    <a:srgbClr val="8C9098"/>
                  </a:solidFill>
                  <a:latin typeface="Arial" panose="020B0604020202020204" pitchFamily="34" charset="0"/>
                  <a:cs typeface="Arial" panose="020B0604020202020204" pitchFamily="34" charset="0"/>
                </a:rPr>
                <a:t>PRODUCTISE</a:t>
              </a:r>
            </a:p>
          </p:txBody>
        </p:sp>
        <p:sp>
          <p:nvSpPr>
            <p:cNvPr id="169" name="Oval 168">
              <a:extLst>
                <a:ext uri="{FF2B5EF4-FFF2-40B4-BE49-F238E27FC236}">
                  <a16:creationId xmlns:a16="http://schemas.microsoft.com/office/drawing/2014/main" id="{6C0B44F0-D6ED-AAFB-07A8-9008757698F6}"/>
                </a:ext>
              </a:extLst>
            </p:cNvPr>
            <p:cNvSpPr/>
            <p:nvPr/>
          </p:nvSpPr>
          <p:spPr>
            <a:xfrm>
              <a:off x="2321721" y="1267200"/>
              <a:ext cx="1428748" cy="1428748"/>
            </a:xfrm>
            <a:prstGeom prst="ellipse">
              <a:avLst/>
            </a:prstGeom>
            <a:noFill/>
            <a:ln w="6350">
              <a:solidFill>
                <a:srgbClr val="FFFFFF">
                  <a:alpha val="37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grpSp>
      <p:grpSp>
        <p:nvGrpSpPr>
          <p:cNvPr id="170" name="Group 169">
            <a:extLst>
              <a:ext uri="{FF2B5EF4-FFF2-40B4-BE49-F238E27FC236}">
                <a16:creationId xmlns:a16="http://schemas.microsoft.com/office/drawing/2014/main" id="{5BB58114-9B7A-74D4-A255-91605802864D}"/>
              </a:ext>
            </a:extLst>
          </p:cNvPr>
          <p:cNvGrpSpPr/>
          <p:nvPr/>
        </p:nvGrpSpPr>
        <p:grpSpPr>
          <a:xfrm>
            <a:off x="7243303" y="2780801"/>
            <a:ext cx="1567140" cy="1630227"/>
            <a:chOff x="7243302" y="1897166"/>
            <a:chExt cx="1567140" cy="1630226"/>
          </a:xfrm>
          <a:solidFill>
            <a:schemeClr val="accent1"/>
          </a:solidFill>
        </p:grpSpPr>
        <p:grpSp>
          <p:nvGrpSpPr>
            <p:cNvPr id="171" name="Group 170">
              <a:extLst>
                <a:ext uri="{FF2B5EF4-FFF2-40B4-BE49-F238E27FC236}">
                  <a16:creationId xmlns:a16="http://schemas.microsoft.com/office/drawing/2014/main" id="{D8CFA13C-D6A0-59D5-4D5B-BD1F574AD1E9}"/>
                </a:ext>
              </a:extLst>
            </p:cNvPr>
            <p:cNvGrpSpPr/>
            <p:nvPr/>
          </p:nvGrpSpPr>
          <p:grpSpPr>
            <a:xfrm>
              <a:off x="7243302" y="1897166"/>
              <a:ext cx="1567140" cy="1630226"/>
              <a:chOff x="1293522" y="2420198"/>
              <a:chExt cx="2483804" cy="2096732"/>
            </a:xfrm>
            <a:grpFill/>
          </p:grpSpPr>
          <p:grpSp>
            <p:nvGrpSpPr>
              <p:cNvPr id="173" name="Group 172">
                <a:extLst>
                  <a:ext uri="{FF2B5EF4-FFF2-40B4-BE49-F238E27FC236}">
                    <a16:creationId xmlns:a16="http://schemas.microsoft.com/office/drawing/2014/main" id="{DA0FB8BC-23AE-AFF7-5BC6-0F56EAF496B4}"/>
                  </a:ext>
                </a:extLst>
              </p:cNvPr>
              <p:cNvGrpSpPr/>
              <p:nvPr/>
            </p:nvGrpSpPr>
            <p:grpSpPr>
              <a:xfrm>
                <a:off x="1293522" y="2420198"/>
                <a:ext cx="2465601" cy="1046902"/>
                <a:chOff x="1293522" y="2420198"/>
                <a:chExt cx="2465601" cy="1046902"/>
              </a:xfrm>
              <a:grpFill/>
            </p:grpSpPr>
            <p:sp>
              <p:nvSpPr>
                <p:cNvPr id="177" name="Freeform: Shape 735">
                  <a:extLst>
                    <a:ext uri="{FF2B5EF4-FFF2-40B4-BE49-F238E27FC236}">
                      <a16:creationId xmlns:a16="http://schemas.microsoft.com/office/drawing/2014/main" id="{394FDAD6-FFB3-B271-8BF9-63AEED07F0AD}"/>
                    </a:ext>
                  </a:extLst>
                </p:cNvPr>
                <p:cNvSpPr/>
                <p:nvPr/>
              </p:nvSpPr>
              <p:spPr>
                <a:xfrm rot="10800000" flipV="1">
                  <a:off x="1293522"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78" name="Freeform: Shape 735">
                  <a:extLst>
                    <a:ext uri="{FF2B5EF4-FFF2-40B4-BE49-F238E27FC236}">
                      <a16:creationId xmlns:a16="http://schemas.microsoft.com/office/drawing/2014/main" id="{C5189C62-DCF7-F9FD-516E-C3D66AF17DFA}"/>
                    </a:ext>
                  </a:extLst>
                </p:cNvPr>
                <p:cNvSpPr/>
                <p:nvPr/>
              </p:nvSpPr>
              <p:spPr>
                <a:xfrm rot="10800000" flipH="1" flipV="1">
                  <a:off x="2526324"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nvGrpSpPr>
              <p:cNvPr id="174" name="Group 173">
                <a:extLst>
                  <a:ext uri="{FF2B5EF4-FFF2-40B4-BE49-F238E27FC236}">
                    <a16:creationId xmlns:a16="http://schemas.microsoft.com/office/drawing/2014/main" id="{CADCCB61-CCAF-FC3D-9252-E94E77187C7B}"/>
                  </a:ext>
                </a:extLst>
              </p:cNvPr>
              <p:cNvGrpSpPr/>
              <p:nvPr/>
            </p:nvGrpSpPr>
            <p:grpSpPr>
              <a:xfrm flipV="1">
                <a:off x="1311725" y="3470028"/>
                <a:ext cx="2465601" cy="1046902"/>
                <a:chOff x="1293522" y="2443644"/>
                <a:chExt cx="2465601" cy="1046902"/>
              </a:xfrm>
              <a:grpFill/>
            </p:grpSpPr>
            <p:sp>
              <p:nvSpPr>
                <p:cNvPr id="175" name="Freeform: Shape 735">
                  <a:extLst>
                    <a:ext uri="{FF2B5EF4-FFF2-40B4-BE49-F238E27FC236}">
                      <a16:creationId xmlns:a16="http://schemas.microsoft.com/office/drawing/2014/main" id="{88B0AC41-B4E9-5CA4-D08B-ABCE29559133}"/>
                    </a:ext>
                  </a:extLst>
                </p:cNvPr>
                <p:cNvSpPr/>
                <p:nvPr/>
              </p:nvSpPr>
              <p:spPr>
                <a:xfrm rot="10800000" flipV="1">
                  <a:off x="1293522"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176" name="Freeform: Shape 735">
                  <a:extLst>
                    <a:ext uri="{FF2B5EF4-FFF2-40B4-BE49-F238E27FC236}">
                      <a16:creationId xmlns:a16="http://schemas.microsoft.com/office/drawing/2014/main" id="{ECF36587-A724-94D5-A2BC-168BF458B9A8}"/>
                    </a:ext>
                  </a:extLst>
                </p:cNvPr>
                <p:cNvSpPr/>
                <p:nvPr/>
              </p:nvSpPr>
              <p:spPr>
                <a:xfrm rot="10800000" flipH="1" flipV="1">
                  <a:off x="2526324"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sp>
          <p:nvSpPr>
            <p:cNvPr id="172" name="Oval 171">
              <a:extLst>
                <a:ext uri="{FF2B5EF4-FFF2-40B4-BE49-F238E27FC236}">
                  <a16:creationId xmlns:a16="http://schemas.microsoft.com/office/drawing/2014/main" id="{C7D0C0C8-A045-D83F-D667-A424C934ED31}"/>
                </a:ext>
              </a:extLst>
            </p:cNvPr>
            <p:cNvSpPr/>
            <p:nvPr/>
          </p:nvSpPr>
          <p:spPr>
            <a:xfrm>
              <a:off x="7285057" y="1981580"/>
              <a:ext cx="1507568" cy="1507566"/>
            </a:xfrm>
            <a:prstGeom prst="ellipse">
              <a:avLst/>
            </a:prstGeom>
            <a:grpFill/>
            <a:ln w="12700" cap="flat">
              <a:noFill/>
              <a:miter lim="400000"/>
            </a:ln>
            <a:effectLst/>
          </p:spPr>
          <p:txBody>
            <a:bodyPr wrap="square" lIns="0" tIns="0" rIns="0" bIns="0" numCol="1" anchor="ctr">
              <a:noAutofit/>
            </a:bodyPr>
            <a:lstStyle/>
            <a:p>
              <a:pPr algn="ctr" defTabSz="914354">
                <a:defRPr/>
              </a:pPr>
              <a:r>
                <a:rPr lang="en-US" sz="1100" b="1" dirty="0">
                  <a:solidFill>
                    <a:srgbClr val="FFFFFF"/>
                  </a:solidFill>
                  <a:latin typeface="Arial" panose="020B0604020202020204" pitchFamily="34" charset="0"/>
                  <a:cs typeface="Arial" panose="020B0604020202020204" pitchFamily="34" charset="0"/>
                </a:rPr>
                <a:t>DATA CLEAN ROOMS</a:t>
              </a:r>
            </a:p>
          </p:txBody>
        </p:sp>
      </p:grpSp>
      <p:sp>
        <p:nvSpPr>
          <p:cNvPr id="180" name="Arc 179">
            <a:extLst>
              <a:ext uri="{FF2B5EF4-FFF2-40B4-BE49-F238E27FC236}">
                <a16:creationId xmlns:a16="http://schemas.microsoft.com/office/drawing/2014/main" id="{66B018B1-5020-8515-F2A2-552346323962}"/>
              </a:ext>
            </a:extLst>
          </p:cNvPr>
          <p:cNvSpPr/>
          <p:nvPr/>
        </p:nvSpPr>
        <p:spPr>
          <a:xfrm flipH="1">
            <a:off x="2207745" y="2552183"/>
            <a:ext cx="504371" cy="504371"/>
          </a:xfrm>
          <a:prstGeom prst="arc">
            <a:avLst>
              <a:gd name="adj1" fmla="val 15106967"/>
              <a:gd name="adj2" fmla="val 0"/>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81" name="Arc 180">
            <a:extLst>
              <a:ext uri="{FF2B5EF4-FFF2-40B4-BE49-F238E27FC236}">
                <a16:creationId xmlns:a16="http://schemas.microsoft.com/office/drawing/2014/main" id="{25F197CF-BDCC-D8A1-E35E-4F6017EFBEAC}"/>
              </a:ext>
            </a:extLst>
          </p:cNvPr>
          <p:cNvSpPr/>
          <p:nvPr/>
        </p:nvSpPr>
        <p:spPr>
          <a:xfrm rot="5400000" flipH="1">
            <a:off x="3570649"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82" name="Arc 181">
            <a:extLst>
              <a:ext uri="{FF2B5EF4-FFF2-40B4-BE49-F238E27FC236}">
                <a16:creationId xmlns:a16="http://schemas.microsoft.com/office/drawing/2014/main" id="{0420980C-251D-56C2-E7FB-78C1A35862E1}"/>
              </a:ext>
            </a:extLst>
          </p:cNvPr>
          <p:cNvSpPr/>
          <p:nvPr/>
        </p:nvSpPr>
        <p:spPr>
          <a:xfrm flipH="1">
            <a:off x="4231301"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83" name="Arc 182">
            <a:extLst>
              <a:ext uri="{FF2B5EF4-FFF2-40B4-BE49-F238E27FC236}">
                <a16:creationId xmlns:a16="http://schemas.microsoft.com/office/drawing/2014/main" id="{ABABD83D-AA87-C440-BCD1-5361FE425763}"/>
              </a:ext>
            </a:extLst>
          </p:cNvPr>
          <p:cNvSpPr/>
          <p:nvPr/>
        </p:nvSpPr>
        <p:spPr>
          <a:xfrm rot="5400000" flipH="1">
            <a:off x="5513489"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84" name="Arc 183">
            <a:extLst>
              <a:ext uri="{FF2B5EF4-FFF2-40B4-BE49-F238E27FC236}">
                <a16:creationId xmlns:a16="http://schemas.microsoft.com/office/drawing/2014/main" id="{97CE5240-CE2E-C856-F3F1-BC219812B7AB}"/>
              </a:ext>
            </a:extLst>
          </p:cNvPr>
          <p:cNvSpPr/>
          <p:nvPr/>
        </p:nvSpPr>
        <p:spPr>
          <a:xfrm flipH="1">
            <a:off x="6174141"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grpSp>
        <p:nvGrpSpPr>
          <p:cNvPr id="185" name="Group 184">
            <a:extLst>
              <a:ext uri="{FF2B5EF4-FFF2-40B4-BE49-F238E27FC236}">
                <a16:creationId xmlns:a16="http://schemas.microsoft.com/office/drawing/2014/main" id="{E2F17B38-001B-8F7A-B8B4-581898BF40DA}"/>
              </a:ext>
            </a:extLst>
          </p:cNvPr>
          <p:cNvGrpSpPr/>
          <p:nvPr/>
        </p:nvGrpSpPr>
        <p:grpSpPr>
          <a:xfrm>
            <a:off x="8234495" y="2053975"/>
            <a:ext cx="1551536" cy="1551535"/>
            <a:chOff x="2321721" y="1267200"/>
            <a:chExt cx="1428748" cy="1428748"/>
          </a:xfrm>
        </p:grpSpPr>
        <p:sp>
          <p:nvSpPr>
            <p:cNvPr id="186" name="Oval 185">
              <a:extLst>
                <a:ext uri="{FF2B5EF4-FFF2-40B4-BE49-F238E27FC236}">
                  <a16:creationId xmlns:a16="http://schemas.microsoft.com/office/drawing/2014/main" id="{0571A7ED-CD45-1EBE-A93C-8A94B730B4C8}"/>
                </a:ext>
              </a:extLst>
            </p:cNvPr>
            <p:cNvSpPr/>
            <p:nvPr/>
          </p:nvSpPr>
          <p:spPr>
            <a:xfrm>
              <a:off x="2429830" y="1375309"/>
              <a:ext cx="1212530" cy="1212530"/>
            </a:xfrm>
            <a:prstGeom prst="ellipse">
              <a:avLst/>
            </a:prstGeom>
            <a:no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sp>
          <p:nvSpPr>
            <p:cNvPr id="187" name="Oval 186">
              <a:extLst>
                <a:ext uri="{FF2B5EF4-FFF2-40B4-BE49-F238E27FC236}">
                  <a16:creationId xmlns:a16="http://schemas.microsoft.com/office/drawing/2014/main" id="{95AE362F-7174-CD82-2ACF-1FC392B4C773}"/>
                </a:ext>
              </a:extLst>
            </p:cNvPr>
            <p:cNvSpPr/>
            <p:nvPr/>
          </p:nvSpPr>
          <p:spPr>
            <a:xfrm>
              <a:off x="2522540" y="1468019"/>
              <a:ext cx="1027110" cy="1027110"/>
            </a:xfrm>
            <a:prstGeom prst="ellipse">
              <a:avLst/>
            </a:prstGeom>
            <a:solidFill>
              <a:srgbClr val="FFFFFF"/>
            </a:solidFill>
            <a:ln w="3175">
              <a:solidFill>
                <a:schemeClr val="accent1"/>
              </a:solidFill>
            </a:ln>
            <a:effectLst>
              <a:outerShdw blurRad="546100" dist="203200" dir="2700000" sx="84000" sy="84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r>
                <a:rPr lang="en-US" sz="700" b="1" dirty="0">
                  <a:solidFill>
                    <a:srgbClr val="8C9098"/>
                  </a:solidFill>
                  <a:latin typeface="Arial" panose="020B0604020202020204" pitchFamily="34" charset="0"/>
                  <a:cs typeface="Arial" panose="020B0604020202020204" pitchFamily="34" charset="0"/>
                </a:rPr>
                <a:t>MONETISE</a:t>
              </a:r>
            </a:p>
          </p:txBody>
        </p:sp>
        <p:sp>
          <p:nvSpPr>
            <p:cNvPr id="188" name="Oval 187">
              <a:extLst>
                <a:ext uri="{FF2B5EF4-FFF2-40B4-BE49-F238E27FC236}">
                  <a16:creationId xmlns:a16="http://schemas.microsoft.com/office/drawing/2014/main" id="{D004768F-41C2-6C35-2423-6DBD433C39A7}"/>
                </a:ext>
              </a:extLst>
            </p:cNvPr>
            <p:cNvSpPr/>
            <p:nvPr/>
          </p:nvSpPr>
          <p:spPr>
            <a:xfrm>
              <a:off x="2321721" y="1267200"/>
              <a:ext cx="1428748" cy="1428748"/>
            </a:xfrm>
            <a:prstGeom prst="ellipse">
              <a:avLst/>
            </a:prstGeom>
            <a:noFill/>
            <a:ln w="6350">
              <a:solidFill>
                <a:srgbClr val="FFFFFF">
                  <a:alpha val="37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54">
                <a:lnSpc>
                  <a:spcPts val="1300"/>
                </a:lnSpc>
                <a:defRPr/>
              </a:pPr>
              <a:endParaRPr lang="en-US" sz="700" b="1" dirty="0">
                <a:solidFill>
                  <a:srgbClr val="8C9098"/>
                </a:solidFill>
                <a:latin typeface="Arial" panose="020B0604020202020204" pitchFamily="34" charset="0"/>
                <a:cs typeface="Arial" panose="020B0604020202020204" pitchFamily="34" charset="0"/>
              </a:endParaRPr>
            </a:p>
          </p:txBody>
        </p:sp>
      </p:grpSp>
      <p:sp>
        <p:nvSpPr>
          <p:cNvPr id="189" name="Arc 188">
            <a:extLst>
              <a:ext uri="{FF2B5EF4-FFF2-40B4-BE49-F238E27FC236}">
                <a16:creationId xmlns:a16="http://schemas.microsoft.com/office/drawing/2014/main" id="{555A4DB1-DAB9-2B98-51D9-08BA44A0BA3D}"/>
              </a:ext>
            </a:extLst>
          </p:cNvPr>
          <p:cNvSpPr/>
          <p:nvPr/>
        </p:nvSpPr>
        <p:spPr>
          <a:xfrm rot="5400000" flipH="1">
            <a:off x="7456333"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90" name="Arc 189">
            <a:extLst>
              <a:ext uri="{FF2B5EF4-FFF2-40B4-BE49-F238E27FC236}">
                <a16:creationId xmlns:a16="http://schemas.microsoft.com/office/drawing/2014/main" id="{8C97BD03-8A01-368C-5C62-B2372B01A427}"/>
              </a:ext>
            </a:extLst>
          </p:cNvPr>
          <p:cNvSpPr/>
          <p:nvPr/>
        </p:nvSpPr>
        <p:spPr>
          <a:xfrm flipH="1">
            <a:off x="8116984"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91" name="Arc 190">
            <a:extLst>
              <a:ext uri="{FF2B5EF4-FFF2-40B4-BE49-F238E27FC236}">
                <a16:creationId xmlns:a16="http://schemas.microsoft.com/office/drawing/2014/main" id="{98CB18F6-5DD9-46B1-8C55-0A85AE2E4363}"/>
              </a:ext>
            </a:extLst>
          </p:cNvPr>
          <p:cNvSpPr/>
          <p:nvPr/>
        </p:nvSpPr>
        <p:spPr>
          <a:xfrm rot="5400000" flipH="1">
            <a:off x="9397045" y="2552183"/>
            <a:ext cx="504371" cy="504371"/>
          </a:xfrm>
          <a:prstGeom prst="arc">
            <a:avLst>
              <a:gd name="adj1" fmla="val 15876228"/>
              <a:gd name="adj2" fmla="val 52103"/>
            </a:avLst>
          </a:prstGeom>
          <a:ln w="12700" cap="rnd">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US" sz="1400" dirty="0">
              <a:solidFill>
                <a:srgbClr val="1B1E20"/>
              </a:solidFill>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3361383A-C807-F5F8-FBF1-4876EA1B97E0}"/>
              </a:ext>
            </a:extLst>
          </p:cNvPr>
          <p:cNvSpPr txBox="1"/>
          <p:nvPr/>
        </p:nvSpPr>
        <p:spPr>
          <a:xfrm>
            <a:off x="1407821" y="4671922"/>
            <a:ext cx="1640193" cy="861774"/>
          </a:xfrm>
          <a:prstGeom prst="rect">
            <a:avLst/>
          </a:prstGeom>
          <a:noFill/>
        </p:spPr>
        <p:txBody>
          <a:bodyPr wrap="square" rtlCol="0">
            <a:spAutoFit/>
          </a:bodyPr>
          <a:lstStyle/>
          <a:p>
            <a:pPr algn="ctr" defTabSz="914354">
              <a:defRPr/>
            </a:pPr>
            <a:r>
              <a:rPr lang="en-US" sz="1000" b="1" dirty="0">
                <a:solidFill>
                  <a:srgbClr val="1B1E20"/>
                </a:solidFill>
                <a:latin typeface="Arial" panose="020B0604020202020204" pitchFamily="34" charset="0"/>
                <a:cs typeface="Arial" panose="020B0604020202020204" pitchFamily="34" charset="0"/>
              </a:rPr>
              <a:t>World class Utilities data model &amp; data management makes advanced analytics much more productive</a:t>
            </a:r>
          </a:p>
        </p:txBody>
      </p:sp>
      <p:sp>
        <p:nvSpPr>
          <p:cNvPr id="193" name="TextBox 192">
            <a:extLst>
              <a:ext uri="{FF2B5EF4-FFF2-40B4-BE49-F238E27FC236}">
                <a16:creationId xmlns:a16="http://schemas.microsoft.com/office/drawing/2014/main" id="{BD6C924F-F7A5-F60A-FD17-E7A7C4F6473D}"/>
              </a:ext>
            </a:extLst>
          </p:cNvPr>
          <p:cNvSpPr txBox="1"/>
          <p:nvPr/>
        </p:nvSpPr>
        <p:spPr>
          <a:xfrm>
            <a:off x="3379533" y="4671922"/>
            <a:ext cx="1518809" cy="707886"/>
          </a:xfrm>
          <a:prstGeom prst="rect">
            <a:avLst/>
          </a:prstGeom>
          <a:noFill/>
        </p:spPr>
        <p:txBody>
          <a:bodyPr wrap="square" rtlCol="0">
            <a:spAutoFit/>
          </a:bodyPr>
          <a:lstStyle/>
          <a:p>
            <a:pPr algn="ctr" defTabSz="914354">
              <a:defRPr/>
            </a:pPr>
            <a:r>
              <a:rPr lang="en-US" sz="1000" b="1" dirty="0">
                <a:solidFill>
                  <a:srgbClr val="1B1E20"/>
                </a:solidFill>
                <a:latin typeface="Arial" panose="020B0604020202020204" pitchFamily="34" charset="0"/>
                <a:cs typeface="Arial" panose="020B0604020202020204" pitchFamily="34" charset="0"/>
              </a:rPr>
              <a:t>Re-use of integrated data  produces more efficiencies</a:t>
            </a:r>
          </a:p>
          <a:p>
            <a:pPr algn="ctr" defTabSz="914354">
              <a:defRPr/>
            </a:pPr>
            <a:r>
              <a:rPr lang="en-US" sz="1000" b="1" dirty="0">
                <a:solidFill>
                  <a:srgbClr val="1B1E20"/>
                </a:solidFill>
                <a:latin typeface="Arial" panose="020B0604020202020204" pitchFamily="34" charset="0"/>
                <a:cs typeface="Arial" panose="020B0604020202020204" pitchFamily="34" charset="0"/>
              </a:rPr>
              <a:t> &amp; better ROI</a:t>
            </a:r>
          </a:p>
        </p:txBody>
      </p:sp>
      <p:sp>
        <p:nvSpPr>
          <p:cNvPr id="194" name="TextBox 193">
            <a:extLst>
              <a:ext uri="{FF2B5EF4-FFF2-40B4-BE49-F238E27FC236}">
                <a16:creationId xmlns:a16="http://schemas.microsoft.com/office/drawing/2014/main" id="{32AFB363-39B7-DE9C-1698-C5DD5C01C264}"/>
              </a:ext>
            </a:extLst>
          </p:cNvPr>
          <p:cNvSpPr txBox="1"/>
          <p:nvPr/>
        </p:nvSpPr>
        <p:spPr>
          <a:xfrm>
            <a:off x="5342217" y="4671922"/>
            <a:ext cx="1551536" cy="707886"/>
          </a:xfrm>
          <a:prstGeom prst="rect">
            <a:avLst/>
          </a:prstGeom>
          <a:noFill/>
        </p:spPr>
        <p:txBody>
          <a:bodyPr wrap="square" rtlCol="0">
            <a:spAutoFit/>
          </a:bodyPr>
          <a:lstStyle/>
          <a:p>
            <a:pPr algn="ctr" defTabSz="914354">
              <a:defRPr/>
            </a:pPr>
            <a:r>
              <a:rPr lang="en-US" sz="1000" b="1" dirty="0">
                <a:solidFill>
                  <a:srgbClr val="1B1E20"/>
                </a:solidFill>
                <a:latin typeface="Arial" panose="020B0604020202020204" pitchFamily="34" charset="0"/>
                <a:cs typeface="Arial" panose="020B0604020202020204" pitchFamily="34" charset="0"/>
              </a:rPr>
              <a:t>Collaborating with data &amp; analytics = context &amp;</a:t>
            </a:r>
          </a:p>
          <a:p>
            <a:pPr algn="ctr" defTabSz="914354">
              <a:defRPr/>
            </a:pPr>
            <a:r>
              <a:rPr lang="en-US" sz="1000" b="1" dirty="0">
                <a:solidFill>
                  <a:srgbClr val="1B1E20"/>
                </a:solidFill>
                <a:latin typeface="Arial" panose="020B0604020202020204" pitchFamily="34" charset="0"/>
                <a:cs typeface="Arial" panose="020B0604020202020204" pitchFamily="34" charset="0"/>
              </a:rPr>
              <a:t>competitive advantage</a:t>
            </a:r>
          </a:p>
        </p:txBody>
      </p:sp>
      <p:sp>
        <p:nvSpPr>
          <p:cNvPr id="195" name="TextBox 194">
            <a:extLst>
              <a:ext uri="{FF2B5EF4-FFF2-40B4-BE49-F238E27FC236}">
                <a16:creationId xmlns:a16="http://schemas.microsoft.com/office/drawing/2014/main" id="{15EB401B-2A3E-67C1-9D24-399063A3C8CC}"/>
              </a:ext>
            </a:extLst>
          </p:cNvPr>
          <p:cNvSpPr txBox="1"/>
          <p:nvPr/>
        </p:nvSpPr>
        <p:spPr>
          <a:xfrm>
            <a:off x="7223903" y="4671922"/>
            <a:ext cx="1640193" cy="553998"/>
          </a:xfrm>
          <a:prstGeom prst="rect">
            <a:avLst/>
          </a:prstGeom>
          <a:noFill/>
        </p:spPr>
        <p:txBody>
          <a:bodyPr wrap="none" rtlCol="0">
            <a:spAutoFit/>
          </a:bodyPr>
          <a:lstStyle/>
          <a:p>
            <a:pPr algn="ctr" defTabSz="914354">
              <a:defRPr/>
            </a:pPr>
            <a:r>
              <a:rPr lang="en-US" sz="1000" b="1" dirty="0">
                <a:solidFill>
                  <a:srgbClr val="1B1E20"/>
                </a:solidFill>
                <a:latin typeface="Arial" panose="020B0604020202020204" pitchFamily="34" charset="0"/>
                <a:cs typeface="Arial" panose="020B0604020202020204" pitchFamily="34" charset="0"/>
              </a:rPr>
              <a:t>Data clean rooms &amp; </a:t>
            </a:r>
          </a:p>
          <a:p>
            <a:pPr algn="ctr" defTabSz="914354">
              <a:defRPr/>
            </a:pPr>
            <a:r>
              <a:rPr lang="en-US" sz="1000" b="1" dirty="0">
                <a:solidFill>
                  <a:srgbClr val="1B1E20"/>
                </a:solidFill>
                <a:latin typeface="Arial" panose="020B0604020202020204" pitchFamily="34" charset="0"/>
                <a:cs typeface="Arial" panose="020B0604020202020204" pitchFamily="34" charset="0"/>
              </a:rPr>
              <a:t>productization are</a:t>
            </a:r>
          </a:p>
          <a:p>
            <a:pPr algn="ctr" defTabSz="914354">
              <a:defRPr/>
            </a:pPr>
            <a:r>
              <a:rPr lang="en-US" sz="1000" b="1" dirty="0">
                <a:solidFill>
                  <a:srgbClr val="1B1E20"/>
                </a:solidFill>
                <a:latin typeface="Arial" panose="020B0604020202020204" pitchFamily="34" charset="0"/>
                <a:cs typeface="Arial" panose="020B0604020202020204" pitchFamily="34" charset="0"/>
              </a:rPr>
              <a:t>business fundamentals </a:t>
            </a:r>
          </a:p>
        </p:txBody>
      </p:sp>
      <p:sp>
        <p:nvSpPr>
          <p:cNvPr id="196" name="TextBox 195">
            <a:extLst>
              <a:ext uri="{FF2B5EF4-FFF2-40B4-BE49-F238E27FC236}">
                <a16:creationId xmlns:a16="http://schemas.microsoft.com/office/drawing/2014/main" id="{239E04CC-1999-A9BE-D693-4C39138DBA0B}"/>
              </a:ext>
            </a:extLst>
          </p:cNvPr>
          <p:cNvSpPr txBox="1"/>
          <p:nvPr/>
        </p:nvSpPr>
        <p:spPr>
          <a:xfrm>
            <a:off x="9212365" y="4671922"/>
            <a:ext cx="1715611" cy="861774"/>
          </a:xfrm>
          <a:prstGeom prst="rect">
            <a:avLst/>
          </a:prstGeom>
          <a:noFill/>
        </p:spPr>
        <p:txBody>
          <a:bodyPr wrap="square" rtlCol="0">
            <a:spAutoFit/>
          </a:bodyPr>
          <a:lstStyle/>
          <a:p>
            <a:pPr algn="ctr" defTabSz="914354">
              <a:defRPr/>
            </a:pPr>
            <a:r>
              <a:rPr lang="en-US" sz="1000" b="1" dirty="0">
                <a:solidFill>
                  <a:srgbClr val="1B1E20"/>
                </a:solidFill>
                <a:latin typeface="Arial" panose="020B0604020202020204" pitchFamily="34" charset="0"/>
                <a:cs typeface="Arial" panose="020B0604020202020204" pitchFamily="34" charset="0"/>
              </a:rPr>
              <a:t>Multi-cloud commercialization strategies take advantage of native application development</a:t>
            </a:r>
          </a:p>
        </p:txBody>
      </p:sp>
      <p:sp>
        <p:nvSpPr>
          <p:cNvPr id="197" name="Arrow: U-Turn 11272">
            <a:extLst>
              <a:ext uri="{FF2B5EF4-FFF2-40B4-BE49-F238E27FC236}">
                <a16:creationId xmlns:a16="http://schemas.microsoft.com/office/drawing/2014/main" id="{1654B0D6-2402-073F-154C-D94BE11D8DCA}"/>
              </a:ext>
            </a:extLst>
          </p:cNvPr>
          <p:cNvSpPr/>
          <p:nvPr/>
        </p:nvSpPr>
        <p:spPr>
          <a:xfrm flipH="1">
            <a:off x="1321870" y="1935630"/>
            <a:ext cx="9361079" cy="1338665"/>
          </a:xfrm>
          <a:prstGeom prst="uturnArrow">
            <a:avLst>
              <a:gd name="adj1" fmla="val 23063"/>
              <a:gd name="adj2" fmla="val 17614"/>
              <a:gd name="adj3" fmla="val 28198"/>
              <a:gd name="adj4" fmla="val 51817"/>
              <a:gd name="adj5" fmla="val 100000"/>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 rtlCol="0" anchor="t" anchorCtr="0"/>
          <a:lstStyle/>
          <a:p>
            <a:pPr algn="ctr" defTabSz="1219140">
              <a:defRPr/>
            </a:pPr>
            <a:r>
              <a:rPr lang="en-US" sz="1200" b="1" dirty="0">
                <a:solidFill>
                  <a:schemeClr val="bg1"/>
                </a:solidFill>
                <a:latin typeface="Arial" panose="020B0604020202020204" pitchFamily="34" charset="0"/>
                <a:cs typeface="Arial" panose="020B0604020202020204" pitchFamily="34" charset="0"/>
              </a:rPr>
              <a:t>ENRICH, EXTEND, ENHANCE, ENGAGE</a:t>
            </a:r>
          </a:p>
        </p:txBody>
      </p:sp>
      <p:grpSp>
        <p:nvGrpSpPr>
          <p:cNvPr id="198" name="Group 197">
            <a:extLst>
              <a:ext uri="{FF2B5EF4-FFF2-40B4-BE49-F238E27FC236}">
                <a16:creationId xmlns:a16="http://schemas.microsoft.com/office/drawing/2014/main" id="{F881A39F-5CBE-A109-60ED-41C78093EE4F}"/>
              </a:ext>
            </a:extLst>
          </p:cNvPr>
          <p:cNvGrpSpPr/>
          <p:nvPr/>
        </p:nvGrpSpPr>
        <p:grpSpPr>
          <a:xfrm>
            <a:off x="9200882" y="2816075"/>
            <a:ext cx="1567140" cy="1630227"/>
            <a:chOff x="9200880" y="1932440"/>
            <a:chExt cx="1567140" cy="1630226"/>
          </a:xfrm>
          <a:solidFill>
            <a:schemeClr val="accent1"/>
          </a:solidFill>
        </p:grpSpPr>
        <p:grpSp>
          <p:nvGrpSpPr>
            <p:cNvPr id="199" name="Group 198">
              <a:extLst>
                <a:ext uri="{FF2B5EF4-FFF2-40B4-BE49-F238E27FC236}">
                  <a16:creationId xmlns:a16="http://schemas.microsoft.com/office/drawing/2014/main" id="{0900E85C-8394-FC8A-89E9-82284C1D087B}"/>
                </a:ext>
              </a:extLst>
            </p:cNvPr>
            <p:cNvGrpSpPr/>
            <p:nvPr/>
          </p:nvGrpSpPr>
          <p:grpSpPr>
            <a:xfrm>
              <a:off x="9200880" y="1932440"/>
              <a:ext cx="1567140" cy="1630226"/>
              <a:chOff x="1293522" y="2420198"/>
              <a:chExt cx="2483804" cy="2096732"/>
            </a:xfrm>
            <a:grpFill/>
          </p:grpSpPr>
          <p:grpSp>
            <p:nvGrpSpPr>
              <p:cNvPr id="201" name="Group 200">
                <a:extLst>
                  <a:ext uri="{FF2B5EF4-FFF2-40B4-BE49-F238E27FC236}">
                    <a16:creationId xmlns:a16="http://schemas.microsoft.com/office/drawing/2014/main" id="{FFD6688A-E363-2A7C-6439-9173E462D179}"/>
                  </a:ext>
                </a:extLst>
              </p:cNvPr>
              <p:cNvGrpSpPr/>
              <p:nvPr/>
            </p:nvGrpSpPr>
            <p:grpSpPr>
              <a:xfrm>
                <a:off x="1293522" y="2420198"/>
                <a:ext cx="2465601" cy="1046902"/>
                <a:chOff x="1293522" y="2420198"/>
                <a:chExt cx="2465601" cy="1046902"/>
              </a:xfrm>
              <a:grpFill/>
            </p:grpSpPr>
            <p:sp>
              <p:nvSpPr>
                <p:cNvPr id="205" name="Freeform: Shape 735">
                  <a:extLst>
                    <a:ext uri="{FF2B5EF4-FFF2-40B4-BE49-F238E27FC236}">
                      <a16:creationId xmlns:a16="http://schemas.microsoft.com/office/drawing/2014/main" id="{734A9CF0-60D6-C369-4F77-137D7949EB8E}"/>
                    </a:ext>
                  </a:extLst>
                </p:cNvPr>
                <p:cNvSpPr/>
                <p:nvPr/>
              </p:nvSpPr>
              <p:spPr>
                <a:xfrm rot="10800000" flipV="1">
                  <a:off x="1293522"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206" name="Freeform: Shape 735">
                  <a:extLst>
                    <a:ext uri="{FF2B5EF4-FFF2-40B4-BE49-F238E27FC236}">
                      <a16:creationId xmlns:a16="http://schemas.microsoft.com/office/drawing/2014/main" id="{E57B7C1E-37AD-116B-B0C6-E1E2E85553D5}"/>
                    </a:ext>
                  </a:extLst>
                </p:cNvPr>
                <p:cNvSpPr/>
                <p:nvPr/>
              </p:nvSpPr>
              <p:spPr>
                <a:xfrm rot="10800000" flipH="1" flipV="1">
                  <a:off x="2526324" y="2420198"/>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nvGrpSpPr>
              <p:cNvPr id="202" name="Group 201">
                <a:extLst>
                  <a:ext uri="{FF2B5EF4-FFF2-40B4-BE49-F238E27FC236}">
                    <a16:creationId xmlns:a16="http://schemas.microsoft.com/office/drawing/2014/main" id="{DDFAF430-0EF5-2C74-6CD0-B0D0C4D71C52}"/>
                  </a:ext>
                </a:extLst>
              </p:cNvPr>
              <p:cNvGrpSpPr/>
              <p:nvPr/>
            </p:nvGrpSpPr>
            <p:grpSpPr>
              <a:xfrm flipV="1">
                <a:off x="1311725" y="3470028"/>
                <a:ext cx="2465601" cy="1046902"/>
                <a:chOff x="1293522" y="2443644"/>
                <a:chExt cx="2465601" cy="1046902"/>
              </a:xfrm>
              <a:grpFill/>
            </p:grpSpPr>
            <p:sp>
              <p:nvSpPr>
                <p:cNvPr id="203" name="Freeform: Shape 735">
                  <a:extLst>
                    <a:ext uri="{FF2B5EF4-FFF2-40B4-BE49-F238E27FC236}">
                      <a16:creationId xmlns:a16="http://schemas.microsoft.com/office/drawing/2014/main" id="{C14FD29F-16D9-304C-4500-DAD6B9394995}"/>
                    </a:ext>
                  </a:extLst>
                </p:cNvPr>
                <p:cNvSpPr/>
                <p:nvPr/>
              </p:nvSpPr>
              <p:spPr>
                <a:xfrm rot="10800000" flipV="1">
                  <a:off x="1293522"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sp>
              <p:nvSpPr>
                <p:cNvPr id="204" name="Freeform: Shape 735">
                  <a:extLst>
                    <a:ext uri="{FF2B5EF4-FFF2-40B4-BE49-F238E27FC236}">
                      <a16:creationId xmlns:a16="http://schemas.microsoft.com/office/drawing/2014/main" id="{D9804881-9F62-63CD-83B9-185C878BB092}"/>
                    </a:ext>
                  </a:extLst>
                </p:cNvPr>
                <p:cNvSpPr/>
                <p:nvPr/>
              </p:nvSpPr>
              <p:spPr>
                <a:xfrm rot="10800000" flipH="1" flipV="1">
                  <a:off x="2526324" y="2443644"/>
                  <a:ext cx="1232799" cy="1046902"/>
                </a:xfrm>
                <a:custGeom>
                  <a:avLst/>
                  <a:gdLst>
                    <a:gd name="connsiteX0" fmla="*/ 95 w 1933575"/>
                    <a:gd name="connsiteY0" fmla="*/ 1400658 h 1590675"/>
                    <a:gd name="connsiteX1" fmla="*/ 95 w 1933575"/>
                    <a:gd name="connsiteY1" fmla="*/ 1590492 h 1590675"/>
                    <a:gd name="connsiteX2" fmla="*/ 549783 w 1933575"/>
                    <a:gd name="connsiteY2" fmla="*/ 1590492 h 1590675"/>
                    <a:gd name="connsiteX3" fmla="*/ 538639 w 1933575"/>
                    <a:gd name="connsiteY3" fmla="*/ 1575347 h 1590675"/>
                    <a:gd name="connsiteX4" fmla="*/ 555593 w 1933575"/>
                    <a:gd name="connsiteY4" fmla="*/ 1562869 h 1590675"/>
                    <a:gd name="connsiteX5" fmla="*/ 567976 w 1933575"/>
                    <a:gd name="connsiteY5" fmla="*/ 1580490 h 1590675"/>
                    <a:gd name="connsiteX6" fmla="*/ 552831 w 1933575"/>
                    <a:gd name="connsiteY6" fmla="*/ 1590396 h 1590675"/>
                    <a:gd name="connsiteX7" fmla="*/ 617315 w 1933575"/>
                    <a:gd name="connsiteY7" fmla="*/ 1590396 h 1590675"/>
                    <a:gd name="connsiteX8" fmla="*/ 616363 w 1933575"/>
                    <a:gd name="connsiteY8" fmla="*/ 1589158 h 1590675"/>
                    <a:gd name="connsiteX9" fmla="*/ 633317 w 1933575"/>
                    <a:gd name="connsiteY9" fmla="*/ 1577442 h 1590675"/>
                    <a:gd name="connsiteX10" fmla="*/ 643128 w 1933575"/>
                    <a:gd name="connsiteY10" fmla="*/ 1590396 h 1590675"/>
                    <a:gd name="connsiteX11" fmla="*/ 709422 w 1933575"/>
                    <a:gd name="connsiteY11" fmla="*/ 1590396 h 1590675"/>
                    <a:gd name="connsiteX12" fmla="*/ 712470 w 1933575"/>
                    <a:gd name="connsiteY12" fmla="*/ 1588110 h 1590675"/>
                    <a:gd name="connsiteX13" fmla="*/ 714089 w 1933575"/>
                    <a:gd name="connsiteY13" fmla="*/ 1590396 h 1590675"/>
                    <a:gd name="connsiteX14" fmla="*/ 955262 w 1933575"/>
                    <a:gd name="connsiteY14" fmla="*/ 1590396 h 1590675"/>
                    <a:gd name="connsiteX15" fmla="*/ 937355 w 1933575"/>
                    <a:gd name="connsiteY15" fmla="*/ 1564964 h 1590675"/>
                    <a:gd name="connsiteX16" fmla="*/ 966788 w 1933575"/>
                    <a:gd name="connsiteY16" fmla="*/ 1543247 h 1590675"/>
                    <a:gd name="connsiteX17" fmla="*/ 989171 w 1933575"/>
                    <a:gd name="connsiteY17" fmla="*/ 1574775 h 1590675"/>
                    <a:gd name="connsiteX18" fmla="*/ 963263 w 1933575"/>
                    <a:gd name="connsiteY18" fmla="*/ 1590396 h 1590675"/>
                    <a:gd name="connsiteX19" fmla="*/ 1022604 w 1933575"/>
                    <a:gd name="connsiteY19" fmla="*/ 1590396 h 1590675"/>
                    <a:gd name="connsiteX20" fmla="*/ 1014317 w 1933575"/>
                    <a:gd name="connsiteY20" fmla="*/ 1579062 h 1590675"/>
                    <a:gd name="connsiteX21" fmla="*/ 1047464 w 1933575"/>
                    <a:gd name="connsiteY21" fmla="*/ 1554868 h 1590675"/>
                    <a:gd name="connsiteX22" fmla="*/ 1066514 w 1933575"/>
                    <a:gd name="connsiteY22" fmla="*/ 1586872 h 1590675"/>
                    <a:gd name="connsiteX23" fmla="*/ 1061752 w 1933575"/>
                    <a:gd name="connsiteY23" fmla="*/ 1590396 h 1590675"/>
                    <a:gd name="connsiteX24" fmla="*/ 1098233 w 1933575"/>
                    <a:gd name="connsiteY24" fmla="*/ 1590396 h 1590675"/>
                    <a:gd name="connsiteX25" fmla="*/ 1127189 w 1933575"/>
                    <a:gd name="connsiteY25" fmla="*/ 1567346 h 1590675"/>
                    <a:gd name="connsiteX26" fmla="*/ 1136809 w 1933575"/>
                    <a:gd name="connsiteY26" fmla="*/ 1590396 h 1590675"/>
                    <a:gd name="connsiteX27" fmla="*/ 1193197 w 1933575"/>
                    <a:gd name="connsiteY27" fmla="*/ 1590396 h 1590675"/>
                    <a:gd name="connsiteX28" fmla="*/ 1201103 w 1933575"/>
                    <a:gd name="connsiteY28" fmla="*/ 1576966 h 1590675"/>
                    <a:gd name="connsiteX29" fmla="*/ 1183767 w 1933575"/>
                    <a:gd name="connsiteY29" fmla="*/ 1533246 h 1590675"/>
                    <a:gd name="connsiteX30" fmla="*/ 1152620 w 1933575"/>
                    <a:gd name="connsiteY30" fmla="*/ 1530484 h 1590675"/>
                    <a:gd name="connsiteX31" fmla="*/ 1127474 w 1933575"/>
                    <a:gd name="connsiteY31" fmla="*/ 1548867 h 1590675"/>
                    <a:gd name="connsiteX32" fmla="*/ 1092422 w 1933575"/>
                    <a:gd name="connsiteY32" fmla="*/ 1512672 h 1590675"/>
                    <a:gd name="connsiteX33" fmla="*/ 1049084 w 1933575"/>
                    <a:gd name="connsiteY33" fmla="*/ 1542200 h 1590675"/>
                    <a:gd name="connsiteX34" fmla="*/ 1022509 w 1933575"/>
                    <a:gd name="connsiteY34" fmla="*/ 1498099 h 1590675"/>
                    <a:gd name="connsiteX35" fmla="*/ 1062133 w 1933575"/>
                    <a:gd name="connsiteY35" fmla="*/ 1460094 h 1590675"/>
                    <a:gd name="connsiteX36" fmla="*/ 1036987 w 1933575"/>
                    <a:gd name="connsiteY36" fmla="*/ 1421423 h 1590675"/>
                    <a:gd name="connsiteX37" fmla="*/ 1005840 w 1933575"/>
                    <a:gd name="connsiteY37" fmla="*/ 1423042 h 1590675"/>
                    <a:gd name="connsiteX38" fmla="*/ 983552 w 1933575"/>
                    <a:gd name="connsiteY38" fmla="*/ 1442949 h 1590675"/>
                    <a:gd name="connsiteX39" fmla="*/ 957358 w 1933575"/>
                    <a:gd name="connsiteY39" fmla="*/ 1404183 h 1590675"/>
                    <a:gd name="connsiteX40" fmla="*/ 965740 w 1933575"/>
                    <a:gd name="connsiteY40" fmla="*/ 1402278 h 1590675"/>
                    <a:gd name="connsiteX41" fmla="*/ 997077 w 1933575"/>
                    <a:gd name="connsiteY41" fmla="*/ 1367702 h 1590675"/>
                    <a:gd name="connsiteX42" fmla="*/ 972122 w 1933575"/>
                    <a:gd name="connsiteY42" fmla="*/ 1326935 h 1590675"/>
                    <a:gd name="connsiteX43" fmla="*/ 966026 w 1933575"/>
                    <a:gd name="connsiteY43" fmla="*/ 1323696 h 1590675"/>
                    <a:gd name="connsiteX44" fmla="*/ 966502 w 1933575"/>
                    <a:gd name="connsiteY44" fmla="*/ 1323982 h 1590675"/>
                    <a:gd name="connsiteX45" fmla="*/ 918782 w 1933575"/>
                    <a:gd name="connsiteY45" fmla="*/ 1353605 h 1590675"/>
                    <a:gd name="connsiteX46" fmla="*/ 889635 w 1933575"/>
                    <a:gd name="connsiteY46" fmla="*/ 1310171 h 1590675"/>
                    <a:gd name="connsiteX47" fmla="*/ 932212 w 1933575"/>
                    <a:gd name="connsiteY47" fmla="*/ 1277976 h 1590675"/>
                    <a:gd name="connsiteX48" fmla="*/ 931354 w 1933575"/>
                    <a:gd name="connsiteY48" fmla="*/ 1278738 h 1590675"/>
                    <a:gd name="connsiteX49" fmla="*/ 908209 w 1933575"/>
                    <a:gd name="connsiteY49" fmla="*/ 1234161 h 1590675"/>
                    <a:gd name="connsiteX50" fmla="*/ 855059 w 1933575"/>
                    <a:gd name="connsiteY50" fmla="*/ 1254164 h 1590675"/>
                    <a:gd name="connsiteX51" fmla="*/ 834390 w 1933575"/>
                    <a:gd name="connsiteY51" fmla="*/ 1217873 h 1590675"/>
                    <a:gd name="connsiteX52" fmla="*/ 865251 w 1933575"/>
                    <a:gd name="connsiteY52" fmla="*/ 1189775 h 1590675"/>
                    <a:gd name="connsiteX53" fmla="*/ 839629 w 1933575"/>
                    <a:gd name="connsiteY53" fmla="*/ 1142055 h 1590675"/>
                    <a:gd name="connsiteX54" fmla="*/ 787051 w 1933575"/>
                    <a:gd name="connsiteY54" fmla="*/ 1167581 h 1590675"/>
                    <a:gd name="connsiteX55" fmla="*/ 759143 w 1933575"/>
                    <a:gd name="connsiteY55" fmla="*/ 1125576 h 1590675"/>
                    <a:gd name="connsiteX56" fmla="*/ 768953 w 1933575"/>
                    <a:gd name="connsiteY56" fmla="*/ 1123100 h 1590675"/>
                    <a:gd name="connsiteX57" fmla="*/ 800195 w 1933575"/>
                    <a:gd name="connsiteY57" fmla="*/ 1084428 h 1590675"/>
                    <a:gd name="connsiteX58" fmla="*/ 768953 w 1933575"/>
                    <a:gd name="connsiteY58" fmla="*/ 1047186 h 1590675"/>
                    <a:gd name="connsiteX59" fmla="*/ 725615 w 1933575"/>
                    <a:gd name="connsiteY59" fmla="*/ 1068998 h 1590675"/>
                    <a:gd name="connsiteX60" fmla="*/ 719233 w 1933575"/>
                    <a:gd name="connsiteY60" fmla="*/ 1076999 h 1590675"/>
                    <a:gd name="connsiteX61" fmla="*/ 695992 w 1933575"/>
                    <a:gd name="connsiteY61" fmla="*/ 1034327 h 1590675"/>
                    <a:gd name="connsiteX62" fmla="*/ 643319 w 1933575"/>
                    <a:gd name="connsiteY62" fmla="*/ 1057187 h 1590675"/>
                    <a:gd name="connsiteX63" fmla="*/ 634556 w 1933575"/>
                    <a:gd name="connsiteY63" fmla="*/ 1034803 h 1590675"/>
                    <a:gd name="connsiteX64" fmla="*/ 615410 w 1933575"/>
                    <a:gd name="connsiteY64" fmla="*/ 1016801 h 1590675"/>
                    <a:gd name="connsiteX65" fmla="*/ 625031 w 1933575"/>
                    <a:gd name="connsiteY65" fmla="*/ 1014515 h 1590675"/>
                    <a:gd name="connsiteX66" fmla="*/ 654844 w 1933575"/>
                    <a:gd name="connsiteY66" fmla="*/ 976415 h 1590675"/>
                    <a:gd name="connsiteX67" fmla="*/ 623697 w 1933575"/>
                    <a:gd name="connsiteY67" fmla="*/ 939363 h 1590675"/>
                    <a:gd name="connsiteX68" fmla="*/ 580644 w 1933575"/>
                    <a:gd name="connsiteY68" fmla="*/ 961365 h 1590675"/>
                    <a:gd name="connsiteX69" fmla="*/ 575215 w 1933575"/>
                    <a:gd name="connsiteY69" fmla="*/ 969747 h 1590675"/>
                    <a:gd name="connsiteX70" fmla="*/ 549688 w 1933575"/>
                    <a:gd name="connsiteY70" fmla="*/ 926694 h 1590675"/>
                    <a:gd name="connsiteX71" fmla="*/ 518446 w 1933575"/>
                    <a:gd name="connsiteY71" fmla="*/ 928885 h 1590675"/>
                    <a:gd name="connsiteX72" fmla="*/ 496157 w 1933575"/>
                    <a:gd name="connsiteY72" fmla="*/ 943172 h 1590675"/>
                    <a:gd name="connsiteX73" fmla="*/ 467963 w 1933575"/>
                    <a:gd name="connsiteY73" fmla="*/ 911073 h 1590675"/>
                    <a:gd name="connsiteX74" fmla="*/ 420338 w 1933575"/>
                    <a:gd name="connsiteY74" fmla="*/ 930885 h 1590675"/>
                    <a:gd name="connsiteX75" fmla="*/ 383667 w 1933575"/>
                    <a:gd name="connsiteY75" fmla="*/ 895071 h 1590675"/>
                    <a:gd name="connsiteX76" fmla="*/ 343281 w 1933575"/>
                    <a:gd name="connsiteY76" fmla="*/ 918788 h 1590675"/>
                    <a:gd name="connsiteX77" fmla="*/ 321278 w 1933575"/>
                    <a:gd name="connsiteY77" fmla="*/ 882117 h 1590675"/>
                    <a:gd name="connsiteX78" fmla="*/ 353092 w 1933575"/>
                    <a:gd name="connsiteY78" fmla="*/ 841255 h 1590675"/>
                    <a:gd name="connsiteX79" fmla="*/ 324517 w 1933575"/>
                    <a:gd name="connsiteY79" fmla="*/ 806394 h 1590675"/>
                    <a:gd name="connsiteX80" fmla="*/ 282131 w 1933575"/>
                    <a:gd name="connsiteY80" fmla="*/ 824110 h 1590675"/>
                    <a:gd name="connsiteX81" fmla="*/ 278892 w 1933575"/>
                    <a:gd name="connsiteY81" fmla="*/ 855257 h 1590675"/>
                    <a:gd name="connsiteX82" fmla="*/ 294227 w 1933575"/>
                    <a:gd name="connsiteY82" fmla="*/ 877641 h 1590675"/>
                    <a:gd name="connsiteX83" fmla="*/ 262890 w 1933575"/>
                    <a:gd name="connsiteY83" fmla="*/ 902310 h 1590675"/>
                    <a:gd name="connsiteX84" fmla="*/ 241078 w 1933575"/>
                    <a:gd name="connsiteY84" fmla="*/ 867830 h 1590675"/>
                    <a:gd name="connsiteX85" fmla="*/ 273368 w 1933575"/>
                    <a:gd name="connsiteY85" fmla="*/ 826968 h 1590675"/>
                    <a:gd name="connsiteX86" fmla="*/ 243269 w 1933575"/>
                    <a:gd name="connsiteY86" fmla="*/ 792011 h 1590675"/>
                    <a:gd name="connsiteX87" fmla="*/ 200692 w 1933575"/>
                    <a:gd name="connsiteY87" fmla="*/ 812680 h 1590675"/>
                    <a:gd name="connsiteX88" fmla="*/ 215741 w 1933575"/>
                    <a:gd name="connsiteY88" fmla="*/ 862972 h 1590675"/>
                    <a:gd name="connsiteX89" fmla="*/ 181261 w 1933575"/>
                    <a:gd name="connsiteY89" fmla="*/ 890213 h 1590675"/>
                    <a:gd name="connsiteX90" fmla="*/ 146304 w 1933575"/>
                    <a:gd name="connsiteY90" fmla="*/ 855543 h 1590675"/>
                    <a:gd name="connsiteX91" fmla="*/ 102108 w 1933575"/>
                    <a:gd name="connsiteY91" fmla="*/ 884784 h 1590675"/>
                    <a:gd name="connsiteX92" fmla="*/ 68866 w 1933575"/>
                    <a:gd name="connsiteY92" fmla="*/ 842017 h 1590675"/>
                    <a:gd name="connsiteX93" fmla="*/ 22765 w 1933575"/>
                    <a:gd name="connsiteY93" fmla="*/ 870592 h 1590675"/>
                    <a:gd name="connsiteX94" fmla="*/ 20955 w 1933575"/>
                    <a:gd name="connsiteY94" fmla="*/ 860305 h 1590675"/>
                    <a:gd name="connsiteX95" fmla="*/ 95 w 1933575"/>
                    <a:gd name="connsiteY95" fmla="*/ 831635 h 1590675"/>
                    <a:gd name="connsiteX96" fmla="*/ 95 w 1933575"/>
                    <a:gd name="connsiteY96" fmla="*/ 901548 h 1590675"/>
                    <a:gd name="connsiteX97" fmla="*/ 19336 w 1933575"/>
                    <a:gd name="connsiteY97" fmla="*/ 880403 h 1590675"/>
                    <a:gd name="connsiteX98" fmla="*/ 38767 w 1933575"/>
                    <a:gd name="connsiteY98" fmla="*/ 915931 h 1590675"/>
                    <a:gd name="connsiteX99" fmla="*/ 9716 w 1933575"/>
                    <a:gd name="connsiteY99" fmla="*/ 937934 h 1590675"/>
                    <a:gd name="connsiteX100" fmla="*/ 95 w 1933575"/>
                    <a:gd name="connsiteY100" fmla="*/ 925266 h 1590675"/>
                    <a:gd name="connsiteX101" fmla="*/ 95 w 1933575"/>
                    <a:gd name="connsiteY101" fmla="*/ 969938 h 1590675"/>
                    <a:gd name="connsiteX102" fmla="*/ 6382 w 1933575"/>
                    <a:gd name="connsiteY102" fmla="*/ 964889 h 1590675"/>
                    <a:gd name="connsiteX103" fmla="*/ 25146 w 1933575"/>
                    <a:gd name="connsiteY103" fmla="*/ 994036 h 1590675"/>
                    <a:gd name="connsiteX104" fmla="*/ 95 w 1933575"/>
                    <a:gd name="connsiteY104" fmla="*/ 1011371 h 1590675"/>
                    <a:gd name="connsiteX105" fmla="*/ 95 w 1933575"/>
                    <a:gd name="connsiteY105" fmla="*/ 1059568 h 1590675"/>
                    <a:gd name="connsiteX106" fmla="*/ 9239 w 1933575"/>
                    <a:gd name="connsiteY106" fmla="*/ 1073475 h 1590675"/>
                    <a:gd name="connsiteX107" fmla="*/ 95 w 1933575"/>
                    <a:gd name="connsiteY107" fmla="*/ 1079189 h 1590675"/>
                    <a:gd name="connsiteX108" fmla="*/ 95 w 1933575"/>
                    <a:gd name="connsiteY108" fmla="*/ 1398277 h 1590675"/>
                    <a:gd name="connsiteX109" fmla="*/ 14478 w 1933575"/>
                    <a:gd name="connsiteY109" fmla="*/ 1387895 h 1590675"/>
                    <a:gd name="connsiteX110" fmla="*/ 24765 w 1933575"/>
                    <a:gd name="connsiteY110" fmla="*/ 1403421 h 1590675"/>
                    <a:gd name="connsiteX111" fmla="*/ 9906 w 1933575"/>
                    <a:gd name="connsiteY111" fmla="*/ 1413708 h 1590675"/>
                    <a:gd name="connsiteX112" fmla="*/ 95 w 1933575"/>
                    <a:gd name="connsiteY112" fmla="*/ 1400658 h 1590675"/>
                    <a:gd name="connsiteX113" fmla="*/ 87821 w 1933575"/>
                    <a:gd name="connsiteY113" fmla="*/ 1424090 h 1590675"/>
                    <a:gd name="connsiteX114" fmla="*/ 79439 w 1933575"/>
                    <a:gd name="connsiteY114" fmla="*/ 1413612 h 1590675"/>
                    <a:gd name="connsiteX115" fmla="*/ 91821 w 1933575"/>
                    <a:gd name="connsiteY115" fmla="*/ 1404183 h 1590675"/>
                    <a:gd name="connsiteX116" fmla="*/ 99536 w 1933575"/>
                    <a:gd name="connsiteY116" fmla="*/ 1415803 h 1590675"/>
                    <a:gd name="connsiteX117" fmla="*/ 87821 w 1933575"/>
                    <a:gd name="connsiteY117" fmla="*/ 1424090 h 1590675"/>
                    <a:gd name="connsiteX118" fmla="*/ 102680 w 1933575"/>
                    <a:gd name="connsiteY118" fmla="*/ 1348461 h 1590675"/>
                    <a:gd name="connsiteX119" fmla="*/ 90392 w 1933575"/>
                    <a:gd name="connsiteY119" fmla="*/ 1332840 h 1590675"/>
                    <a:gd name="connsiteX120" fmla="*/ 105728 w 1933575"/>
                    <a:gd name="connsiteY120" fmla="*/ 1320744 h 1590675"/>
                    <a:gd name="connsiteX121" fmla="*/ 117634 w 1933575"/>
                    <a:gd name="connsiteY121" fmla="*/ 1338746 h 1590675"/>
                    <a:gd name="connsiteX122" fmla="*/ 102680 w 1933575"/>
                    <a:gd name="connsiteY122" fmla="*/ 1348461 h 1590675"/>
                    <a:gd name="connsiteX123" fmla="*/ 114586 w 1933575"/>
                    <a:gd name="connsiteY123" fmla="*/ 1272547 h 1590675"/>
                    <a:gd name="connsiteX124" fmla="*/ 100394 w 1933575"/>
                    <a:gd name="connsiteY124" fmla="*/ 1253497 h 1590675"/>
                    <a:gd name="connsiteX125" fmla="*/ 120396 w 1933575"/>
                    <a:gd name="connsiteY125" fmla="*/ 1238638 h 1590675"/>
                    <a:gd name="connsiteX126" fmla="*/ 134207 w 1933575"/>
                    <a:gd name="connsiteY126" fmla="*/ 1259403 h 1590675"/>
                    <a:gd name="connsiteX127" fmla="*/ 114586 w 1933575"/>
                    <a:gd name="connsiteY127" fmla="*/ 1272547 h 1590675"/>
                    <a:gd name="connsiteX128" fmla="*/ 128397 w 1933575"/>
                    <a:gd name="connsiteY128" fmla="*/ 1195490 h 1590675"/>
                    <a:gd name="connsiteX129" fmla="*/ 112109 w 1933575"/>
                    <a:gd name="connsiteY129" fmla="*/ 1173487 h 1590675"/>
                    <a:gd name="connsiteX130" fmla="*/ 134969 w 1933575"/>
                    <a:gd name="connsiteY130" fmla="*/ 1156914 h 1590675"/>
                    <a:gd name="connsiteX131" fmla="*/ 151067 w 1933575"/>
                    <a:gd name="connsiteY131" fmla="*/ 1180250 h 1590675"/>
                    <a:gd name="connsiteX132" fmla="*/ 128397 w 1933575"/>
                    <a:gd name="connsiteY132" fmla="*/ 1195490 h 1590675"/>
                    <a:gd name="connsiteX133" fmla="*/ 166688 w 1933575"/>
                    <a:gd name="connsiteY133" fmla="*/ 1438758 h 1590675"/>
                    <a:gd name="connsiteX134" fmla="*/ 158210 w 1933575"/>
                    <a:gd name="connsiteY134" fmla="*/ 1427043 h 1590675"/>
                    <a:gd name="connsiteX135" fmla="*/ 171545 w 1933575"/>
                    <a:gd name="connsiteY135" fmla="*/ 1416184 h 1590675"/>
                    <a:gd name="connsiteX136" fmla="*/ 180975 w 1933575"/>
                    <a:gd name="connsiteY136" fmla="*/ 1428947 h 1590675"/>
                    <a:gd name="connsiteX137" fmla="*/ 166688 w 1933575"/>
                    <a:gd name="connsiteY137" fmla="*/ 1438758 h 1590675"/>
                    <a:gd name="connsiteX138" fmla="*/ 179927 w 1933575"/>
                    <a:gd name="connsiteY138" fmla="*/ 1362272 h 1590675"/>
                    <a:gd name="connsiteX139" fmla="*/ 168212 w 1933575"/>
                    <a:gd name="connsiteY139" fmla="*/ 1348080 h 1590675"/>
                    <a:gd name="connsiteX140" fmla="*/ 185642 w 1933575"/>
                    <a:gd name="connsiteY140" fmla="*/ 1335126 h 1590675"/>
                    <a:gd name="connsiteX141" fmla="*/ 195358 w 1933575"/>
                    <a:gd name="connsiteY141" fmla="*/ 1350652 h 1590675"/>
                    <a:gd name="connsiteX142" fmla="*/ 179927 w 1933575"/>
                    <a:gd name="connsiteY142" fmla="*/ 1362272 h 1590675"/>
                    <a:gd name="connsiteX143" fmla="*/ 194310 w 1933575"/>
                    <a:gd name="connsiteY143" fmla="*/ 1286739 h 1590675"/>
                    <a:gd name="connsiteX144" fmla="*/ 180499 w 1933575"/>
                    <a:gd name="connsiteY144" fmla="*/ 1267785 h 1590675"/>
                    <a:gd name="connsiteX145" fmla="*/ 199930 w 1933575"/>
                    <a:gd name="connsiteY145" fmla="*/ 1253021 h 1590675"/>
                    <a:gd name="connsiteX146" fmla="*/ 213551 w 1933575"/>
                    <a:gd name="connsiteY146" fmla="*/ 1273500 h 1590675"/>
                    <a:gd name="connsiteX147" fmla="*/ 194310 w 1933575"/>
                    <a:gd name="connsiteY147" fmla="*/ 1286739 h 1590675"/>
                    <a:gd name="connsiteX148" fmla="*/ 192310 w 1933575"/>
                    <a:gd name="connsiteY148" fmla="*/ 1187870 h 1590675"/>
                    <a:gd name="connsiteX149" fmla="*/ 214789 w 1933575"/>
                    <a:gd name="connsiteY149" fmla="*/ 1171201 h 1590675"/>
                    <a:gd name="connsiteX150" fmla="*/ 230600 w 1933575"/>
                    <a:gd name="connsiteY150" fmla="*/ 1194442 h 1590675"/>
                    <a:gd name="connsiteX151" fmla="*/ 207931 w 1933575"/>
                    <a:gd name="connsiteY151" fmla="*/ 1209492 h 1590675"/>
                    <a:gd name="connsiteX152" fmla="*/ 192310 w 1933575"/>
                    <a:gd name="connsiteY152" fmla="*/ 1187870 h 1590675"/>
                    <a:gd name="connsiteX153" fmla="*/ 233077 w 1933575"/>
                    <a:gd name="connsiteY153" fmla="*/ 1530484 h 1590675"/>
                    <a:gd name="connsiteX154" fmla="*/ 223933 w 1933575"/>
                    <a:gd name="connsiteY154" fmla="*/ 1518673 h 1590675"/>
                    <a:gd name="connsiteX155" fmla="*/ 236125 w 1933575"/>
                    <a:gd name="connsiteY155" fmla="*/ 1510672 h 1590675"/>
                    <a:gd name="connsiteX156" fmla="*/ 244126 w 1933575"/>
                    <a:gd name="connsiteY156" fmla="*/ 1522293 h 1590675"/>
                    <a:gd name="connsiteX157" fmla="*/ 233077 w 1933575"/>
                    <a:gd name="connsiteY157" fmla="*/ 1530484 h 1590675"/>
                    <a:gd name="connsiteX158" fmla="*/ 246317 w 1933575"/>
                    <a:gd name="connsiteY158" fmla="*/ 1452855 h 1590675"/>
                    <a:gd name="connsiteX159" fmla="*/ 235934 w 1933575"/>
                    <a:gd name="connsiteY159" fmla="*/ 1439139 h 1590675"/>
                    <a:gd name="connsiteX160" fmla="*/ 250508 w 1933575"/>
                    <a:gd name="connsiteY160" fmla="*/ 1428471 h 1590675"/>
                    <a:gd name="connsiteX161" fmla="*/ 260985 w 1933575"/>
                    <a:gd name="connsiteY161" fmla="*/ 1443045 h 1590675"/>
                    <a:gd name="connsiteX162" fmla="*/ 246317 w 1933575"/>
                    <a:gd name="connsiteY162" fmla="*/ 1452855 h 1590675"/>
                    <a:gd name="connsiteX163" fmla="*/ 260033 w 1933575"/>
                    <a:gd name="connsiteY163" fmla="*/ 1375798 h 1590675"/>
                    <a:gd name="connsiteX164" fmla="*/ 250031 w 1933575"/>
                    <a:gd name="connsiteY164" fmla="*/ 1361130 h 1590675"/>
                    <a:gd name="connsiteX165" fmla="*/ 265081 w 1933575"/>
                    <a:gd name="connsiteY165" fmla="*/ 1349223 h 1590675"/>
                    <a:gd name="connsiteX166" fmla="*/ 275558 w 1933575"/>
                    <a:gd name="connsiteY166" fmla="*/ 1365130 h 1590675"/>
                    <a:gd name="connsiteX167" fmla="*/ 260033 w 1933575"/>
                    <a:gd name="connsiteY167" fmla="*/ 1375798 h 1590675"/>
                    <a:gd name="connsiteX168" fmla="*/ 273844 w 1933575"/>
                    <a:gd name="connsiteY168" fmla="*/ 1301122 h 1590675"/>
                    <a:gd name="connsiteX169" fmla="*/ 260128 w 1933575"/>
                    <a:gd name="connsiteY169" fmla="*/ 1282072 h 1590675"/>
                    <a:gd name="connsiteX170" fmla="*/ 279845 w 1933575"/>
                    <a:gd name="connsiteY170" fmla="*/ 1267499 h 1590675"/>
                    <a:gd name="connsiteX171" fmla="*/ 293751 w 1933575"/>
                    <a:gd name="connsiteY171" fmla="*/ 1288073 h 1590675"/>
                    <a:gd name="connsiteX172" fmla="*/ 273844 w 1933575"/>
                    <a:gd name="connsiteY172" fmla="*/ 1301122 h 1590675"/>
                    <a:gd name="connsiteX173" fmla="*/ 272129 w 1933575"/>
                    <a:gd name="connsiteY173" fmla="*/ 1201967 h 1590675"/>
                    <a:gd name="connsiteX174" fmla="*/ 294132 w 1933575"/>
                    <a:gd name="connsiteY174" fmla="*/ 1185489 h 1590675"/>
                    <a:gd name="connsiteX175" fmla="*/ 310325 w 1933575"/>
                    <a:gd name="connsiteY175" fmla="*/ 1208730 h 1590675"/>
                    <a:gd name="connsiteX176" fmla="*/ 287655 w 1933575"/>
                    <a:gd name="connsiteY176" fmla="*/ 1223684 h 1590675"/>
                    <a:gd name="connsiteX177" fmla="*/ 272129 w 1933575"/>
                    <a:gd name="connsiteY177" fmla="*/ 1201967 h 1590675"/>
                    <a:gd name="connsiteX178" fmla="*/ 312325 w 1933575"/>
                    <a:gd name="connsiteY178" fmla="*/ 1545724 h 1590675"/>
                    <a:gd name="connsiteX179" fmla="*/ 303467 w 1933575"/>
                    <a:gd name="connsiteY179" fmla="*/ 1533532 h 1590675"/>
                    <a:gd name="connsiteX180" fmla="*/ 315944 w 1933575"/>
                    <a:gd name="connsiteY180" fmla="*/ 1523817 h 1590675"/>
                    <a:gd name="connsiteX181" fmla="*/ 324612 w 1933575"/>
                    <a:gd name="connsiteY181" fmla="*/ 1536294 h 1590675"/>
                    <a:gd name="connsiteX182" fmla="*/ 312325 w 1933575"/>
                    <a:gd name="connsiteY182" fmla="*/ 1545724 h 1590675"/>
                    <a:gd name="connsiteX183" fmla="*/ 326231 w 1933575"/>
                    <a:gd name="connsiteY183" fmla="*/ 1467524 h 1590675"/>
                    <a:gd name="connsiteX184" fmla="*/ 315468 w 1933575"/>
                    <a:gd name="connsiteY184" fmla="*/ 1453331 h 1590675"/>
                    <a:gd name="connsiteX185" fmla="*/ 330232 w 1933575"/>
                    <a:gd name="connsiteY185" fmla="*/ 1441997 h 1590675"/>
                    <a:gd name="connsiteX186" fmla="*/ 341090 w 1933575"/>
                    <a:gd name="connsiteY186" fmla="*/ 1457999 h 1590675"/>
                    <a:gd name="connsiteX187" fmla="*/ 326231 w 1933575"/>
                    <a:gd name="connsiteY187" fmla="*/ 1467524 h 1590675"/>
                    <a:gd name="connsiteX188" fmla="*/ 339471 w 1933575"/>
                    <a:gd name="connsiteY188" fmla="*/ 1390467 h 1590675"/>
                    <a:gd name="connsiteX189" fmla="*/ 329184 w 1933575"/>
                    <a:gd name="connsiteY189" fmla="*/ 1375227 h 1590675"/>
                    <a:gd name="connsiteX190" fmla="*/ 345758 w 1933575"/>
                    <a:gd name="connsiteY190" fmla="*/ 1361892 h 1590675"/>
                    <a:gd name="connsiteX191" fmla="*/ 357569 w 1933575"/>
                    <a:gd name="connsiteY191" fmla="*/ 1378275 h 1590675"/>
                    <a:gd name="connsiteX192" fmla="*/ 339471 w 1933575"/>
                    <a:gd name="connsiteY192" fmla="*/ 1390467 h 1590675"/>
                    <a:gd name="connsiteX193" fmla="*/ 352901 w 1933575"/>
                    <a:gd name="connsiteY193" fmla="*/ 1314267 h 1590675"/>
                    <a:gd name="connsiteX194" fmla="*/ 339090 w 1933575"/>
                    <a:gd name="connsiteY194" fmla="*/ 1296455 h 1590675"/>
                    <a:gd name="connsiteX195" fmla="*/ 359474 w 1933575"/>
                    <a:gd name="connsiteY195" fmla="*/ 1281215 h 1590675"/>
                    <a:gd name="connsiteX196" fmla="*/ 372047 w 1933575"/>
                    <a:gd name="connsiteY196" fmla="*/ 1299979 h 1590675"/>
                    <a:gd name="connsiteX197" fmla="*/ 352901 w 1933575"/>
                    <a:gd name="connsiteY197" fmla="*/ 1314267 h 1590675"/>
                    <a:gd name="connsiteX198" fmla="*/ 351473 w 1933575"/>
                    <a:gd name="connsiteY198" fmla="*/ 1216350 h 1590675"/>
                    <a:gd name="connsiteX199" fmla="*/ 374047 w 1933575"/>
                    <a:gd name="connsiteY199" fmla="*/ 1199490 h 1590675"/>
                    <a:gd name="connsiteX200" fmla="*/ 390430 w 1933575"/>
                    <a:gd name="connsiteY200" fmla="*/ 1223303 h 1590675"/>
                    <a:gd name="connsiteX201" fmla="*/ 367284 w 1933575"/>
                    <a:gd name="connsiteY201" fmla="*/ 1238638 h 1590675"/>
                    <a:gd name="connsiteX202" fmla="*/ 351473 w 1933575"/>
                    <a:gd name="connsiteY202" fmla="*/ 1216350 h 1590675"/>
                    <a:gd name="connsiteX203" fmla="*/ 391859 w 1933575"/>
                    <a:gd name="connsiteY203" fmla="*/ 1560583 h 1590675"/>
                    <a:gd name="connsiteX204" fmla="*/ 382143 w 1933575"/>
                    <a:gd name="connsiteY204" fmla="*/ 1547248 h 1590675"/>
                    <a:gd name="connsiteX205" fmla="*/ 395478 w 1933575"/>
                    <a:gd name="connsiteY205" fmla="*/ 1537247 h 1590675"/>
                    <a:gd name="connsiteX206" fmla="*/ 405575 w 1933575"/>
                    <a:gd name="connsiteY206" fmla="*/ 1551153 h 1590675"/>
                    <a:gd name="connsiteX207" fmla="*/ 391859 w 1933575"/>
                    <a:gd name="connsiteY207" fmla="*/ 1560583 h 1590675"/>
                    <a:gd name="connsiteX208" fmla="*/ 405575 w 1933575"/>
                    <a:gd name="connsiteY208" fmla="*/ 1482954 h 1590675"/>
                    <a:gd name="connsiteX209" fmla="*/ 394240 w 1933575"/>
                    <a:gd name="connsiteY209" fmla="*/ 1467619 h 1590675"/>
                    <a:gd name="connsiteX210" fmla="*/ 410147 w 1933575"/>
                    <a:gd name="connsiteY210" fmla="*/ 1455522 h 1590675"/>
                    <a:gd name="connsiteX211" fmla="*/ 421481 w 1933575"/>
                    <a:gd name="connsiteY211" fmla="*/ 1472286 h 1590675"/>
                    <a:gd name="connsiteX212" fmla="*/ 405575 w 1933575"/>
                    <a:gd name="connsiteY212" fmla="*/ 1482954 h 1590675"/>
                    <a:gd name="connsiteX213" fmla="*/ 419386 w 1933575"/>
                    <a:gd name="connsiteY213" fmla="*/ 1405230 h 1590675"/>
                    <a:gd name="connsiteX214" fmla="*/ 406241 w 1933575"/>
                    <a:gd name="connsiteY214" fmla="*/ 1387323 h 1590675"/>
                    <a:gd name="connsiteX215" fmla="*/ 424625 w 1933575"/>
                    <a:gd name="connsiteY215" fmla="*/ 1373512 h 1590675"/>
                    <a:gd name="connsiteX216" fmla="*/ 437769 w 1933575"/>
                    <a:gd name="connsiteY216" fmla="*/ 1392848 h 1590675"/>
                    <a:gd name="connsiteX217" fmla="*/ 419386 w 1933575"/>
                    <a:gd name="connsiteY217" fmla="*/ 1405230 h 1590675"/>
                    <a:gd name="connsiteX218" fmla="*/ 432816 w 1933575"/>
                    <a:gd name="connsiteY218" fmla="*/ 1328554 h 1590675"/>
                    <a:gd name="connsiteX219" fmla="*/ 420243 w 1933575"/>
                    <a:gd name="connsiteY219" fmla="*/ 1309314 h 1590675"/>
                    <a:gd name="connsiteX220" fmla="*/ 439103 w 1933575"/>
                    <a:gd name="connsiteY220" fmla="*/ 1294645 h 1590675"/>
                    <a:gd name="connsiteX221" fmla="*/ 452342 w 1933575"/>
                    <a:gd name="connsiteY221" fmla="*/ 1314457 h 1590675"/>
                    <a:gd name="connsiteX222" fmla="*/ 432816 w 1933575"/>
                    <a:gd name="connsiteY222" fmla="*/ 1328554 h 1590675"/>
                    <a:gd name="connsiteX223" fmla="*/ 430339 w 1933575"/>
                    <a:gd name="connsiteY223" fmla="*/ 1230256 h 1590675"/>
                    <a:gd name="connsiteX224" fmla="*/ 453771 w 1933575"/>
                    <a:gd name="connsiteY224" fmla="*/ 1213302 h 1590675"/>
                    <a:gd name="connsiteX225" fmla="*/ 470726 w 1933575"/>
                    <a:gd name="connsiteY225" fmla="*/ 1237400 h 1590675"/>
                    <a:gd name="connsiteX226" fmla="*/ 446627 w 1933575"/>
                    <a:gd name="connsiteY226" fmla="*/ 1253592 h 1590675"/>
                    <a:gd name="connsiteX227" fmla="*/ 430339 w 1933575"/>
                    <a:gd name="connsiteY227" fmla="*/ 1230256 h 1590675"/>
                    <a:gd name="connsiteX228" fmla="*/ 471583 w 1933575"/>
                    <a:gd name="connsiteY228" fmla="*/ 1576109 h 1590675"/>
                    <a:gd name="connsiteX229" fmla="*/ 460439 w 1933575"/>
                    <a:gd name="connsiteY229" fmla="*/ 1561345 h 1590675"/>
                    <a:gd name="connsiteX230" fmla="*/ 475679 w 1933575"/>
                    <a:gd name="connsiteY230" fmla="*/ 1550201 h 1590675"/>
                    <a:gd name="connsiteX231" fmla="*/ 486347 w 1933575"/>
                    <a:gd name="connsiteY231" fmla="*/ 1565917 h 1590675"/>
                    <a:gd name="connsiteX232" fmla="*/ 471583 w 1933575"/>
                    <a:gd name="connsiteY232" fmla="*/ 1576109 h 1590675"/>
                    <a:gd name="connsiteX233" fmla="*/ 485013 w 1933575"/>
                    <a:gd name="connsiteY233" fmla="*/ 1498385 h 1590675"/>
                    <a:gd name="connsiteX234" fmla="*/ 472821 w 1933575"/>
                    <a:gd name="connsiteY234" fmla="*/ 1481811 h 1590675"/>
                    <a:gd name="connsiteX235" fmla="*/ 490061 w 1933575"/>
                    <a:gd name="connsiteY235" fmla="*/ 1468762 h 1590675"/>
                    <a:gd name="connsiteX236" fmla="*/ 502444 w 1933575"/>
                    <a:gd name="connsiteY236" fmla="*/ 1486669 h 1590675"/>
                    <a:gd name="connsiteX237" fmla="*/ 485013 w 1933575"/>
                    <a:gd name="connsiteY237" fmla="*/ 1498385 h 1590675"/>
                    <a:gd name="connsiteX238" fmla="*/ 498729 w 1933575"/>
                    <a:gd name="connsiteY238" fmla="*/ 1420566 h 1590675"/>
                    <a:gd name="connsiteX239" fmla="*/ 485204 w 1933575"/>
                    <a:gd name="connsiteY239" fmla="*/ 1401516 h 1590675"/>
                    <a:gd name="connsiteX240" fmla="*/ 504539 w 1933575"/>
                    <a:gd name="connsiteY240" fmla="*/ 1386942 h 1590675"/>
                    <a:gd name="connsiteX241" fmla="*/ 518636 w 1933575"/>
                    <a:gd name="connsiteY241" fmla="*/ 1407516 h 1590675"/>
                    <a:gd name="connsiteX242" fmla="*/ 498729 w 1933575"/>
                    <a:gd name="connsiteY242" fmla="*/ 1420566 h 1590675"/>
                    <a:gd name="connsiteX243" fmla="*/ 512445 w 1933575"/>
                    <a:gd name="connsiteY243" fmla="*/ 1343508 h 1590675"/>
                    <a:gd name="connsiteX244" fmla="*/ 499110 w 1933575"/>
                    <a:gd name="connsiteY244" fmla="*/ 1323411 h 1590675"/>
                    <a:gd name="connsiteX245" fmla="*/ 517874 w 1933575"/>
                    <a:gd name="connsiteY245" fmla="*/ 1309028 h 1590675"/>
                    <a:gd name="connsiteX246" fmla="*/ 533210 w 1933575"/>
                    <a:gd name="connsiteY246" fmla="*/ 1328745 h 1590675"/>
                    <a:gd name="connsiteX247" fmla="*/ 512445 w 1933575"/>
                    <a:gd name="connsiteY247" fmla="*/ 1343508 h 1590675"/>
                    <a:gd name="connsiteX248" fmla="*/ 524637 w 1933575"/>
                    <a:gd name="connsiteY248" fmla="*/ 1264641 h 1590675"/>
                    <a:gd name="connsiteX249" fmla="*/ 508826 w 1933575"/>
                    <a:gd name="connsiteY249" fmla="*/ 1244448 h 1590675"/>
                    <a:gd name="connsiteX250" fmla="*/ 531971 w 1933575"/>
                    <a:gd name="connsiteY250" fmla="*/ 1228542 h 1590675"/>
                    <a:gd name="connsiteX251" fmla="*/ 546259 w 1933575"/>
                    <a:gd name="connsiteY251" fmla="*/ 1249782 h 1590675"/>
                    <a:gd name="connsiteX252" fmla="*/ 524637 w 1933575"/>
                    <a:gd name="connsiteY252" fmla="*/ 1264641 h 1590675"/>
                    <a:gd name="connsiteX253" fmla="*/ 519779 w 1933575"/>
                    <a:gd name="connsiteY253" fmla="*/ 1163962 h 1590675"/>
                    <a:gd name="connsiteX254" fmla="*/ 545592 w 1933575"/>
                    <a:gd name="connsiteY254" fmla="*/ 1144150 h 1590675"/>
                    <a:gd name="connsiteX255" fmla="*/ 564737 w 1933575"/>
                    <a:gd name="connsiteY255" fmla="*/ 1173297 h 1590675"/>
                    <a:gd name="connsiteX256" fmla="*/ 539401 w 1933575"/>
                    <a:gd name="connsiteY256" fmla="*/ 1188537 h 1590675"/>
                    <a:gd name="connsiteX257" fmla="*/ 519779 w 1933575"/>
                    <a:gd name="connsiteY257" fmla="*/ 1163962 h 1590675"/>
                    <a:gd name="connsiteX258" fmla="*/ 564642 w 1933575"/>
                    <a:gd name="connsiteY258" fmla="*/ 1514387 h 1590675"/>
                    <a:gd name="connsiteX259" fmla="*/ 551117 w 1933575"/>
                    <a:gd name="connsiteY259" fmla="*/ 1495432 h 1590675"/>
                    <a:gd name="connsiteX260" fmla="*/ 567881 w 1933575"/>
                    <a:gd name="connsiteY260" fmla="*/ 1483716 h 1590675"/>
                    <a:gd name="connsiteX261" fmla="*/ 581692 w 1933575"/>
                    <a:gd name="connsiteY261" fmla="*/ 1501909 h 1590675"/>
                    <a:gd name="connsiteX262" fmla="*/ 564642 w 1933575"/>
                    <a:gd name="connsiteY262" fmla="*/ 1514387 h 1590675"/>
                    <a:gd name="connsiteX263" fmla="*/ 577406 w 1933575"/>
                    <a:gd name="connsiteY263" fmla="*/ 1434091 h 1590675"/>
                    <a:gd name="connsiteX264" fmla="*/ 563118 w 1933575"/>
                    <a:gd name="connsiteY264" fmla="*/ 1415422 h 1590675"/>
                    <a:gd name="connsiteX265" fmla="*/ 582454 w 1933575"/>
                    <a:gd name="connsiteY265" fmla="*/ 1402182 h 1590675"/>
                    <a:gd name="connsiteX266" fmla="*/ 597408 w 1933575"/>
                    <a:gd name="connsiteY266" fmla="*/ 1421994 h 1590675"/>
                    <a:gd name="connsiteX267" fmla="*/ 577406 w 1933575"/>
                    <a:gd name="connsiteY267" fmla="*/ 1434091 h 1590675"/>
                    <a:gd name="connsiteX268" fmla="*/ 591217 w 1933575"/>
                    <a:gd name="connsiteY268" fmla="*/ 1356558 h 1590675"/>
                    <a:gd name="connsiteX269" fmla="*/ 574548 w 1933575"/>
                    <a:gd name="connsiteY269" fmla="*/ 1334745 h 1590675"/>
                    <a:gd name="connsiteX270" fmla="*/ 595979 w 1933575"/>
                    <a:gd name="connsiteY270" fmla="*/ 1318553 h 1590675"/>
                    <a:gd name="connsiteX271" fmla="*/ 613220 w 1933575"/>
                    <a:gd name="connsiteY271" fmla="*/ 1343127 h 1590675"/>
                    <a:gd name="connsiteX272" fmla="*/ 591217 w 1933575"/>
                    <a:gd name="connsiteY272" fmla="*/ 1356558 h 1590675"/>
                    <a:gd name="connsiteX273" fmla="*/ 602742 w 1933575"/>
                    <a:gd name="connsiteY273" fmla="*/ 1281405 h 1590675"/>
                    <a:gd name="connsiteX274" fmla="*/ 587121 w 1933575"/>
                    <a:gd name="connsiteY274" fmla="*/ 1257593 h 1590675"/>
                    <a:gd name="connsiteX275" fmla="*/ 610838 w 1933575"/>
                    <a:gd name="connsiteY275" fmla="*/ 1239019 h 1590675"/>
                    <a:gd name="connsiteX276" fmla="*/ 626269 w 1933575"/>
                    <a:gd name="connsiteY276" fmla="*/ 1264451 h 1590675"/>
                    <a:gd name="connsiteX277" fmla="*/ 602742 w 1933575"/>
                    <a:gd name="connsiteY277" fmla="*/ 1281405 h 1590675"/>
                    <a:gd name="connsiteX278" fmla="*/ 596932 w 1933575"/>
                    <a:gd name="connsiteY278" fmla="*/ 1178630 h 1590675"/>
                    <a:gd name="connsiteX279" fmla="*/ 625316 w 1933575"/>
                    <a:gd name="connsiteY279" fmla="*/ 1157199 h 1590675"/>
                    <a:gd name="connsiteX280" fmla="*/ 645128 w 1933575"/>
                    <a:gd name="connsiteY280" fmla="*/ 1187394 h 1590675"/>
                    <a:gd name="connsiteX281" fmla="*/ 616649 w 1933575"/>
                    <a:gd name="connsiteY281" fmla="*/ 1205872 h 1590675"/>
                    <a:gd name="connsiteX282" fmla="*/ 596932 w 1933575"/>
                    <a:gd name="connsiteY282" fmla="*/ 1178630 h 1590675"/>
                    <a:gd name="connsiteX283" fmla="*/ 642747 w 1933575"/>
                    <a:gd name="connsiteY283" fmla="*/ 1528008 h 1590675"/>
                    <a:gd name="connsiteX284" fmla="*/ 628174 w 1933575"/>
                    <a:gd name="connsiteY284" fmla="*/ 1508767 h 1590675"/>
                    <a:gd name="connsiteX285" fmla="*/ 646748 w 1933575"/>
                    <a:gd name="connsiteY285" fmla="*/ 1494575 h 1590675"/>
                    <a:gd name="connsiteX286" fmla="*/ 662464 w 1933575"/>
                    <a:gd name="connsiteY286" fmla="*/ 1515911 h 1590675"/>
                    <a:gd name="connsiteX287" fmla="*/ 642747 w 1933575"/>
                    <a:gd name="connsiteY287" fmla="*/ 1528008 h 1590675"/>
                    <a:gd name="connsiteX288" fmla="*/ 654653 w 1933575"/>
                    <a:gd name="connsiteY288" fmla="*/ 1452189 h 1590675"/>
                    <a:gd name="connsiteX289" fmla="*/ 639223 w 1933575"/>
                    <a:gd name="connsiteY289" fmla="*/ 1429614 h 1590675"/>
                    <a:gd name="connsiteX290" fmla="*/ 661321 w 1933575"/>
                    <a:gd name="connsiteY290" fmla="*/ 1412946 h 1590675"/>
                    <a:gd name="connsiteX291" fmla="*/ 677894 w 1933575"/>
                    <a:gd name="connsiteY291" fmla="*/ 1436663 h 1590675"/>
                    <a:gd name="connsiteX292" fmla="*/ 654653 w 1933575"/>
                    <a:gd name="connsiteY292" fmla="*/ 1452189 h 1590675"/>
                    <a:gd name="connsiteX293" fmla="*/ 668274 w 1933575"/>
                    <a:gd name="connsiteY293" fmla="*/ 1374179 h 1590675"/>
                    <a:gd name="connsiteX294" fmla="*/ 651320 w 1933575"/>
                    <a:gd name="connsiteY294" fmla="*/ 1349795 h 1590675"/>
                    <a:gd name="connsiteX295" fmla="*/ 675894 w 1933575"/>
                    <a:gd name="connsiteY295" fmla="*/ 1331507 h 1590675"/>
                    <a:gd name="connsiteX296" fmla="*/ 693992 w 1933575"/>
                    <a:gd name="connsiteY296" fmla="*/ 1357224 h 1590675"/>
                    <a:gd name="connsiteX297" fmla="*/ 668274 w 1933575"/>
                    <a:gd name="connsiteY297" fmla="*/ 1374179 h 1590675"/>
                    <a:gd name="connsiteX298" fmla="*/ 720090 w 1933575"/>
                    <a:gd name="connsiteY298" fmla="*/ 1546200 h 1590675"/>
                    <a:gd name="connsiteX299" fmla="*/ 704564 w 1933575"/>
                    <a:gd name="connsiteY299" fmla="*/ 1523436 h 1590675"/>
                    <a:gd name="connsiteX300" fmla="*/ 726567 w 1933575"/>
                    <a:gd name="connsiteY300" fmla="*/ 1507053 h 1590675"/>
                    <a:gd name="connsiteX301" fmla="*/ 743331 w 1933575"/>
                    <a:gd name="connsiteY301" fmla="*/ 1530389 h 1590675"/>
                    <a:gd name="connsiteX302" fmla="*/ 720090 w 1933575"/>
                    <a:gd name="connsiteY302" fmla="*/ 1546200 h 1590675"/>
                    <a:gd name="connsiteX303" fmla="*/ 733806 w 1933575"/>
                    <a:gd name="connsiteY303" fmla="*/ 1467714 h 1590675"/>
                    <a:gd name="connsiteX304" fmla="*/ 717042 w 1933575"/>
                    <a:gd name="connsiteY304" fmla="*/ 1443616 h 1590675"/>
                    <a:gd name="connsiteX305" fmla="*/ 741426 w 1933575"/>
                    <a:gd name="connsiteY305" fmla="*/ 1425804 h 1590675"/>
                    <a:gd name="connsiteX306" fmla="*/ 759143 w 1933575"/>
                    <a:gd name="connsiteY306" fmla="*/ 1451046 h 1590675"/>
                    <a:gd name="connsiteX307" fmla="*/ 733806 w 1933575"/>
                    <a:gd name="connsiteY307" fmla="*/ 1467714 h 1590675"/>
                    <a:gd name="connsiteX308" fmla="*/ 747903 w 1933575"/>
                    <a:gd name="connsiteY308" fmla="*/ 1389990 h 1590675"/>
                    <a:gd name="connsiteX309" fmla="*/ 729520 w 1933575"/>
                    <a:gd name="connsiteY309" fmla="*/ 1363606 h 1590675"/>
                    <a:gd name="connsiteX310" fmla="*/ 755999 w 1933575"/>
                    <a:gd name="connsiteY310" fmla="*/ 1343794 h 1590675"/>
                    <a:gd name="connsiteX311" fmla="*/ 774668 w 1933575"/>
                    <a:gd name="connsiteY311" fmla="*/ 1371893 h 1590675"/>
                    <a:gd name="connsiteX312" fmla="*/ 747903 w 1933575"/>
                    <a:gd name="connsiteY312" fmla="*/ 1389990 h 1590675"/>
                    <a:gd name="connsiteX313" fmla="*/ 741236 w 1933575"/>
                    <a:gd name="connsiteY313" fmla="*/ 1283882 h 1590675"/>
                    <a:gd name="connsiteX314" fmla="*/ 770477 w 1933575"/>
                    <a:gd name="connsiteY314" fmla="*/ 1261879 h 1590675"/>
                    <a:gd name="connsiteX315" fmla="*/ 791432 w 1933575"/>
                    <a:gd name="connsiteY315" fmla="*/ 1293216 h 1590675"/>
                    <a:gd name="connsiteX316" fmla="*/ 761429 w 1933575"/>
                    <a:gd name="connsiteY316" fmla="*/ 1311885 h 1590675"/>
                    <a:gd name="connsiteX317" fmla="*/ 741236 w 1933575"/>
                    <a:gd name="connsiteY317" fmla="*/ 1283882 h 1590675"/>
                    <a:gd name="connsiteX318" fmla="*/ 799148 w 1933575"/>
                    <a:gd name="connsiteY318" fmla="*/ 1562107 h 1590675"/>
                    <a:gd name="connsiteX319" fmla="*/ 782288 w 1933575"/>
                    <a:gd name="connsiteY319" fmla="*/ 1537628 h 1590675"/>
                    <a:gd name="connsiteX320" fmla="*/ 806768 w 1933575"/>
                    <a:gd name="connsiteY320" fmla="*/ 1519435 h 1590675"/>
                    <a:gd name="connsiteX321" fmla="*/ 824865 w 1933575"/>
                    <a:gd name="connsiteY321" fmla="*/ 1545057 h 1590675"/>
                    <a:gd name="connsiteX322" fmla="*/ 799148 w 1933575"/>
                    <a:gd name="connsiteY322" fmla="*/ 1562107 h 1590675"/>
                    <a:gd name="connsiteX323" fmla="*/ 813245 w 1933575"/>
                    <a:gd name="connsiteY323" fmla="*/ 1483812 h 1590675"/>
                    <a:gd name="connsiteX324" fmla="*/ 795052 w 1933575"/>
                    <a:gd name="connsiteY324" fmla="*/ 1457522 h 1590675"/>
                    <a:gd name="connsiteX325" fmla="*/ 821341 w 1933575"/>
                    <a:gd name="connsiteY325" fmla="*/ 1437711 h 1590675"/>
                    <a:gd name="connsiteX326" fmla="*/ 840486 w 1933575"/>
                    <a:gd name="connsiteY326" fmla="*/ 1465809 h 1590675"/>
                    <a:gd name="connsiteX327" fmla="*/ 813245 w 1933575"/>
                    <a:gd name="connsiteY327" fmla="*/ 1483812 h 1590675"/>
                    <a:gd name="connsiteX328" fmla="*/ 878396 w 1933575"/>
                    <a:gd name="connsiteY328" fmla="*/ 1578014 h 1590675"/>
                    <a:gd name="connsiteX329" fmla="*/ 860012 w 1933575"/>
                    <a:gd name="connsiteY329" fmla="*/ 1551439 h 1590675"/>
                    <a:gd name="connsiteX330" fmla="*/ 886777 w 1933575"/>
                    <a:gd name="connsiteY330" fmla="*/ 1531055 h 1590675"/>
                    <a:gd name="connsiteX331" fmla="*/ 906113 w 1933575"/>
                    <a:gd name="connsiteY331" fmla="*/ 1559821 h 1590675"/>
                    <a:gd name="connsiteX332" fmla="*/ 878396 w 1933575"/>
                    <a:gd name="connsiteY332" fmla="*/ 1578014 h 1590675"/>
                    <a:gd name="connsiteX333" fmla="*/ 892207 w 1933575"/>
                    <a:gd name="connsiteY333" fmla="*/ 1499718 h 1590675"/>
                    <a:gd name="connsiteX334" fmla="*/ 872300 w 1933575"/>
                    <a:gd name="connsiteY334" fmla="*/ 1471334 h 1590675"/>
                    <a:gd name="connsiteX335" fmla="*/ 901446 w 1933575"/>
                    <a:gd name="connsiteY335" fmla="*/ 1449998 h 1590675"/>
                    <a:gd name="connsiteX336" fmla="*/ 922401 w 1933575"/>
                    <a:gd name="connsiteY336" fmla="*/ 1480859 h 1590675"/>
                    <a:gd name="connsiteX337" fmla="*/ 892207 w 1933575"/>
                    <a:gd name="connsiteY337" fmla="*/ 1499718 h 1590675"/>
                    <a:gd name="connsiteX338" fmla="*/ 982885 w 1933575"/>
                    <a:gd name="connsiteY338" fmla="*/ 1460856 h 1590675"/>
                    <a:gd name="connsiteX339" fmla="*/ 1007650 w 1933575"/>
                    <a:gd name="connsiteY339" fmla="*/ 1494098 h 1590675"/>
                    <a:gd name="connsiteX340" fmla="*/ 971074 w 1933575"/>
                    <a:gd name="connsiteY340" fmla="*/ 1516006 h 1590675"/>
                    <a:gd name="connsiteX341" fmla="*/ 949928 w 1933575"/>
                    <a:gd name="connsiteY341" fmla="*/ 1485526 h 1590675"/>
                    <a:gd name="connsiteX342" fmla="*/ 982885 w 1933575"/>
                    <a:gd name="connsiteY342" fmla="*/ 1460856 h 1590675"/>
                    <a:gd name="connsiteX343" fmla="*/ 915448 w 1933575"/>
                    <a:gd name="connsiteY343" fmla="*/ 1368940 h 1590675"/>
                    <a:gd name="connsiteX344" fmla="*/ 938975 w 1933575"/>
                    <a:gd name="connsiteY344" fmla="*/ 1401706 h 1590675"/>
                    <a:gd name="connsiteX345" fmla="*/ 905827 w 1933575"/>
                    <a:gd name="connsiteY345" fmla="*/ 1421709 h 1590675"/>
                    <a:gd name="connsiteX346" fmla="*/ 884777 w 1933575"/>
                    <a:gd name="connsiteY346" fmla="*/ 1391610 h 1590675"/>
                    <a:gd name="connsiteX347" fmla="*/ 915448 w 1933575"/>
                    <a:gd name="connsiteY347" fmla="*/ 1368940 h 1590675"/>
                    <a:gd name="connsiteX348" fmla="*/ 852011 w 1933575"/>
                    <a:gd name="connsiteY348" fmla="*/ 1273404 h 1590675"/>
                    <a:gd name="connsiteX349" fmla="*/ 875729 w 1933575"/>
                    <a:gd name="connsiteY349" fmla="*/ 1306361 h 1590675"/>
                    <a:gd name="connsiteX350" fmla="*/ 840772 w 1933575"/>
                    <a:gd name="connsiteY350" fmla="*/ 1327697 h 1590675"/>
                    <a:gd name="connsiteX351" fmla="*/ 819150 w 1933575"/>
                    <a:gd name="connsiteY351" fmla="*/ 1297693 h 1590675"/>
                    <a:gd name="connsiteX352" fmla="*/ 852011 w 1933575"/>
                    <a:gd name="connsiteY352" fmla="*/ 1273404 h 1590675"/>
                    <a:gd name="connsiteX353" fmla="*/ 835914 w 1933575"/>
                    <a:gd name="connsiteY353" fmla="*/ 1356081 h 1590675"/>
                    <a:gd name="connsiteX354" fmla="*/ 856679 w 1933575"/>
                    <a:gd name="connsiteY354" fmla="*/ 1386752 h 1590675"/>
                    <a:gd name="connsiteX355" fmla="*/ 827056 w 1933575"/>
                    <a:gd name="connsiteY355" fmla="*/ 1405516 h 1590675"/>
                    <a:gd name="connsiteX356" fmla="*/ 807244 w 1933575"/>
                    <a:gd name="connsiteY356" fmla="*/ 1377608 h 1590675"/>
                    <a:gd name="connsiteX357" fmla="*/ 835914 w 1933575"/>
                    <a:gd name="connsiteY357" fmla="*/ 1356081 h 1590675"/>
                    <a:gd name="connsiteX358" fmla="*/ 785051 w 1933575"/>
                    <a:gd name="connsiteY358" fmla="*/ 1182250 h 1590675"/>
                    <a:gd name="connsiteX359" fmla="*/ 804196 w 1933575"/>
                    <a:gd name="connsiteY359" fmla="*/ 1214445 h 1590675"/>
                    <a:gd name="connsiteX360" fmla="*/ 774859 w 1933575"/>
                    <a:gd name="connsiteY360" fmla="*/ 1235590 h 1590675"/>
                    <a:gd name="connsiteX361" fmla="*/ 756952 w 1933575"/>
                    <a:gd name="connsiteY361" fmla="*/ 1206158 h 1590675"/>
                    <a:gd name="connsiteX362" fmla="*/ 785051 w 1933575"/>
                    <a:gd name="connsiteY362" fmla="*/ 1182250 h 1590675"/>
                    <a:gd name="connsiteX363" fmla="*/ 719328 w 1933575"/>
                    <a:gd name="connsiteY363" fmla="*/ 1077189 h 1590675"/>
                    <a:gd name="connsiteX364" fmla="*/ 727043 w 1933575"/>
                    <a:gd name="connsiteY364" fmla="*/ 1102621 h 1590675"/>
                    <a:gd name="connsiteX365" fmla="*/ 747998 w 1933575"/>
                    <a:gd name="connsiteY365" fmla="*/ 1124433 h 1590675"/>
                    <a:gd name="connsiteX366" fmla="*/ 711041 w 1933575"/>
                    <a:gd name="connsiteY366" fmla="*/ 1146436 h 1590675"/>
                    <a:gd name="connsiteX367" fmla="*/ 685514 w 1933575"/>
                    <a:gd name="connsiteY367" fmla="*/ 1110813 h 1590675"/>
                    <a:gd name="connsiteX368" fmla="*/ 719328 w 1933575"/>
                    <a:gd name="connsiteY368" fmla="*/ 1077189 h 1590675"/>
                    <a:gd name="connsiteX369" fmla="*/ 705802 w 1933575"/>
                    <a:gd name="connsiteY369" fmla="*/ 1169677 h 1590675"/>
                    <a:gd name="connsiteX370" fmla="*/ 723233 w 1933575"/>
                    <a:gd name="connsiteY370" fmla="*/ 1200157 h 1590675"/>
                    <a:gd name="connsiteX371" fmla="*/ 695611 w 1933575"/>
                    <a:gd name="connsiteY371" fmla="*/ 1220160 h 1590675"/>
                    <a:gd name="connsiteX372" fmla="*/ 675227 w 1933575"/>
                    <a:gd name="connsiteY372" fmla="*/ 1192823 h 1590675"/>
                    <a:gd name="connsiteX373" fmla="*/ 705802 w 1933575"/>
                    <a:gd name="connsiteY373" fmla="*/ 1169677 h 1590675"/>
                    <a:gd name="connsiteX374" fmla="*/ 691229 w 1933575"/>
                    <a:gd name="connsiteY374" fmla="*/ 1251116 h 1590675"/>
                    <a:gd name="connsiteX375" fmla="*/ 710184 w 1933575"/>
                    <a:gd name="connsiteY375" fmla="*/ 1278072 h 1590675"/>
                    <a:gd name="connsiteX376" fmla="*/ 682085 w 1933575"/>
                    <a:gd name="connsiteY376" fmla="*/ 1296550 h 1590675"/>
                    <a:gd name="connsiteX377" fmla="*/ 665893 w 1933575"/>
                    <a:gd name="connsiteY377" fmla="*/ 1271785 h 1590675"/>
                    <a:gd name="connsiteX378" fmla="*/ 691229 w 1933575"/>
                    <a:gd name="connsiteY378" fmla="*/ 1251116 h 1590675"/>
                    <a:gd name="connsiteX379" fmla="*/ 639985 w 1933575"/>
                    <a:gd name="connsiteY379" fmla="*/ 1075665 h 1590675"/>
                    <a:gd name="connsiteX380" fmla="*/ 662464 w 1933575"/>
                    <a:gd name="connsiteY380" fmla="*/ 1108527 h 1590675"/>
                    <a:gd name="connsiteX381" fmla="*/ 630079 w 1933575"/>
                    <a:gd name="connsiteY381" fmla="*/ 1128910 h 1590675"/>
                    <a:gd name="connsiteX382" fmla="*/ 608648 w 1933575"/>
                    <a:gd name="connsiteY382" fmla="*/ 1098525 h 1590675"/>
                    <a:gd name="connsiteX383" fmla="*/ 639985 w 1933575"/>
                    <a:gd name="connsiteY383" fmla="*/ 1075665 h 1590675"/>
                    <a:gd name="connsiteX384" fmla="*/ 575215 w 1933575"/>
                    <a:gd name="connsiteY384" fmla="*/ 971176 h 1590675"/>
                    <a:gd name="connsiteX385" fmla="*/ 606552 w 1933575"/>
                    <a:gd name="connsiteY385" fmla="*/ 1015563 h 1590675"/>
                    <a:gd name="connsiteX386" fmla="*/ 565880 w 1933575"/>
                    <a:gd name="connsiteY386" fmla="*/ 1039089 h 1590675"/>
                    <a:gd name="connsiteX387" fmla="*/ 540449 w 1933575"/>
                    <a:gd name="connsiteY387" fmla="*/ 1002609 h 1590675"/>
                    <a:gd name="connsiteX388" fmla="*/ 575215 w 1933575"/>
                    <a:gd name="connsiteY388" fmla="*/ 971176 h 1590675"/>
                    <a:gd name="connsiteX389" fmla="*/ 560261 w 1933575"/>
                    <a:gd name="connsiteY389" fmla="*/ 1061759 h 1590675"/>
                    <a:gd name="connsiteX390" fmla="*/ 581216 w 1933575"/>
                    <a:gd name="connsiteY390" fmla="*/ 1094430 h 1590675"/>
                    <a:gd name="connsiteX391" fmla="*/ 550926 w 1933575"/>
                    <a:gd name="connsiteY391" fmla="*/ 1113098 h 1590675"/>
                    <a:gd name="connsiteX392" fmla="*/ 529876 w 1933575"/>
                    <a:gd name="connsiteY392" fmla="*/ 1084523 h 1590675"/>
                    <a:gd name="connsiteX393" fmla="*/ 560261 w 1933575"/>
                    <a:gd name="connsiteY393" fmla="*/ 1061759 h 1590675"/>
                    <a:gd name="connsiteX394" fmla="*/ 497014 w 1933575"/>
                    <a:gd name="connsiteY394" fmla="*/ 964413 h 1590675"/>
                    <a:gd name="connsiteX395" fmla="*/ 521589 w 1933575"/>
                    <a:gd name="connsiteY395" fmla="*/ 999751 h 1590675"/>
                    <a:gd name="connsiteX396" fmla="*/ 487109 w 1933575"/>
                    <a:gd name="connsiteY396" fmla="*/ 1018325 h 1590675"/>
                    <a:gd name="connsiteX397" fmla="*/ 464249 w 1933575"/>
                    <a:gd name="connsiteY397" fmla="*/ 990321 h 1590675"/>
                    <a:gd name="connsiteX398" fmla="*/ 497014 w 1933575"/>
                    <a:gd name="connsiteY398" fmla="*/ 964413 h 1590675"/>
                    <a:gd name="connsiteX399" fmla="*/ 481298 w 1933575"/>
                    <a:gd name="connsiteY399" fmla="*/ 1051662 h 1590675"/>
                    <a:gd name="connsiteX400" fmla="*/ 501301 w 1933575"/>
                    <a:gd name="connsiteY400" fmla="*/ 1079475 h 1590675"/>
                    <a:gd name="connsiteX401" fmla="*/ 473393 w 1933575"/>
                    <a:gd name="connsiteY401" fmla="*/ 1096144 h 1590675"/>
                    <a:gd name="connsiteX402" fmla="*/ 453104 w 1933575"/>
                    <a:gd name="connsiteY402" fmla="*/ 1069950 h 1590675"/>
                    <a:gd name="connsiteX403" fmla="*/ 481298 w 1933575"/>
                    <a:gd name="connsiteY403" fmla="*/ 1051662 h 1590675"/>
                    <a:gd name="connsiteX404" fmla="*/ 466535 w 1933575"/>
                    <a:gd name="connsiteY404" fmla="*/ 1133482 h 1590675"/>
                    <a:gd name="connsiteX405" fmla="*/ 485204 w 1933575"/>
                    <a:gd name="connsiteY405" fmla="*/ 1159009 h 1590675"/>
                    <a:gd name="connsiteX406" fmla="*/ 460724 w 1933575"/>
                    <a:gd name="connsiteY406" fmla="*/ 1176249 h 1590675"/>
                    <a:gd name="connsiteX407" fmla="*/ 442055 w 1933575"/>
                    <a:gd name="connsiteY407" fmla="*/ 1150055 h 1590675"/>
                    <a:gd name="connsiteX408" fmla="*/ 466535 w 1933575"/>
                    <a:gd name="connsiteY408" fmla="*/ 1133482 h 1590675"/>
                    <a:gd name="connsiteX409" fmla="*/ 416052 w 1933575"/>
                    <a:gd name="connsiteY409" fmla="*/ 956698 h 1590675"/>
                    <a:gd name="connsiteX410" fmla="*/ 439007 w 1933575"/>
                    <a:gd name="connsiteY410" fmla="*/ 986511 h 1590675"/>
                    <a:gd name="connsiteX411" fmla="*/ 408623 w 1933575"/>
                    <a:gd name="connsiteY411" fmla="*/ 1007180 h 1590675"/>
                    <a:gd name="connsiteX412" fmla="*/ 385953 w 1933575"/>
                    <a:gd name="connsiteY412" fmla="*/ 975653 h 1590675"/>
                    <a:gd name="connsiteX413" fmla="*/ 416052 w 1933575"/>
                    <a:gd name="connsiteY413" fmla="*/ 956698 h 1590675"/>
                    <a:gd name="connsiteX414" fmla="*/ 403765 w 1933575"/>
                    <a:gd name="connsiteY414" fmla="*/ 1034613 h 1590675"/>
                    <a:gd name="connsiteX415" fmla="*/ 423196 w 1933575"/>
                    <a:gd name="connsiteY415" fmla="*/ 1064997 h 1590675"/>
                    <a:gd name="connsiteX416" fmla="*/ 394716 w 1933575"/>
                    <a:gd name="connsiteY416" fmla="*/ 1083762 h 1590675"/>
                    <a:gd name="connsiteX417" fmla="*/ 374523 w 1933575"/>
                    <a:gd name="connsiteY417" fmla="*/ 1056234 h 1590675"/>
                    <a:gd name="connsiteX418" fmla="*/ 403765 w 1933575"/>
                    <a:gd name="connsiteY418" fmla="*/ 1034613 h 1590675"/>
                    <a:gd name="connsiteX419" fmla="*/ 388906 w 1933575"/>
                    <a:gd name="connsiteY419" fmla="*/ 1117194 h 1590675"/>
                    <a:gd name="connsiteX420" fmla="*/ 406718 w 1933575"/>
                    <a:gd name="connsiteY420" fmla="*/ 1144055 h 1590675"/>
                    <a:gd name="connsiteX421" fmla="*/ 381095 w 1933575"/>
                    <a:gd name="connsiteY421" fmla="*/ 1161105 h 1590675"/>
                    <a:gd name="connsiteX422" fmla="*/ 362998 w 1933575"/>
                    <a:gd name="connsiteY422" fmla="*/ 1136054 h 1590675"/>
                    <a:gd name="connsiteX423" fmla="*/ 388906 w 1933575"/>
                    <a:gd name="connsiteY423" fmla="*/ 1117194 h 1590675"/>
                    <a:gd name="connsiteX424" fmla="*/ 338519 w 1933575"/>
                    <a:gd name="connsiteY424" fmla="*/ 938601 h 1590675"/>
                    <a:gd name="connsiteX425" fmla="*/ 360521 w 1933575"/>
                    <a:gd name="connsiteY425" fmla="*/ 971938 h 1590675"/>
                    <a:gd name="connsiteX426" fmla="*/ 328708 w 1933575"/>
                    <a:gd name="connsiteY426" fmla="*/ 992512 h 1590675"/>
                    <a:gd name="connsiteX427" fmla="*/ 307086 w 1933575"/>
                    <a:gd name="connsiteY427" fmla="*/ 962222 h 1590675"/>
                    <a:gd name="connsiteX428" fmla="*/ 338519 w 1933575"/>
                    <a:gd name="connsiteY428" fmla="*/ 938601 h 1590675"/>
                    <a:gd name="connsiteX429" fmla="*/ 324136 w 1933575"/>
                    <a:gd name="connsiteY429" fmla="*/ 1020896 h 1590675"/>
                    <a:gd name="connsiteX430" fmla="*/ 343186 w 1933575"/>
                    <a:gd name="connsiteY430" fmla="*/ 1051091 h 1590675"/>
                    <a:gd name="connsiteX431" fmla="*/ 315373 w 1933575"/>
                    <a:gd name="connsiteY431" fmla="*/ 1069284 h 1590675"/>
                    <a:gd name="connsiteX432" fmla="*/ 295085 w 1933575"/>
                    <a:gd name="connsiteY432" fmla="*/ 1042042 h 1590675"/>
                    <a:gd name="connsiteX433" fmla="*/ 324136 w 1933575"/>
                    <a:gd name="connsiteY433" fmla="*/ 1020896 h 1590675"/>
                    <a:gd name="connsiteX434" fmla="*/ 309182 w 1933575"/>
                    <a:gd name="connsiteY434" fmla="*/ 1103478 h 1590675"/>
                    <a:gd name="connsiteX435" fmla="*/ 326993 w 1933575"/>
                    <a:gd name="connsiteY435" fmla="*/ 1129577 h 1590675"/>
                    <a:gd name="connsiteX436" fmla="*/ 301371 w 1933575"/>
                    <a:gd name="connsiteY436" fmla="*/ 1146531 h 1590675"/>
                    <a:gd name="connsiteX437" fmla="*/ 283464 w 1933575"/>
                    <a:gd name="connsiteY437" fmla="*/ 1121862 h 1590675"/>
                    <a:gd name="connsiteX438" fmla="*/ 309182 w 1933575"/>
                    <a:gd name="connsiteY438" fmla="*/ 1103478 h 1590675"/>
                    <a:gd name="connsiteX439" fmla="*/ 258985 w 1933575"/>
                    <a:gd name="connsiteY439" fmla="*/ 923837 h 1590675"/>
                    <a:gd name="connsiteX440" fmla="*/ 280321 w 1933575"/>
                    <a:gd name="connsiteY440" fmla="*/ 957936 h 1590675"/>
                    <a:gd name="connsiteX441" fmla="*/ 249079 w 1933575"/>
                    <a:gd name="connsiteY441" fmla="*/ 978034 h 1590675"/>
                    <a:gd name="connsiteX442" fmla="*/ 227457 w 1933575"/>
                    <a:gd name="connsiteY442" fmla="*/ 948221 h 1590675"/>
                    <a:gd name="connsiteX443" fmla="*/ 258985 w 1933575"/>
                    <a:gd name="connsiteY443" fmla="*/ 923837 h 1590675"/>
                    <a:gd name="connsiteX444" fmla="*/ 244602 w 1933575"/>
                    <a:gd name="connsiteY444" fmla="*/ 1006895 h 1590675"/>
                    <a:gd name="connsiteX445" fmla="*/ 263271 w 1933575"/>
                    <a:gd name="connsiteY445" fmla="*/ 1036613 h 1590675"/>
                    <a:gd name="connsiteX446" fmla="*/ 235649 w 1933575"/>
                    <a:gd name="connsiteY446" fmla="*/ 1054996 h 1590675"/>
                    <a:gd name="connsiteX447" fmla="*/ 215265 w 1933575"/>
                    <a:gd name="connsiteY447" fmla="*/ 1027945 h 1590675"/>
                    <a:gd name="connsiteX448" fmla="*/ 244602 w 1933575"/>
                    <a:gd name="connsiteY448" fmla="*/ 1006895 h 1590675"/>
                    <a:gd name="connsiteX449" fmla="*/ 229362 w 1933575"/>
                    <a:gd name="connsiteY449" fmla="*/ 1089477 h 1590675"/>
                    <a:gd name="connsiteX450" fmla="*/ 247174 w 1933575"/>
                    <a:gd name="connsiteY450" fmla="*/ 1115480 h 1590675"/>
                    <a:gd name="connsiteX451" fmla="*/ 221647 w 1933575"/>
                    <a:gd name="connsiteY451" fmla="*/ 1132434 h 1590675"/>
                    <a:gd name="connsiteX452" fmla="*/ 203930 w 1933575"/>
                    <a:gd name="connsiteY452" fmla="*/ 1107669 h 1590675"/>
                    <a:gd name="connsiteX453" fmla="*/ 229362 w 1933575"/>
                    <a:gd name="connsiteY453" fmla="*/ 1089477 h 1590675"/>
                    <a:gd name="connsiteX454" fmla="*/ 179642 w 1933575"/>
                    <a:gd name="connsiteY454" fmla="*/ 911454 h 1590675"/>
                    <a:gd name="connsiteX455" fmla="*/ 201073 w 1933575"/>
                    <a:gd name="connsiteY455" fmla="*/ 943268 h 1590675"/>
                    <a:gd name="connsiteX456" fmla="*/ 168878 w 1933575"/>
                    <a:gd name="connsiteY456" fmla="*/ 964318 h 1590675"/>
                    <a:gd name="connsiteX457" fmla="*/ 151162 w 1933575"/>
                    <a:gd name="connsiteY457" fmla="*/ 936124 h 1590675"/>
                    <a:gd name="connsiteX458" fmla="*/ 179642 w 1933575"/>
                    <a:gd name="connsiteY458" fmla="*/ 911454 h 1590675"/>
                    <a:gd name="connsiteX459" fmla="*/ 164687 w 1933575"/>
                    <a:gd name="connsiteY459" fmla="*/ 992512 h 1590675"/>
                    <a:gd name="connsiteX460" fmla="*/ 183737 w 1933575"/>
                    <a:gd name="connsiteY460" fmla="*/ 1022325 h 1590675"/>
                    <a:gd name="connsiteX461" fmla="*/ 155924 w 1933575"/>
                    <a:gd name="connsiteY461" fmla="*/ 1040899 h 1590675"/>
                    <a:gd name="connsiteX462" fmla="*/ 135446 w 1933575"/>
                    <a:gd name="connsiteY462" fmla="*/ 1013658 h 1590675"/>
                    <a:gd name="connsiteX463" fmla="*/ 164687 w 1933575"/>
                    <a:gd name="connsiteY463" fmla="*/ 992512 h 1590675"/>
                    <a:gd name="connsiteX464" fmla="*/ 149733 w 1933575"/>
                    <a:gd name="connsiteY464" fmla="*/ 1074998 h 1590675"/>
                    <a:gd name="connsiteX465" fmla="*/ 167640 w 1933575"/>
                    <a:gd name="connsiteY465" fmla="*/ 1101192 h 1590675"/>
                    <a:gd name="connsiteX466" fmla="*/ 142113 w 1933575"/>
                    <a:gd name="connsiteY466" fmla="*/ 1118242 h 1590675"/>
                    <a:gd name="connsiteX467" fmla="*/ 124016 w 1933575"/>
                    <a:gd name="connsiteY467" fmla="*/ 1093477 h 1590675"/>
                    <a:gd name="connsiteX468" fmla="*/ 149733 w 1933575"/>
                    <a:gd name="connsiteY468" fmla="*/ 1074998 h 1590675"/>
                    <a:gd name="connsiteX469" fmla="*/ 100108 w 1933575"/>
                    <a:gd name="connsiteY469" fmla="*/ 897071 h 1590675"/>
                    <a:gd name="connsiteX470" fmla="*/ 117920 w 1933575"/>
                    <a:gd name="connsiteY470" fmla="*/ 930123 h 1590675"/>
                    <a:gd name="connsiteX471" fmla="*/ 89726 w 1933575"/>
                    <a:gd name="connsiteY471" fmla="*/ 951173 h 1590675"/>
                    <a:gd name="connsiteX472" fmla="*/ 71247 w 1933575"/>
                    <a:gd name="connsiteY472" fmla="*/ 921551 h 1590675"/>
                    <a:gd name="connsiteX473" fmla="*/ 100108 w 1933575"/>
                    <a:gd name="connsiteY473" fmla="*/ 897071 h 1590675"/>
                    <a:gd name="connsiteX474" fmla="*/ 85249 w 1933575"/>
                    <a:gd name="connsiteY474" fmla="*/ 977939 h 1590675"/>
                    <a:gd name="connsiteX475" fmla="*/ 104204 w 1933575"/>
                    <a:gd name="connsiteY475" fmla="*/ 1008228 h 1590675"/>
                    <a:gd name="connsiteX476" fmla="*/ 76105 w 1933575"/>
                    <a:gd name="connsiteY476" fmla="*/ 1027278 h 1590675"/>
                    <a:gd name="connsiteX477" fmla="*/ 55436 w 1933575"/>
                    <a:gd name="connsiteY477" fmla="*/ 999370 h 1590675"/>
                    <a:gd name="connsiteX478" fmla="*/ 85249 w 1933575"/>
                    <a:gd name="connsiteY478" fmla="*/ 977939 h 1590675"/>
                    <a:gd name="connsiteX479" fmla="*/ 70390 w 1933575"/>
                    <a:gd name="connsiteY479" fmla="*/ 1060521 h 1590675"/>
                    <a:gd name="connsiteX480" fmla="*/ 88297 w 1933575"/>
                    <a:gd name="connsiteY480" fmla="*/ 1087191 h 1590675"/>
                    <a:gd name="connsiteX481" fmla="*/ 62389 w 1933575"/>
                    <a:gd name="connsiteY481" fmla="*/ 1104336 h 1590675"/>
                    <a:gd name="connsiteX482" fmla="*/ 43625 w 1933575"/>
                    <a:gd name="connsiteY482" fmla="*/ 1079285 h 1590675"/>
                    <a:gd name="connsiteX483" fmla="*/ 70390 w 1933575"/>
                    <a:gd name="connsiteY483" fmla="*/ 1060521 h 1590675"/>
                    <a:gd name="connsiteX484" fmla="*/ 55626 w 1933575"/>
                    <a:gd name="connsiteY484" fmla="*/ 1142150 h 1590675"/>
                    <a:gd name="connsiteX485" fmla="*/ 71723 w 1933575"/>
                    <a:gd name="connsiteY485" fmla="*/ 1166248 h 1590675"/>
                    <a:gd name="connsiteX486" fmla="*/ 48673 w 1933575"/>
                    <a:gd name="connsiteY486" fmla="*/ 1181869 h 1590675"/>
                    <a:gd name="connsiteX487" fmla="*/ 32194 w 1933575"/>
                    <a:gd name="connsiteY487" fmla="*/ 1159200 h 1590675"/>
                    <a:gd name="connsiteX488" fmla="*/ 55626 w 1933575"/>
                    <a:gd name="connsiteY488" fmla="*/ 1142150 h 1590675"/>
                    <a:gd name="connsiteX489" fmla="*/ 40767 w 1933575"/>
                    <a:gd name="connsiteY489" fmla="*/ 1223874 h 1590675"/>
                    <a:gd name="connsiteX490" fmla="*/ 55055 w 1933575"/>
                    <a:gd name="connsiteY490" fmla="*/ 1245401 h 1590675"/>
                    <a:gd name="connsiteX491" fmla="*/ 36767 w 1933575"/>
                    <a:gd name="connsiteY491" fmla="*/ 1257117 h 1590675"/>
                    <a:gd name="connsiteX492" fmla="*/ 22003 w 1933575"/>
                    <a:gd name="connsiteY492" fmla="*/ 1238543 h 1590675"/>
                    <a:gd name="connsiteX493" fmla="*/ 40767 w 1933575"/>
                    <a:gd name="connsiteY493" fmla="*/ 1223874 h 1590675"/>
                    <a:gd name="connsiteX494" fmla="*/ 23717 w 1933575"/>
                    <a:gd name="connsiteY494" fmla="*/ 1336841 h 1590675"/>
                    <a:gd name="connsiteX495" fmla="*/ 10954 w 1933575"/>
                    <a:gd name="connsiteY495" fmla="*/ 1319315 h 1590675"/>
                    <a:gd name="connsiteX496" fmla="*/ 26765 w 1933575"/>
                    <a:gd name="connsiteY496" fmla="*/ 1307885 h 1590675"/>
                    <a:gd name="connsiteX497" fmla="*/ 39529 w 1933575"/>
                    <a:gd name="connsiteY497" fmla="*/ 1325125 h 1590675"/>
                    <a:gd name="connsiteX498" fmla="*/ 23717 w 1933575"/>
                    <a:gd name="connsiteY498" fmla="*/ 1336841 h 1590675"/>
                    <a:gd name="connsiteX499" fmla="*/ 931354 w 1933575"/>
                    <a:gd name="connsiteY499" fmla="*/ 1278738 h 1590675"/>
                    <a:gd name="connsiteX500" fmla="*/ 947166 w 1933575"/>
                    <a:gd name="connsiteY500" fmla="*/ 1254640 h 1590675"/>
                    <a:gd name="connsiteX501" fmla="*/ 990505 w 1933575"/>
                    <a:gd name="connsiteY501" fmla="*/ 1250639 h 1590675"/>
                    <a:gd name="connsiteX502" fmla="*/ 1009460 w 1933575"/>
                    <a:gd name="connsiteY502" fmla="*/ 1289978 h 1590675"/>
                    <a:gd name="connsiteX503" fmla="*/ 979551 w 1933575"/>
                    <a:gd name="connsiteY503" fmla="*/ 1321601 h 1590675"/>
                    <a:gd name="connsiteX504" fmla="*/ 965645 w 1933575"/>
                    <a:gd name="connsiteY504" fmla="*/ 1323792 h 1590675"/>
                    <a:gd name="connsiteX505" fmla="*/ 966121 w 1933575"/>
                    <a:gd name="connsiteY505" fmla="*/ 1324077 h 1590675"/>
                    <a:gd name="connsiteX506" fmla="*/ 931831 w 1933575"/>
                    <a:gd name="connsiteY506" fmla="*/ 1278167 h 1590675"/>
                    <a:gd name="connsiteX507" fmla="*/ 931354 w 1933575"/>
                    <a:gd name="connsiteY507" fmla="*/ 1278738 h 1590675"/>
                    <a:gd name="connsiteX508" fmla="*/ 865156 w 1933575"/>
                    <a:gd name="connsiteY508" fmla="*/ 1190251 h 1590675"/>
                    <a:gd name="connsiteX509" fmla="*/ 909447 w 1933575"/>
                    <a:gd name="connsiteY509" fmla="*/ 1150627 h 1590675"/>
                    <a:gd name="connsiteX510" fmla="*/ 909066 w 1933575"/>
                    <a:gd name="connsiteY510" fmla="*/ 1150341 h 1590675"/>
                    <a:gd name="connsiteX511" fmla="*/ 944404 w 1933575"/>
                    <a:gd name="connsiteY511" fmla="*/ 1193013 h 1590675"/>
                    <a:gd name="connsiteX512" fmla="*/ 908780 w 1933575"/>
                    <a:gd name="connsiteY512" fmla="*/ 1228732 h 1590675"/>
                    <a:gd name="connsiteX513" fmla="*/ 868871 w 1933575"/>
                    <a:gd name="connsiteY513" fmla="*/ 1199776 h 1590675"/>
                    <a:gd name="connsiteX514" fmla="*/ 865251 w 1933575"/>
                    <a:gd name="connsiteY514" fmla="*/ 1189680 h 1590675"/>
                    <a:gd name="connsiteX515" fmla="*/ 865156 w 1933575"/>
                    <a:gd name="connsiteY515" fmla="*/ 1190251 h 1590675"/>
                    <a:gd name="connsiteX516" fmla="*/ 1076897 w 1933575"/>
                    <a:gd name="connsiteY516" fmla="*/ 1381037 h 1590675"/>
                    <a:gd name="connsiteX517" fmla="*/ 1028224 w 1933575"/>
                    <a:gd name="connsiteY517" fmla="*/ 1415327 h 1590675"/>
                    <a:gd name="connsiteX518" fmla="*/ 998411 w 1933575"/>
                    <a:gd name="connsiteY518" fmla="*/ 1375798 h 1590675"/>
                    <a:gd name="connsiteX519" fmla="*/ 1032605 w 1933575"/>
                    <a:gd name="connsiteY519" fmla="*/ 1339889 h 1590675"/>
                    <a:gd name="connsiteX520" fmla="*/ 1073658 w 1933575"/>
                    <a:gd name="connsiteY520" fmla="*/ 1367511 h 1590675"/>
                    <a:gd name="connsiteX521" fmla="*/ 1076516 w 1933575"/>
                    <a:gd name="connsiteY521" fmla="*/ 1381418 h 1590675"/>
                    <a:gd name="connsiteX522" fmla="*/ 1076897 w 1933575"/>
                    <a:gd name="connsiteY522" fmla="*/ 1381037 h 1590675"/>
                    <a:gd name="connsiteX523" fmla="*/ 432626 w 1933575"/>
                    <a:gd name="connsiteY523" fmla="*/ 856590 h 1590675"/>
                    <a:gd name="connsiteX524" fmla="*/ 393859 w 1933575"/>
                    <a:gd name="connsiteY524" fmla="*/ 893071 h 1590675"/>
                    <a:gd name="connsiteX525" fmla="*/ 356426 w 1933575"/>
                    <a:gd name="connsiteY525" fmla="*/ 854971 h 1590675"/>
                    <a:gd name="connsiteX526" fmla="*/ 395383 w 1933575"/>
                    <a:gd name="connsiteY526" fmla="*/ 816871 h 1590675"/>
                    <a:gd name="connsiteX527" fmla="*/ 432626 w 1933575"/>
                    <a:gd name="connsiteY527" fmla="*/ 856590 h 1590675"/>
                    <a:gd name="connsiteX528" fmla="*/ 433292 w 1933575"/>
                    <a:gd name="connsiteY528" fmla="*/ 867639 h 1590675"/>
                    <a:gd name="connsiteX529" fmla="*/ 470821 w 1933575"/>
                    <a:gd name="connsiteY529" fmla="*/ 831254 h 1590675"/>
                    <a:gd name="connsiteX530" fmla="*/ 509207 w 1933575"/>
                    <a:gd name="connsiteY530" fmla="*/ 868496 h 1590675"/>
                    <a:gd name="connsiteX531" fmla="*/ 472250 w 1933575"/>
                    <a:gd name="connsiteY531" fmla="*/ 907168 h 1590675"/>
                    <a:gd name="connsiteX532" fmla="*/ 433292 w 1933575"/>
                    <a:gd name="connsiteY532" fmla="*/ 867639 h 1590675"/>
                    <a:gd name="connsiteX533" fmla="*/ 76105 w 1933575"/>
                    <a:gd name="connsiteY533" fmla="*/ 838969 h 1590675"/>
                    <a:gd name="connsiteX534" fmla="*/ 38195 w 1933575"/>
                    <a:gd name="connsiteY534" fmla="*/ 801345 h 1590675"/>
                    <a:gd name="connsiteX535" fmla="*/ 76867 w 1933575"/>
                    <a:gd name="connsiteY535" fmla="*/ 763055 h 1590675"/>
                    <a:gd name="connsiteX536" fmla="*/ 114110 w 1933575"/>
                    <a:gd name="connsiteY536" fmla="*/ 801441 h 1590675"/>
                    <a:gd name="connsiteX537" fmla="*/ 76105 w 1933575"/>
                    <a:gd name="connsiteY537" fmla="*/ 838969 h 1590675"/>
                    <a:gd name="connsiteX538" fmla="*/ 1102424 w 1933575"/>
                    <a:gd name="connsiteY538" fmla="*/ 1433805 h 1590675"/>
                    <a:gd name="connsiteX539" fmla="*/ 1140238 w 1933575"/>
                    <a:gd name="connsiteY539" fmla="*/ 1471620 h 1590675"/>
                    <a:gd name="connsiteX540" fmla="*/ 1101376 w 1933575"/>
                    <a:gd name="connsiteY540" fmla="*/ 1509720 h 1590675"/>
                    <a:gd name="connsiteX541" fmla="*/ 1064324 w 1933575"/>
                    <a:gd name="connsiteY541" fmla="*/ 1471239 h 1590675"/>
                    <a:gd name="connsiteX542" fmla="*/ 1102424 w 1933575"/>
                    <a:gd name="connsiteY542" fmla="*/ 1433805 h 1590675"/>
                    <a:gd name="connsiteX543" fmla="*/ 733901 w 1933575"/>
                    <a:gd name="connsiteY543" fmla="*/ 990893 h 1590675"/>
                    <a:gd name="connsiteX544" fmla="*/ 697135 w 1933575"/>
                    <a:gd name="connsiteY544" fmla="*/ 1029564 h 1590675"/>
                    <a:gd name="connsiteX545" fmla="*/ 657701 w 1933575"/>
                    <a:gd name="connsiteY545" fmla="*/ 992036 h 1590675"/>
                    <a:gd name="connsiteX546" fmla="*/ 695897 w 1933575"/>
                    <a:gd name="connsiteY546" fmla="*/ 953364 h 1590675"/>
                    <a:gd name="connsiteX547" fmla="*/ 733901 w 1933575"/>
                    <a:gd name="connsiteY547" fmla="*/ 990893 h 1590675"/>
                    <a:gd name="connsiteX548" fmla="*/ 878872 w 1933575"/>
                    <a:gd name="connsiteY548" fmla="*/ 1099764 h 1590675"/>
                    <a:gd name="connsiteX549" fmla="*/ 839724 w 1933575"/>
                    <a:gd name="connsiteY549" fmla="*/ 1137578 h 1590675"/>
                    <a:gd name="connsiteX550" fmla="*/ 802672 w 1933575"/>
                    <a:gd name="connsiteY550" fmla="*/ 1099192 h 1590675"/>
                    <a:gd name="connsiteX551" fmla="*/ 841820 w 1933575"/>
                    <a:gd name="connsiteY551" fmla="*/ 1061378 h 1590675"/>
                    <a:gd name="connsiteX552" fmla="*/ 878872 w 1933575"/>
                    <a:gd name="connsiteY552" fmla="*/ 1099764 h 1590675"/>
                    <a:gd name="connsiteX553" fmla="*/ 193834 w 1933575"/>
                    <a:gd name="connsiteY553" fmla="*/ 814680 h 1590675"/>
                    <a:gd name="connsiteX554" fmla="*/ 156972 w 1933575"/>
                    <a:gd name="connsiteY554" fmla="*/ 853352 h 1590675"/>
                    <a:gd name="connsiteX555" fmla="*/ 117634 w 1933575"/>
                    <a:gd name="connsiteY555" fmla="*/ 815823 h 1590675"/>
                    <a:gd name="connsiteX556" fmla="*/ 155924 w 1933575"/>
                    <a:gd name="connsiteY556" fmla="*/ 777152 h 1590675"/>
                    <a:gd name="connsiteX557" fmla="*/ 193834 w 1933575"/>
                    <a:gd name="connsiteY557" fmla="*/ 814680 h 1590675"/>
                    <a:gd name="connsiteX558" fmla="*/ 588550 w 1933575"/>
                    <a:gd name="connsiteY558" fmla="*/ 884118 h 1590675"/>
                    <a:gd name="connsiteX559" fmla="*/ 550259 w 1933575"/>
                    <a:gd name="connsiteY559" fmla="*/ 921170 h 1590675"/>
                    <a:gd name="connsiteX560" fmla="*/ 513207 w 1933575"/>
                    <a:gd name="connsiteY560" fmla="*/ 882879 h 1590675"/>
                    <a:gd name="connsiteX561" fmla="*/ 551498 w 1933575"/>
                    <a:gd name="connsiteY561" fmla="*/ 845827 h 1590675"/>
                    <a:gd name="connsiteX562" fmla="*/ 588550 w 1933575"/>
                    <a:gd name="connsiteY562" fmla="*/ 884118 h 1590675"/>
                    <a:gd name="connsiteX563" fmla="*/ 775716 w 1933575"/>
                    <a:gd name="connsiteY563" fmla="*/ 1043185 h 1590675"/>
                    <a:gd name="connsiteX564" fmla="*/ 737902 w 1933575"/>
                    <a:gd name="connsiteY564" fmla="*/ 1005656 h 1590675"/>
                    <a:gd name="connsiteX565" fmla="*/ 775811 w 1933575"/>
                    <a:gd name="connsiteY565" fmla="*/ 968223 h 1590675"/>
                    <a:gd name="connsiteX566" fmla="*/ 812864 w 1933575"/>
                    <a:gd name="connsiteY566" fmla="*/ 1004990 h 1590675"/>
                    <a:gd name="connsiteX567" fmla="*/ 775716 w 1933575"/>
                    <a:gd name="connsiteY567" fmla="*/ 1043185 h 1590675"/>
                    <a:gd name="connsiteX568" fmla="*/ 34195 w 1933575"/>
                    <a:gd name="connsiteY568" fmla="*/ 786201 h 1590675"/>
                    <a:gd name="connsiteX569" fmla="*/ 95 w 1933575"/>
                    <a:gd name="connsiteY569" fmla="*/ 824110 h 1590675"/>
                    <a:gd name="connsiteX570" fmla="*/ 95 w 1933575"/>
                    <a:gd name="connsiteY570" fmla="*/ 749625 h 1590675"/>
                    <a:gd name="connsiteX571" fmla="*/ 34195 w 1933575"/>
                    <a:gd name="connsiteY571" fmla="*/ 786201 h 1590675"/>
                    <a:gd name="connsiteX572" fmla="*/ 909447 w 1933575"/>
                    <a:gd name="connsiteY572" fmla="*/ 1150627 h 1590675"/>
                    <a:gd name="connsiteX573" fmla="*/ 882968 w 1933575"/>
                    <a:gd name="connsiteY573" fmla="*/ 1113956 h 1590675"/>
                    <a:gd name="connsiteX574" fmla="*/ 919163 w 1933575"/>
                    <a:gd name="connsiteY574" fmla="*/ 1076332 h 1590675"/>
                    <a:gd name="connsiteX575" fmla="*/ 957548 w 1933575"/>
                    <a:gd name="connsiteY575" fmla="*/ 1111670 h 1590675"/>
                    <a:gd name="connsiteX576" fmla="*/ 923163 w 1933575"/>
                    <a:gd name="connsiteY576" fmla="*/ 1150818 h 1590675"/>
                    <a:gd name="connsiteX577" fmla="*/ 909161 w 1933575"/>
                    <a:gd name="connsiteY577" fmla="*/ 1150341 h 1590675"/>
                    <a:gd name="connsiteX578" fmla="*/ 909447 w 1933575"/>
                    <a:gd name="connsiteY578" fmla="*/ 1150627 h 1590675"/>
                    <a:gd name="connsiteX579" fmla="*/ 985838 w 1933575"/>
                    <a:gd name="connsiteY579" fmla="*/ 1241972 h 1590675"/>
                    <a:gd name="connsiteX580" fmla="*/ 948309 w 1933575"/>
                    <a:gd name="connsiteY580" fmla="*/ 1204443 h 1590675"/>
                    <a:gd name="connsiteX581" fmla="*/ 986219 w 1933575"/>
                    <a:gd name="connsiteY581" fmla="*/ 1167201 h 1590675"/>
                    <a:gd name="connsiteX582" fmla="*/ 1023080 w 1933575"/>
                    <a:gd name="connsiteY582" fmla="*/ 1204062 h 1590675"/>
                    <a:gd name="connsiteX583" fmla="*/ 985838 w 1933575"/>
                    <a:gd name="connsiteY583" fmla="*/ 1241972 h 1590675"/>
                    <a:gd name="connsiteX584" fmla="*/ 1076611 w 1933575"/>
                    <a:gd name="connsiteY584" fmla="*/ 1381418 h 1590675"/>
                    <a:gd name="connsiteX585" fmla="*/ 1113282 w 1933575"/>
                    <a:gd name="connsiteY585" fmla="*/ 1354938 h 1590675"/>
                    <a:gd name="connsiteX586" fmla="*/ 1150906 w 1933575"/>
                    <a:gd name="connsiteY586" fmla="*/ 1391133 h 1590675"/>
                    <a:gd name="connsiteX587" fmla="*/ 1115568 w 1933575"/>
                    <a:gd name="connsiteY587" fmla="*/ 1429519 h 1590675"/>
                    <a:gd name="connsiteX588" fmla="*/ 1076420 w 1933575"/>
                    <a:gd name="connsiteY588" fmla="*/ 1395134 h 1590675"/>
                    <a:gd name="connsiteX589" fmla="*/ 1076897 w 1933575"/>
                    <a:gd name="connsiteY589" fmla="*/ 1381132 h 1590675"/>
                    <a:gd name="connsiteX590" fmla="*/ 1076611 w 1933575"/>
                    <a:gd name="connsiteY590" fmla="*/ 1381418 h 1590675"/>
                    <a:gd name="connsiteX591" fmla="*/ 667702 w 1933575"/>
                    <a:gd name="connsiteY591" fmla="*/ 897929 h 1590675"/>
                    <a:gd name="connsiteX592" fmla="*/ 629412 w 1933575"/>
                    <a:gd name="connsiteY592" fmla="*/ 934981 h 1590675"/>
                    <a:gd name="connsiteX593" fmla="*/ 593027 w 1933575"/>
                    <a:gd name="connsiteY593" fmla="*/ 897453 h 1590675"/>
                    <a:gd name="connsiteX594" fmla="*/ 631317 w 1933575"/>
                    <a:gd name="connsiteY594" fmla="*/ 860400 h 1590675"/>
                    <a:gd name="connsiteX595" fmla="*/ 667702 w 1933575"/>
                    <a:gd name="connsiteY595" fmla="*/ 897929 h 1590675"/>
                    <a:gd name="connsiteX596" fmla="*/ 1051655 w 1933575"/>
                    <a:gd name="connsiteY596" fmla="*/ 1261022 h 1590675"/>
                    <a:gd name="connsiteX597" fmla="*/ 1088422 w 1933575"/>
                    <a:gd name="connsiteY597" fmla="*/ 1299312 h 1590675"/>
                    <a:gd name="connsiteX598" fmla="*/ 1049750 w 1933575"/>
                    <a:gd name="connsiteY598" fmla="*/ 1335698 h 1590675"/>
                    <a:gd name="connsiteX599" fmla="*/ 1013651 w 1933575"/>
                    <a:gd name="connsiteY599" fmla="*/ 1298074 h 1590675"/>
                    <a:gd name="connsiteX600" fmla="*/ 1051655 w 1933575"/>
                    <a:gd name="connsiteY600" fmla="*/ 1261022 h 1590675"/>
                    <a:gd name="connsiteX601" fmla="*/ 709327 w 1933575"/>
                    <a:gd name="connsiteY601" fmla="*/ 948888 h 1590675"/>
                    <a:gd name="connsiteX602" fmla="*/ 673037 w 1933575"/>
                    <a:gd name="connsiteY602" fmla="*/ 911550 h 1590675"/>
                    <a:gd name="connsiteX603" fmla="*/ 711422 w 1933575"/>
                    <a:gd name="connsiteY603" fmla="*/ 874878 h 1590675"/>
                    <a:gd name="connsiteX604" fmla="*/ 747046 w 1933575"/>
                    <a:gd name="connsiteY604" fmla="*/ 912978 h 1590675"/>
                    <a:gd name="connsiteX605" fmla="*/ 709327 w 1933575"/>
                    <a:gd name="connsiteY605" fmla="*/ 948888 h 1590675"/>
                    <a:gd name="connsiteX606" fmla="*/ 249365 w 1933575"/>
                    <a:gd name="connsiteY606" fmla="*/ 786867 h 1590675"/>
                    <a:gd name="connsiteX607" fmla="*/ 212503 w 1933575"/>
                    <a:gd name="connsiteY607" fmla="*/ 750101 h 1590675"/>
                    <a:gd name="connsiteX608" fmla="*/ 250317 w 1933575"/>
                    <a:gd name="connsiteY608" fmla="*/ 712858 h 1590675"/>
                    <a:gd name="connsiteX609" fmla="*/ 286512 w 1933575"/>
                    <a:gd name="connsiteY609" fmla="*/ 750387 h 1590675"/>
                    <a:gd name="connsiteX610" fmla="*/ 249365 w 1933575"/>
                    <a:gd name="connsiteY610" fmla="*/ 786867 h 1590675"/>
                    <a:gd name="connsiteX611" fmla="*/ 206883 w 1933575"/>
                    <a:gd name="connsiteY611" fmla="*/ 735146 h 1590675"/>
                    <a:gd name="connsiteX612" fmla="*/ 170402 w 1933575"/>
                    <a:gd name="connsiteY612" fmla="*/ 772580 h 1590675"/>
                    <a:gd name="connsiteX613" fmla="*/ 132969 w 1933575"/>
                    <a:gd name="connsiteY613" fmla="*/ 736099 h 1590675"/>
                    <a:gd name="connsiteX614" fmla="*/ 169450 w 1933575"/>
                    <a:gd name="connsiteY614" fmla="*/ 698666 h 1590675"/>
                    <a:gd name="connsiteX615" fmla="*/ 206883 w 1933575"/>
                    <a:gd name="connsiteY615" fmla="*/ 735146 h 1590675"/>
                    <a:gd name="connsiteX616" fmla="*/ 485585 w 1933575"/>
                    <a:gd name="connsiteY616" fmla="*/ 755625 h 1590675"/>
                    <a:gd name="connsiteX617" fmla="*/ 522351 w 1933575"/>
                    <a:gd name="connsiteY617" fmla="*/ 792678 h 1590675"/>
                    <a:gd name="connsiteX618" fmla="*/ 485299 w 1933575"/>
                    <a:gd name="connsiteY618" fmla="*/ 829444 h 1590675"/>
                    <a:gd name="connsiteX619" fmla="*/ 448532 w 1933575"/>
                    <a:gd name="connsiteY619" fmla="*/ 792392 h 1590675"/>
                    <a:gd name="connsiteX620" fmla="*/ 485585 w 1933575"/>
                    <a:gd name="connsiteY620" fmla="*/ 755625 h 1590675"/>
                    <a:gd name="connsiteX621" fmla="*/ 403955 w 1933575"/>
                    <a:gd name="connsiteY621" fmla="*/ 815442 h 1590675"/>
                    <a:gd name="connsiteX622" fmla="*/ 368808 w 1933575"/>
                    <a:gd name="connsiteY622" fmla="*/ 778390 h 1590675"/>
                    <a:gd name="connsiteX623" fmla="*/ 405479 w 1933575"/>
                    <a:gd name="connsiteY623" fmla="*/ 741243 h 1590675"/>
                    <a:gd name="connsiteX624" fmla="*/ 442913 w 1933575"/>
                    <a:gd name="connsiteY624" fmla="*/ 777628 h 1590675"/>
                    <a:gd name="connsiteX625" fmla="*/ 403955 w 1933575"/>
                    <a:gd name="connsiteY625" fmla="*/ 815442 h 1590675"/>
                    <a:gd name="connsiteX626" fmla="*/ 1179671 w 1933575"/>
                    <a:gd name="connsiteY626" fmla="*/ 1523055 h 1590675"/>
                    <a:gd name="connsiteX627" fmla="*/ 1141952 w 1933575"/>
                    <a:gd name="connsiteY627" fmla="*/ 1485621 h 1590675"/>
                    <a:gd name="connsiteX628" fmla="*/ 1178909 w 1933575"/>
                    <a:gd name="connsiteY628" fmla="*/ 1448950 h 1590675"/>
                    <a:gd name="connsiteX629" fmla="*/ 1215962 w 1933575"/>
                    <a:gd name="connsiteY629" fmla="*/ 1485621 h 1590675"/>
                    <a:gd name="connsiteX630" fmla="*/ 1179671 w 1933575"/>
                    <a:gd name="connsiteY630" fmla="*/ 1523055 h 1590675"/>
                    <a:gd name="connsiteX631" fmla="*/ 328898 w 1933575"/>
                    <a:gd name="connsiteY631" fmla="*/ 801060 h 1590675"/>
                    <a:gd name="connsiteX632" fmla="*/ 292037 w 1933575"/>
                    <a:gd name="connsiteY632" fmla="*/ 764198 h 1590675"/>
                    <a:gd name="connsiteX633" fmla="*/ 329946 w 1933575"/>
                    <a:gd name="connsiteY633" fmla="*/ 727050 h 1590675"/>
                    <a:gd name="connsiteX634" fmla="*/ 366046 w 1933575"/>
                    <a:gd name="connsiteY634" fmla="*/ 764579 h 1590675"/>
                    <a:gd name="connsiteX635" fmla="*/ 328898 w 1933575"/>
                    <a:gd name="connsiteY635" fmla="*/ 801060 h 1590675"/>
                    <a:gd name="connsiteX636" fmla="*/ 855059 w 1933575"/>
                    <a:gd name="connsiteY636" fmla="*/ 1056901 h 1590675"/>
                    <a:gd name="connsiteX637" fmla="*/ 817912 w 1933575"/>
                    <a:gd name="connsiteY637" fmla="*/ 1020420 h 1590675"/>
                    <a:gd name="connsiteX638" fmla="*/ 855440 w 1933575"/>
                    <a:gd name="connsiteY638" fmla="*/ 982892 h 1590675"/>
                    <a:gd name="connsiteX639" fmla="*/ 891921 w 1933575"/>
                    <a:gd name="connsiteY639" fmla="*/ 1020135 h 1590675"/>
                    <a:gd name="connsiteX640" fmla="*/ 855059 w 1933575"/>
                    <a:gd name="connsiteY640" fmla="*/ 1056901 h 1590675"/>
                    <a:gd name="connsiteX641" fmla="*/ 1164527 w 1933575"/>
                    <a:gd name="connsiteY641" fmla="*/ 1312933 h 1590675"/>
                    <a:gd name="connsiteX642" fmla="*/ 1127093 w 1933575"/>
                    <a:gd name="connsiteY642" fmla="*/ 1349414 h 1590675"/>
                    <a:gd name="connsiteX643" fmla="*/ 1090994 w 1933575"/>
                    <a:gd name="connsiteY643" fmla="*/ 1311695 h 1590675"/>
                    <a:gd name="connsiteX644" fmla="*/ 1127665 w 1933575"/>
                    <a:gd name="connsiteY644" fmla="*/ 1275881 h 1590675"/>
                    <a:gd name="connsiteX645" fmla="*/ 1164527 w 1933575"/>
                    <a:gd name="connsiteY645" fmla="*/ 1312933 h 1590675"/>
                    <a:gd name="connsiteX646" fmla="*/ 1033748 w 1933575"/>
                    <a:gd name="connsiteY646" fmla="*/ 1129863 h 1590675"/>
                    <a:gd name="connsiteX647" fmla="*/ 994696 w 1933575"/>
                    <a:gd name="connsiteY647" fmla="*/ 1164629 h 1590675"/>
                    <a:gd name="connsiteX648" fmla="*/ 960406 w 1933575"/>
                    <a:gd name="connsiteY648" fmla="*/ 1125195 h 1590675"/>
                    <a:gd name="connsiteX649" fmla="*/ 998696 w 1933575"/>
                    <a:gd name="connsiteY649" fmla="*/ 1091191 h 1590675"/>
                    <a:gd name="connsiteX650" fmla="*/ 1033748 w 1933575"/>
                    <a:gd name="connsiteY650" fmla="*/ 1129863 h 1590675"/>
                    <a:gd name="connsiteX651" fmla="*/ 91535 w 1933575"/>
                    <a:gd name="connsiteY651" fmla="*/ 684569 h 1590675"/>
                    <a:gd name="connsiteX652" fmla="*/ 127254 w 1933575"/>
                    <a:gd name="connsiteY652" fmla="*/ 722859 h 1590675"/>
                    <a:gd name="connsiteX653" fmla="*/ 88583 w 1933575"/>
                    <a:gd name="connsiteY653" fmla="*/ 758197 h 1590675"/>
                    <a:gd name="connsiteX654" fmla="*/ 53626 w 1933575"/>
                    <a:gd name="connsiteY654" fmla="*/ 720573 h 1590675"/>
                    <a:gd name="connsiteX655" fmla="*/ 91535 w 1933575"/>
                    <a:gd name="connsiteY655" fmla="*/ 684569 h 1590675"/>
                    <a:gd name="connsiteX656" fmla="*/ 1099280 w 1933575"/>
                    <a:gd name="connsiteY656" fmla="*/ 1218921 h 1590675"/>
                    <a:gd name="connsiteX657" fmla="*/ 1061942 w 1933575"/>
                    <a:gd name="connsiteY657" fmla="*/ 1255593 h 1590675"/>
                    <a:gd name="connsiteX658" fmla="*/ 1025557 w 1933575"/>
                    <a:gd name="connsiteY658" fmla="*/ 1217969 h 1590675"/>
                    <a:gd name="connsiteX659" fmla="*/ 1062133 w 1933575"/>
                    <a:gd name="connsiteY659" fmla="*/ 1181964 h 1590675"/>
                    <a:gd name="connsiteX660" fmla="*/ 1099280 w 1933575"/>
                    <a:gd name="connsiteY660" fmla="*/ 1218921 h 1590675"/>
                    <a:gd name="connsiteX661" fmla="*/ 971074 w 1933575"/>
                    <a:gd name="connsiteY661" fmla="*/ 1034803 h 1590675"/>
                    <a:gd name="connsiteX662" fmla="*/ 934212 w 1933575"/>
                    <a:gd name="connsiteY662" fmla="*/ 1070617 h 1590675"/>
                    <a:gd name="connsiteX663" fmla="*/ 898017 w 1933575"/>
                    <a:gd name="connsiteY663" fmla="*/ 1032708 h 1590675"/>
                    <a:gd name="connsiteX664" fmla="*/ 935546 w 1933575"/>
                    <a:gd name="connsiteY664" fmla="*/ 997560 h 1590675"/>
                    <a:gd name="connsiteX665" fmla="*/ 971074 w 1933575"/>
                    <a:gd name="connsiteY665" fmla="*/ 1034803 h 1590675"/>
                    <a:gd name="connsiteX666" fmla="*/ 47434 w 1933575"/>
                    <a:gd name="connsiteY666" fmla="*/ 707524 h 1590675"/>
                    <a:gd name="connsiteX667" fmla="*/ 9716 w 1933575"/>
                    <a:gd name="connsiteY667" fmla="*/ 743910 h 1590675"/>
                    <a:gd name="connsiteX668" fmla="*/ 0 w 1933575"/>
                    <a:gd name="connsiteY668" fmla="*/ 742100 h 1590675"/>
                    <a:gd name="connsiteX669" fmla="*/ 0 w 1933575"/>
                    <a:gd name="connsiteY669" fmla="*/ 672377 h 1590675"/>
                    <a:gd name="connsiteX670" fmla="*/ 11716 w 1933575"/>
                    <a:gd name="connsiteY670" fmla="*/ 670567 h 1590675"/>
                    <a:gd name="connsiteX671" fmla="*/ 47434 w 1933575"/>
                    <a:gd name="connsiteY671" fmla="*/ 707524 h 1590675"/>
                    <a:gd name="connsiteX672" fmla="*/ 1210437 w 1933575"/>
                    <a:gd name="connsiteY672" fmla="*/ 1590587 h 1590675"/>
                    <a:gd name="connsiteX673" fmla="*/ 1207675 w 1933575"/>
                    <a:gd name="connsiteY673" fmla="*/ 1577061 h 1590675"/>
                    <a:gd name="connsiteX674" fmla="*/ 1245013 w 1933575"/>
                    <a:gd name="connsiteY674" fmla="*/ 1540390 h 1590675"/>
                    <a:gd name="connsiteX675" fmla="*/ 1281017 w 1933575"/>
                    <a:gd name="connsiteY675" fmla="*/ 1577061 h 1590675"/>
                    <a:gd name="connsiteX676" fmla="*/ 1278255 w 1933575"/>
                    <a:gd name="connsiteY676" fmla="*/ 1590682 h 1590675"/>
                    <a:gd name="connsiteX677" fmla="*/ 1210437 w 1933575"/>
                    <a:gd name="connsiteY677" fmla="*/ 1590682 h 1590675"/>
                    <a:gd name="connsiteX678" fmla="*/ 1229678 w 1933575"/>
                    <a:gd name="connsiteY678" fmla="*/ 1406183 h 1590675"/>
                    <a:gd name="connsiteX679" fmla="*/ 1193768 w 1933575"/>
                    <a:gd name="connsiteY679" fmla="*/ 1442949 h 1590675"/>
                    <a:gd name="connsiteX680" fmla="*/ 1156716 w 1933575"/>
                    <a:gd name="connsiteY680" fmla="*/ 1405992 h 1590675"/>
                    <a:gd name="connsiteX681" fmla="*/ 1193387 w 1933575"/>
                    <a:gd name="connsiteY681" fmla="*/ 1369988 h 1590675"/>
                    <a:gd name="connsiteX682" fmla="*/ 1229678 w 1933575"/>
                    <a:gd name="connsiteY682" fmla="*/ 1406183 h 1590675"/>
                    <a:gd name="connsiteX683" fmla="*/ 644557 w 1933575"/>
                    <a:gd name="connsiteY683" fmla="*/ 854495 h 1590675"/>
                    <a:gd name="connsiteX684" fmla="*/ 608171 w 1933575"/>
                    <a:gd name="connsiteY684" fmla="*/ 818395 h 1590675"/>
                    <a:gd name="connsiteX685" fmla="*/ 645319 w 1933575"/>
                    <a:gd name="connsiteY685" fmla="*/ 781629 h 1590675"/>
                    <a:gd name="connsiteX686" fmla="*/ 681038 w 1933575"/>
                    <a:gd name="connsiteY686" fmla="*/ 818395 h 1590675"/>
                    <a:gd name="connsiteX687" fmla="*/ 644557 w 1933575"/>
                    <a:gd name="connsiteY687" fmla="*/ 854495 h 1590675"/>
                    <a:gd name="connsiteX688" fmla="*/ 826199 w 1933575"/>
                    <a:gd name="connsiteY688" fmla="*/ 927552 h 1590675"/>
                    <a:gd name="connsiteX689" fmla="*/ 787337 w 1933575"/>
                    <a:gd name="connsiteY689" fmla="*/ 962699 h 1590675"/>
                    <a:gd name="connsiteX690" fmla="*/ 752856 w 1933575"/>
                    <a:gd name="connsiteY690" fmla="*/ 924599 h 1590675"/>
                    <a:gd name="connsiteX691" fmla="*/ 791718 w 1933575"/>
                    <a:gd name="connsiteY691" fmla="*/ 889452 h 1590675"/>
                    <a:gd name="connsiteX692" fmla="*/ 826199 w 1933575"/>
                    <a:gd name="connsiteY692" fmla="*/ 927552 h 1590675"/>
                    <a:gd name="connsiteX693" fmla="*/ 563023 w 1933575"/>
                    <a:gd name="connsiteY693" fmla="*/ 840493 h 1590675"/>
                    <a:gd name="connsiteX694" fmla="*/ 528447 w 1933575"/>
                    <a:gd name="connsiteY694" fmla="*/ 801155 h 1590675"/>
                    <a:gd name="connsiteX695" fmla="*/ 567023 w 1933575"/>
                    <a:gd name="connsiteY695" fmla="*/ 767246 h 1590675"/>
                    <a:gd name="connsiteX696" fmla="*/ 601599 w 1933575"/>
                    <a:gd name="connsiteY696" fmla="*/ 806584 h 1590675"/>
                    <a:gd name="connsiteX697" fmla="*/ 563023 w 1933575"/>
                    <a:gd name="connsiteY697" fmla="*/ 840493 h 1590675"/>
                    <a:gd name="connsiteX698" fmla="*/ 1258157 w 1933575"/>
                    <a:gd name="connsiteY698" fmla="*/ 1536294 h 1590675"/>
                    <a:gd name="connsiteX699" fmla="*/ 1222534 w 1933575"/>
                    <a:gd name="connsiteY699" fmla="*/ 1499528 h 1590675"/>
                    <a:gd name="connsiteX700" fmla="*/ 1259681 w 1933575"/>
                    <a:gd name="connsiteY700" fmla="*/ 1464285 h 1590675"/>
                    <a:gd name="connsiteX701" fmla="*/ 1294638 w 1933575"/>
                    <a:gd name="connsiteY701" fmla="*/ 1500385 h 1590675"/>
                    <a:gd name="connsiteX702" fmla="*/ 1258157 w 1933575"/>
                    <a:gd name="connsiteY702" fmla="*/ 1536294 h 1590675"/>
                    <a:gd name="connsiteX703" fmla="*/ 905161 w 1933575"/>
                    <a:gd name="connsiteY703" fmla="*/ 939839 h 1590675"/>
                    <a:gd name="connsiteX704" fmla="*/ 869252 w 1933575"/>
                    <a:gd name="connsiteY704" fmla="*/ 976320 h 1590675"/>
                    <a:gd name="connsiteX705" fmla="*/ 833152 w 1933575"/>
                    <a:gd name="connsiteY705" fmla="*/ 940029 h 1590675"/>
                    <a:gd name="connsiteX706" fmla="*/ 868394 w 1933575"/>
                    <a:gd name="connsiteY706" fmla="*/ 904311 h 1590675"/>
                    <a:gd name="connsiteX707" fmla="*/ 905161 w 1933575"/>
                    <a:gd name="connsiteY707" fmla="*/ 939839 h 1590675"/>
                    <a:gd name="connsiteX708" fmla="*/ 299466 w 1933575"/>
                    <a:gd name="connsiteY708" fmla="*/ 669614 h 1590675"/>
                    <a:gd name="connsiteX709" fmla="*/ 263747 w 1933575"/>
                    <a:gd name="connsiteY709" fmla="*/ 706000 h 1590675"/>
                    <a:gd name="connsiteX710" fmla="*/ 228124 w 1933575"/>
                    <a:gd name="connsiteY710" fmla="*/ 670948 h 1590675"/>
                    <a:gd name="connsiteX711" fmla="*/ 263843 w 1933575"/>
                    <a:gd name="connsiteY711" fmla="*/ 634563 h 1590675"/>
                    <a:gd name="connsiteX712" fmla="*/ 299466 w 1933575"/>
                    <a:gd name="connsiteY712" fmla="*/ 669614 h 1590675"/>
                    <a:gd name="connsiteX713" fmla="*/ 1177576 w 1933575"/>
                    <a:gd name="connsiteY713" fmla="*/ 1235114 h 1590675"/>
                    <a:gd name="connsiteX714" fmla="*/ 1139190 w 1933575"/>
                    <a:gd name="connsiteY714" fmla="*/ 1268547 h 1590675"/>
                    <a:gd name="connsiteX715" fmla="*/ 1106424 w 1933575"/>
                    <a:gd name="connsiteY715" fmla="*/ 1230923 h 1590675"/>
                    <a:gd name="connsiteX716" fmla="*/ 1144810 w 1933575"/>
                    <a:gd name="connsiteY716" fmla="*/ 1197490 h 1590675"/>
                    <a:gd name="connsiteX717" fmla="*/ 1177576 w 1933575"/>
                    <a:gd name="connsiteY717" fmla="*/ 1235114 h 1590675"/>
                    <a:gd name="connsiteX718" fmla="*/ 724948 w 1933575"/>
                    <a:gd name="connsiteY718" fmla="*/ 868020 h 1590675"/>
                    <a:gd name="connsiteX719" fmla="*/ 688562 w 1933575"/>
                    <a:gd name="connsiteY719" fmla="*/ 832302 h 1590675"/>
                    <a:gd name="connsiteX720" fmla="*/ 723519 w 1933575"/>
                    <a:gd name="connsiteY720" fmla="*/ 796583 h 1590675"/>
                    <a:gd name="connsiteX721" fmla="*/ 759904 w 1933575"/>
                    <a:gd name="connsiteY721" fmla="*/ 832302 h 1590675"/>
                    <a:gd name="connsiteX722" fmla="*/ 724948 w 1933575"/>
                    <a:gd name="connsiteY722" fmla="*/ 868020 h 1590675"/>
                    <a:gd name="connsiteX723" fmla="*/ 1112234 w 1933575"/>
                    <a:gd name="connsiteY723" fmla="*/ 1141293 h 1590675"/>
                    <a:gd name="connsiteX724" fmla="*/ 1073944 w 1933575"/>
                    <a:gd name="connsiteY724" fmla="*/ 1174821 h 1590675"/>
                    <a:gd name="connsiteX725" fmla="*/ 1041083 w 1933575"/>
                    <a:gd name="connsiteY725" fmla="*/ 1137292 h 1590675"/>
                    <a:gd name="connsiteX726" fmla="*/ 1079373 w 1933575"/>
                    <a:gd name="connsiteY726" fmla="*/ 1103764 h 1590675"/>
                    <a:gd name="connsiteX727" fmla="*/ 1112234 w 1933575"/>
                    <a:gd name="connsiteY727" fmla="*/ 1141293 h 1590675"/>
                    <a:gd name="connsiteX728" fmla="*/ 219647 w 1933575"/>
                    <a:gd name="connsiteY728" fmla="*/ 656279 h 1590675"/>
                    <a:gd name="connsiteX729" fmla="*/ 184309 w 1933575"/>
                    <a:gd name="connsiteY729" fmla="*/ 691522 h 1590675"/>
                    <a:gd name="connsiteX730" fmla="*/ 148685 w 1933575"/>
                    <a:gd name="connsiteY730" fmla="*/ 655137 h 1590675"/>
                    <a:gd name="connsiteX731" fmla="*/ 184690 w 1933575"/>
                    <a:gd name="connsiteY731" fmla="*/ 620561 h 1590675"/>
                    <a:gd name="connsiteX732" fmla="*/ 219647 w 1933575"/>
                    <a:gd name="connsiteY732" fmla="*/ 656279 h 1590675"/>
                    <a:gd name="connsiteX733" fmla="*/ 376047 w 1933575"/>
                    <a:gd name="connsiteY733" fmla="*/ 686569 h 1590675"/>
                    <a:gd name="connsiteX734" fmla="*/ 337661 w 1933575"/>
                    <a:gd name="connsiteY734" fmla="*/ 720002 h 1590675"/>
                    <a:gd name="connsiteX735" fmla="*/ 304895 w 1933575"/>
                    <a:gd name="connsiteY735" fmla="*/ 682378 h 1590675"/>
                    <a:gd name="connsiteX736" fmla="*/ 343281 w 1933575"/>
                    <a:gd name="connsiteY736" fmla="*/ 648945 h 1590675"/>
                    <a:gd name="connsiteX737" fmla="*/ 376047 w 1933575"/>
                    <a:gd name="connsiteY737" fmla="*/ 686569 h 1590675"/>
                    <a:gd name="connsiteX738" fmla="*/ 1011079 w 1933575"/>
                    <a:gd name="connsiteY738" fmla="*/ 1083762 h 1590675"/>
                    <a:gd name="connsiteX739" fmla="*/ 975836 w 1933575"/>
                    <a:gd name="connsiteY739" fmla="*/ 1048424 h 1590675"/>
                    <a:gd name="connsiteX740" fmla="*/ 1012222 w 1933575"/>
                    <a:gd name="connsiteY740" fmla="*/ 1012800 h 1590675"/>
                    <a:gd name="connsiteX741" fmla="*/ 1046798 w 1933575"/>
                    <a:gd name="connsiteY741" fmla="*/ 1048805 h 1590675"/>
                    <a:gd name="connsiteX742" fmla="*/ 1011079 w 1933575"/>
                    <a:gd name="connsiteY742" fmla="*/ 1083762 h 1590675"/>
                    <a:gd name="connsiteX743" fmla="*/ 418052 w 1933575"/>
                    <a:gd name="connsiteY743" fmla="*/ 734289 h 1590675"/>
                    <a:gd name="connsiteX744" fmla="*/ 384620 w 1933575"/>
                    <a:gd name="connsiteY744" fmla="*/ 695999 h 1590675"/>
                    <a:gd name="connsiteX745" fmla="*/ 422148 w 1933575"/>
                    <a:gd name="connsiteY745" fmla="*/ 663138 h 1590675"/>
                    <a:gd name="connsiteX746" fmla="*/ 455581 w 1933575"/>
                    <a:gd name="connsiteY746" fmla="*/ 701428 h 1590675"/>
                    <a:gd name="connsiteX747" fmla="*/ 418052 w 1933575"/>
                    <a:gd name="connsiteY747" fmla="*/ 734289 h 1590675"/>
                    <a:gd name="connsiteX748" fmla="*/ 980694 w 1933575"/>
                    <a:gd name="connsiteY748" fmla="*/ 954031 h 1590675"/>
                    <a:gd name="connsiteX749" fmla="*/ 946023 w 1933575"/>
                    <a:gd name="connsiteY749" fmla="*/ 989369 h 1590675"/>
                    <a:gd name="connsiteX750" fmla="*/ 911066 w 1933575"/>
                    <a:gd name="connsiteY750" fmla="*/ 954317 h 1590675"/>
                    <a:gd name="connsiteX751" fmla="*/ 944975 w 1933575"/>
                    <a:gd name="connsiteY751" fmla="*/ 919741 h 1590675"/>
                    <a:gd name="connsiteX752" fmla="*/ 980694 w 1933575"/>
                    <a:gd name="connsiteY752" fmla="*/ 954031 h 1590675"/>
                    <a:gd name="connsiteX753" fmla="*/ 1289018 w 1933575"/>
                    <a:gd name="connsiteY753" fmla="*/ 1590587 h 1590675"/>
                    <a:gd name="connsiteX754" fmla="*/ 1289018 w 1933575"/>
                    <a:gd name="connsiteY754" fmla="*/ 1590587 h 1590675"/>
                    <a:gd name="connsiteX755" fmla="*/ 1324642 w 1933575"/>
                    <a:gd name="connsiteY755" fmla="*/ 1556297 h 1590675"/>
                    <a:gd name="connsiteX756" fmla="*/ 1358837 w 1933575"/>
                    <a:gd name="connsiteY756" fmla="*/ 1590587 h 1590675"/>
                    <a:gd name="connsiteX757" fmla="*/ 1289018 w 1933575"/>
                    <a:gd name="connsiteY757" fmla="*/ 1590587 h 1590675"/>
                    <a:gd name="connsiteX758" fmla="*/ 1271588 w 1933575"/>
                    <a:gd name="connsiteY758" fmla="*/ 1455427 h 1590675"/>
                    <a:gd name="connsiteX759" fmla="*/ 1237964 w 1933575"/>
                    <a:gd name="connsiteY759" fmla="*/ 1419042 h 1590675"/>
                    <a:gd name="connsiteX760" fmla="*/ 1274636 w 1933575"/>
                    <a:gd name="connsiteY760" fmla="*/ 1385799 h 1590675"/>
                    <a:gd name="connsiteX761" fmla="*/ 1307497 w 1933575"/>
                    <a:gd name="connsiteY761" fmla="*/ 1421423 h 1590675"/>
                    <a:gd name="connsiteX762" fmla="*/ 1271588 w 1933575"/>
                    <a:gd name="connsiteY762" fmla="*/ 1455427 h 1590675"/>
                    <a:gd name="connsiteX763" fmla="*/ 1242632 w 1933575"/>
                    <a:gd name="connsiteY763" fmla="*/ 1326268 h 1590675"/>
                    <a:gd name="connsiteX764" fmla="*/ 1208246 w 1933575"/>
                    <a:gd name="connsiteY764" fmla="*/ 1362082 h 1590675"/>
                    <a:gd name="connsiteX765" fmla="*/ 1172147 w 1933575"/>
                    <a:gd name="connsiteY765" fmla="*/ 1326649 h 1590675"/>
                    <a:gd name="connsiteX766" fmla="*/ 1207199 w 1933575"/>
                    <a:gd name="connsiteY766" fmla="*/ 1291597 h 1590675"/>
                    <a:gd name="connsiteX767" fmla="*/ 1242632 w 1933575"/>
                    <a:gd name="connsiteY767" fmla="*/ 1326268 h 1590675"/>
                    <a:gd name="connsiteX768" fmla="*/ 139637 w 1933575"/>
                    <a:gd name="connsiteY768" fmla="*/ 642563 h 1590675"/>
                    <a:gd name="connsiteX769" fmla="*/ 103918 w 1933575"/>
                    <a:gd name="connsiteY769" fmla="*/ 677044 h 1590675"/>
                    <a:gd name="connsiteX770" fmla="*/ 69437 w 1933575"/>
                    <a:gd name="connsiteY770" fmla="*/ 641325 h 1590675"/>
                    <a:gd name="connsiteX771" fmla="*/ 105156 w 1933575"/>
                    <a:gd name="connsiteY771" fmla="*/ 606845 h 1590675"/>
                    <a:gd name="connsiteX772" fmla="*/ 139637 w 1933575"/>
                    <a:gd name="connsiteY772" fmla="*/ 642563 h 1590675"/>
                    <a:gd name="connsiteX773" fmla="*/ 500063 w 1933575"/>
                    <a:gd name="connsiteY773" fmla="*/ 748196 h 1590675"/>
                    <a:gd name="connsiteX774" fmla="*/ 464344 w 1933575"/>
                    <a:gd name="connsiteY774" fmla="*/ 713715 h 1590675"/>
                    <a:gd name="connsiteX775" fmla="*/ 499872 w 1933575"/>
                    <a:gd name="connsiteY775" fmla="*/ 677616 h 1590675"/>
                    <a:gd name="connsiteX776" fmla="*/ 534829 w 1933575"/>
                    <a:gd name="connsiteY776" fmla="*/ 712763 h 1590675"/>
                    <a:gd name="connsiteX777" fmla="*/ 500063 w 1933575"/>
                    <a:gd name="connsiteY777" fmla="*/ 748196 h 1590675"/>
                    <a:gd name="connsiteX778" fmla="*/ 544449 w 1933575"/>
                    <a:gd name="connsiteY778" fmla="*/ 726574 h 1590675"/>
                    <a:gd name="connsiteX779" fmla="*/ 580168 w 1933575"/>
                    <a:gd name="connsiteY779" fmla="*/ 692379 h 1590675"/>
                    <a:gd name="connsiteX780" fmla="*/ 613982 w 1933575"/>
                    <a:gd name="connsiteY780" fmla="*/ 728479 h 1590675"/>
                    <a:gd name="connsiteX781" fmla="*/ 578930 w 1933575"/>
                    <a:gd name="connsiteY781" fmla="*/ 762007 h 1590675"/>
                    <a:gd name="connsiteX782" fmla="*/ 544449 w 1933575"/>
                    <a:gd name="connsiteY782" fmla="*/ 726574 h 1590675"/>
                    <a:gd name="connsiteX783" fmla="*/ 838581 w 1933575"/>
                    <a:gd name="connsiteY783" fmla="*/ 846018 h 1590675"/>
                    <a:gd name="connsiteX784" fmla="*/ 803910 w 1933575"/>
                    <a:gd name="connsiteY784" fmla="*/ 881355 h 1590675"/>
                    <a:gd name="connsiteX785" fmla="*/ 768953 w 1933575"/>
                    <a:gd name="connsiteY785" fmla="*/ 846303 h 1590675"/>
                    <a:gd name="connsiteX786" fmla="*/ 802862 w 1933575"/>
                    <a:gd name="connsiteY786" fmla="*/ 811728 h 1590675"/>
                    <a:gd name="connsiteX787" fmla="*/ 838581 w 1933575"/>
                    <a:gd name="connsiteY787" fmla="*/ 846018 h 1590675"/>
                    <a:gd name="connsiteX788" fmla="*/ 1155859 w 1933575"/>
                    <a:gd name="connsiteY788" fmla="*/ 1119195 h 1590675"/>
                    <a:gd name="connsiteX789" fmla="*/ 1190530 w 1933575"/>
                    <a:gd name="connsiteY789" fmla="*/ 1152818 h 1590675"/>
                    <a:gd name="connsiteX790" fmla="*/ 1155859 w 1933575"/>
                    <a:gd name="connsiteY790" fmla="*/ 1187775 h 1590675"/>
                    <a:gd name="connsiteX791" fmla="*/ 1121950 w 1933575"/>
                    <a:gd name="connsiteY791" fmla="*/ 1153389 h 1590675"/>
                    <a:gd name="connsiteX792" fmla="*/ 1155859 w 1933575"/>
                    <a:gd name="connsiteY792" fmla="*/ 1119195 h 1590675"/>
                    <a:gd name="connsiteX793" fmla="*/ 1125188 w 1933575"/>
                    <a:gd name="connsiteY793" fmla="*/ 1062521 h 1590675"/>
                    <a:gd name="connsiteX794" fmla="*/ 1091184 w 1933575"/>
                    <a:gd name="connsiteY794" fmla="*/ 1096811 h 1590675"/>
                    <a:gd name="connsiteX795" fmla="*/ 1056513 w 1933575"/>
                    <a:gd name="connsiteY795" fmla="*/ 1061759 h 1590675"/>
                    <a:gd name="connsiteX796" fmla="*/ 1091184 w 1933575"/>
                    <a:gd name="connsiteY796" fmla="*/ 1028231 h 1590675"/>
                    <a:gd name="connsiteX797" fmla="*/ 1125188 w 1933575"/>
                    <a:gd name="connsiteY797" fmla="*/ 1062521 h 1590675"/>
                    <a:gd name="connsiteX798" fmla="*/ 882968 w 1933575"/>
                    <a:gd name="connsiteY798" fmla="*/ 894976 h 1590675"/>
                    <a:gd name="connsiteX799" fmla="*/ 849154 w 1933575"/>
                    <a:gd name="connsiteY799" fmla="*/ 860686 h 1590675"/>
                    <a:gd name="connsiteX800" fmla="*/ 884492 w 1933575"/>
                    <a:gd name="connsiteY800" fmla="*/ 826491 h 1590675"/>
                    <a:gd name="connsiteX801" fmla="*/ 917639 w 1933575"/>
                    <a:gd name="connsiteY801" fmla="*/ 861448 h 1590675"/>
                    <a:gd name="connsiteX802" fmla="*/ 882968 w 1933575"/>
                    <a:gd name="connsiteY802" fmla="*/ 894976 h 1590675"/>
                    <a:gd name="connsiteX803" fmla="*/ 1372362 w 1933575"/>
                    <a:gd name="connsiteY803" fmla="*/ 1514196 h 1590675"/>
                    <a:gd name="connsiteX804" fmla="*/ 1338644 w 1933575"/>
                    <a:gd name="connsiteY804" fmla="*/ 1548581 h 1590675"/>
                    <a:gd name="connsiteX805" fmla="*/ 1303877 w 1933575"/>
                    <a:gd name="connsiteY805" fmla="*/ 1513815 h 1590675"/>
                    <a:gd name="connsiteX806" fmla="*/ 1338263 w 1933575"/>
                    <a:gd name="connsiteY806" fmla="*/ 1480097 h 1590675"/>
                    <a:gd name="connsiteX807" fmla="*/ 1372362 w 1933575"/>
                    <a:gd name="connsiteY807" fmla="*/ 1514196 h 1590675"/>
                    <a:gd name="connsiteX808" fmla="*/ 59722 w 1933575"/>
                    <a:gd name="connsiteY808" fmla="*/ 627133 h 1590675"/>
                    <a:gd name="connsiteX809" fmla="*/ 25146 w 1933575"/>
                    <a:gd name="connsiteY809" fmla="*/ 662280 h 1590675"/>
                    <a:gd name="connsiteX810" fmla="*/ 95 w 1933575"/>
                    <a:gd name="connsiteY810" fmla="*/ 652184 h 1590675"/>
                    <a:gd name="connsiteX811" fmla="*/ 95 w 1933575"/>
                    <a:gd name="connsiteY811" fmla="*/ 603035 h 1590675"/>
                    <a:gd name="connsiteX812" fmla="*/ 24194 w 1933575"/>
                    <a:gd name="connsiteY812" fmla="*/ 592938 h 1590675"/>
                    <a:gd name="connsiteX813" fmla="*/ 59722 w 1933575"/>
                    <a:gd name="connsiteY813" fmla="*/ 627133 h 1590675"/>
                    <a:gd name="connsiteX814" fmla="*/ 658844 w 1933575"/>
                    <a:gd name="connsiteY814" fmla="*/ 704095 h 1590675"/>
                    <a:gd name="connsiteX815" fmla="*/ 693229 w 1933575"/>
                    <a:gd name="connsiteY815" fmla="*/ 739242 h 1590675"/>
                    <a:gd name="connsiteX816" fmla="*/ 658749 w 1933575"/>
                    <a:gd name="connsiteY816" fmla="*/ 772866 h 1590675"/>
                    <a:gd name="connsiteX817" fmla="*/ 624364 w 1933575"/>
                    <a:gd name="connsiteY817" fmla="*/ 737718 h 1590675"/>
                    <a:gd name="connsiteX818" fmla="*/ 658844 w 1933575"/>
                    <a:gd name="connsiteY818" fmla="*/ 704095 h 1590675"/>
                    <a:gd name="connsiteX819" fmla="*/ 1221010 w 1933575"/>
                    <a:gd name="connsiteY819" fmla="*/ 1213016 h 1590675"/>
                    <a:gd name="connsiteX820" fmla="*/ 1255776 w 1933575"/>
                    <a:gd name="connsiteY820" fmla="*/ 1246353 h 1590675"/>
                    <a:gd name="connsiteX821" fmla="*/ 1221391 w 1933575"/>
                    <a:gd name="connsiteY821" fmla="*/ 1281501 h 1590675"/>
                    <a:gd name="connsiteX822" fmla="*/ 1187291 w 1933575"/>
                    <a:gd name="connsiteY822" fmla="*/ 1247496 h 1590675"/>
                    <a:gd name="connsiteX823" fmla="*/ 1221010 w 1933575"/>
                    <a:gd name="connsiteY823" fmla="*/ 1213016 h 1590675"/>
                    <a:gd name="connsiteX824" fmla="*/ 1287399 w 1933575"/>
                    <a:gd name="connsiteY824" fmla="*/ 1375131 h 1590675"/>
                    <a:gd name="connsiteX825" fmla="*/ 1252919 w 1933575"/>
                    <a:gd name="connsiteY825" fmla="*/ 1341413 h 1590675"/>
                    <a:gd name="connsiteX826" fmla="*/ 1286637 w 1933575"/>
                    <a:gd name="connsiteY826" fmla="*/ 1306932 h 1590675"/>
                    <a:gd name="connsiteX827" fmla="*/ 1321118 w 1933575"/>
                    <a:gd name="connsiteY827" fmla="*/ 1340651 h 1590675"/>
                    <a:gd name="connsiteX828" fmla="*/ 1287399 w 1933575"/>
                    <a:gd name="connsiteY828" fmla="*/ 1375131 h 1590675"/>
                    <a:gd name="connsiteX829" fmla="*/ 738473 w 1933575"/>
                    <a:gd name="connsiteY829" fmla="*/ 718573 h 1590675"/>
                    <a:gd name="connsiteX830" fmla="*/ 772477 w 1933575"/>
                    <a:gd name="connsiteY830" fmla="*/ 752768 h 1590675"/>
                    <a:gd name="connsiteX831" fmla="*/ 738283 w 1933575"/>
                    <a:gd name="connsiteY831" fmla="*/ 786772 h 1590675"/>
                    <a:gd name="connsiteX832" fmla="*/ 704279 w 1933575"/>
                    <a:gd name="connsiteY832" fmla="*/ 752577 h 1590675"/>
                    <a:gd name="connsiteX833" fmla="*/ 738473 w 1933575"/>
                    <a:gd name="connsiteY833" fmla="*/ 718573 h 1590675"/>
                    <a:gd name="connsiteX834" fmla="*/ 1025747 w 1933575"/>
                    <a:gd name="connsiteY834" fmla="*/ 934600 h 1590675"/>
                    <a:gd name="connsiteX835" fmla="*/ 1059561 w 1933575"/>
                    <a:gd name="connsiteY835" fmla="*/ 968985 h 1590675"/>
                    <a:gd name="connsiteX836" fmla="*/ 1025176 w 1933575"/>
                    <a:gd name="connsiteY836" fmla="*/ 1002799 h 1590675"/>
                    <a:gd name="connsiteX837" fmla="*/ 991362 w 1933575"/>
                    <a:gd name="connsiteY837" fmla="*/ 968414 h 1590675"/>
                    <a:gd name="connsiteX838" fmla="*/ 1025747 w 1933575"/>
                    <a:gd name="connsiteY838" fmla="*/ 934600 h 1590675"/>
                    <a:gd name="connsiteX839" fmla="*/ 164402 w 1933575"/>
                    <a:gd name="connsiteY839" fmla="*/ 575888 h 1590675"/>
                    <a:gd name="connsiteX840" fmla="*/ 199358 w 1933575"/>
                    <a:gd name="connsiteY840" fmla="*/ 542551 h 1590675"/>
                    <a:gd name="connsiteX841" fmla="*/ 232315 w 1933575"/>
                    <a:gd name="connsiteY841" fmla="*/ 577889 h 1590675"/>
                    <a:gd name="connsiteX842" fmla="*/ 198120 w 1933575"/>
                    <a:gd name="connsiteY842" fmla="*/ 610560 h 1590675"/>
                    <a:gd name="connsiteX843" fmla="*/ 164402 w 1933575"/>
                    <a:gd name="connsiteY843" fmla="*/ 575888 h 1590675"/>
                    <a:gd name="connsiteX844" fmla="*/ 119063 w 1933575"/>
                    <a:gd name="connsiteY844" fmla="*/ 596081 h 1590675"/>
                    <a:gd name="connsiteX845" fmla="*/ 84963 w 1933575"/>
                    <a:gd name="connsiteY845" fmla="*/ 561792 h 1590675"/>
                    <a:gd name="connsiteX846" fmla="*/ 118491 w 1933575"/>
                    <a:gd name="connsiteY846" fmla="*/ 528454 h 1590675"/>
                    <a:gd name="connsiteX847" fmla="*/ 152591 w 1933575"/>
                    <a:gd name="connsiteY847" fmla="*/ 562744 h 1590675"/>
                    <a:gd name="connsiteX848" fmla="*/ 119063 w 1933575"/>
                    <a:gd name="connsiteY848" fmla="*/ 596081 h 1590675"/>
                    <a:gd name="connsiteX849" fmla="*/ 513969 w 1933575"/>
                    <a:gd name="connsiteY849" fmla="*/ 667138 h 1590675"/>
                    <a:gd name="connsiteX850" fmla="*/ 480060 w 1933575"/>
                    <a:gd name="connsiteY850" fmla="*/ 632753 h 1590675"/>
                    <a:gd name="connsiteX851" fmla="*/ 513779 w 1933575"/>
                    <a:gd name="connsiteY851" fmla="*/ 599511 h 1590675"/>
                    <a:gd name="connsiteX852" fmla="*/ 547688 w 1933575"/>
                    <a:gd name="connsiteY852" fmla="*/ 633896 h 1590675"/>
                    <a:gd name="connsiteX853" fmla="*/ 513969 w 1933575"/>
                    <a:gd name="connsiteY853" fmla="*/ 667138 h 1590675"/>
                    <a:gd name="connsiteX854" fmla="*/ 434816 w 1933575"/>
                    <a:gd name="connsiteY854" fmla="*/ 585128 h 1590675"/>
                    <a:gd name="connsiteX855" fmla="*/ 468249 w 1933575"/>
                    <a:gd name="connsiteY855" fmla="*/ 619989 h 1590675"/>
                    <a:gd name="connsiteX856" fmla="*/ 433007 w 1933575"/>
                    <a:gd name="connsiteY856" fmla="*/ 653041 h 1590675"/>
                    <a:gd name="connsiteX857" fmla="*/ 400240 w 1933575"/>
                    <a:gd name="connsiteY857" fmla="*/ 618846 h 1590675"/>
                    <a:gd name="connsiteX858" fmla="*/ 434816 w 1933575"/>
                    <a:gd name="connsiteY858" fmla="*/ 585128 h 1590675"/>
                    <a:gd name="connsiteX859" fmla="*/ 354521 w 1933575"/>
                    <a:gd name="connsiteY859" fmla="*/ 570840 h 1590675"/>
                    <a:gd name="connsiteX860" fmla="*/ 388715 w 1933575"/>
                    <a:gd name="connsiteY860" fmla="*/ 605130 h 1590675"/>
                    <a:gd name="connsiteX861" fmla="*/ 354139 w 1933575"/>
                    <a:gd name="connsiteY861" fmla="*/ 639039 h 1590675"/>
                    <a:gd name="connsiteX862" fmla="*/ 320612 w 1933575"/>
                    <a:gd name="connsiteY862" fmla="*/ 605511 h 1590675"/>
                    <a:gd name="connsiteX863" fmla="*/ 354521 w 1933575"/>
                    <a:gd name="connsiteY863" fmla="*/ 570840 h 1590675"/>
                    <a:gd name="connsiteX864" fmla="*/ 312039 w 1933575"/>
                    <a:gd name="connsiteY864" fmla="*/ 591129 h 1590675"/>
                    <a:gd name="connsiteX865" fmla="*/ 277178 w 1933575"/>
                    <a:gd name="connsiteY865" fmla="*/ 624752 h 1590675"/>
                    <a:gd name="connsiteX866" fmla="*/ 243935 w 1933575"/>
                    <a:gd name="connsiteY866" fmla="*/ 589509 h 1590675"/>
                    <a:gd name="connsiteX867" fmla="*/ 278035 w 1933575"/>
                    <a:gd name="connsiteY867" fmla="*/ 556553 h 1590675"/>
                    <a:gd name="connsiteX868" fmla="*/ 312039 w 1933575"/>
                    <a:gd name="connsiteY868" fmla="*/ 591129 h 1590675"/>
                    <a:gd name="connsiteX869" fmla="*/ 993839 w 1933575"/>
                    <a:gd name="connsiteY869" fmla="*/ 874688 h 1590675"/>
                    <a:gd name="connsiteX870" fmla="*/ 960692 w 1933575"/>
                    <a:gd name="connsiteY870" fmla="*/ 908692 h 1590675"/>
                    <a:gd name="connsiteX871" fmla="*/ 926306 w 1933575"/>
                    <a:gd name="connsiteY871" fmla="*/ 874497 h 1590675"/>
                    <a:gd name="connsiteX872" fmla="*/ 960120 w 1933575"/>
                    <a:gd name="connsiteY872" fmla="*/ 841255 h 1590675"/>
                    <a:gd name="connsiteX873" fmla="*/ 993839 w 1933575"/>
                    <a:gd name="connsiteY873" fmla="*/ 874688 h 1590675"/>
                    <a:gd name="connsiteX874" fmla="*/ 593789 w 1933575"/>
                    <a:gd name="connsiteY874" fmla="*/ 613893 h 1590675"/>
                    <a:gd name="connsiteX875" fmla="*/ 627126 w 1933575"/>
                    <a:gd name="connsiteY875" fmla="*/ 647897 h 1590675"/>
                    <a:gd name="connsiteX876" fmla="*/ 593122 w 1933575"/>
                    <a:gd name="connsiteY876" fmla="*/ 681235 h 1590675"/>
                    <a:gd name="connsiteX877" fmla="*/ 559784 w 1933575"/>
                    <a:gd name="connsiteY877" fmla="*/ 647231 h 1590675"/>
                    <a:gd name="connsiteX878" fmla="*/ 593789 w 1933575"/>
                    <a:gd name="connsiteY878" fmla="*/ 613893 h 1590675"/>
                    <a:gd name="connsiteX879" fmla="*/ 1352836 w 1933575"/>
                    <a:gd name="connsiteY879" fmla="*/ 1468572 h 1590675"/>
                    <a:gd name="connsiteX880" fmla="*/ 1318546 w 1933575"/>
                    <a:gd name="connsiteY880" fmla="*/ 1435710 h 1590675"/>
                    <a:gd name="connsiteX881" fmla="*/ 1352455 w 1933575"/>
                    <a:gd name="connsiteY881" fmla="*/ 1401039 h 1590675"/>
                    <a:gd name="connsiteX882" fmla="*/ 1385983 w 1933575"/>
                    <a:gd name="connsiteY882" fmla="*/ 1434567 h 1590675"/>
                    <a:gd name="connsiteX883" fmla="*/ 1352836 w 1933575"/>
                    <a:gd name="connsiteY883" fmla="*/ 1468572 h 1590675"/>
                    <a:gd name="connsiteX884" fmla="*/ 1373505 w 1933575"/>
                    <a:gd name="connsiteY884" fmla="*/ 1590587 h 1590675"/>
                    <a:gd name="connsiteX885" fmla="*/ 1404461 w 1933575"/>
                    <a:gd name="connsiteY885" fmla="*/ 1571727 h 1590675"/>
                    <a:gd name="connsiteX886" fmla="*/ 1433322 w 1933575"/>
                    <a:gd name="connsiteY886" fmla="*/ 1590587 h 1590675"/>
                    <a:gd name="connsiteX887" fmla="*/ 1373505 w 1933575"/>
                    <a:gd name="connsiteY887" fmla="*/ 1590587 h 1590675"/>
                    <a:gd name="connsiteX888" fmla="*/ 818007 w 1933575"/>
                    <a:gd name="connsiteY888" fmla="*/ 800679 h 1590675"/>
                    <a:gd name="connsiteX889" fmla="*/ 784193 w 1933575"/>
                    <a:gd name="connsiteY889" fmla="*/ 767341 h 1590675"/>
                    <a:gd name="connsiteX890" fmla="*/ 818579 w 1933575"/>
                    <a:gd name="connsiteY890" fmla="*/ 733242 h 1590675"/>
                    <a:gd name="connsiteX891" fmla="*/ 851630 w 1933575"/>
                    <a:gd name="connsiteY891" fmla="*/ 767246 h 1590675"/>
                    <a:gd name="connsiteX892" fmla="*/ 818007 w 1933575"/>
                    <a:gd name="connsiteY892" fmla="*/ 800679 h 1590675"/>
                    <a:gd name="connsiteX893" fmla="*/ 39624 w 1933575"/>
                    <a:gd name="connsiteY893" fmla="*/ 581604 h 1590675"/>
                    <a:gd name="connsiteX894" fmla="*/ 5715 w 1933575"/>
                    <a:gd name="connsiteY894" fmla="*/ 548456 h 1590675"/>
                    <a:gd name="connsiteX895" fmla="*/ 38862 w 1933575"/>
                    <a:gd name="connsiteY895" fmla="*/ 514547 h 1590675"/>
                    <a:gd name="connsiteX896" fmla="*/ 72771 w 1933575"/>
                    <a:gd name="connsiteY896" fmla="*/ 547695 h 1590675"/>
                    <a:gd name="connsiteX897" fmla="*/ 39624 w 1933575"/>
                    <a:gd name="connsiteY897" fmla="*/ 581604 h 1590675"/>
                    <a:gd name="connsiteX898" fmla="*/ 673132 w 1933575"/>
                    <a:gd name="connsiteY898" fmla="*/ 628657 h 1590675"/>
                    <a:gd name="connsiteX899" fmla="*/ 706088 w 1933575"/>
                    <a:gd name="connsiteY899" fmla="*/ 662566 h 1590675"/>
                    <a:gd name="connsiteX900" fmla="*/ 672941 w 1933575"/>
                    <a:gd name="connsiteY900" fmla="*/ 694856 h 1590675"/>
                    <a:gd name="connsiteX901" fmla="*/ 639985 w 1933575"/>
                    <a:gd name="connsiteY901" fmla="*/ 660947 h 1590675"/>
                    <a:gd name="connsiteX902" fmla="*/ 673132 w 1933575"/>
                    <a:gd name="connsiteY902" fmla="*/ 628657 h 1590675"/>
                    <a:gd name="connsiteX903" fmla="*/ 1334357 w 1933575"/>
                    <a:gd name="connsiteY903" fmla="*/ 1261403 h 1590675"/>
                    <a:gd name="connsiteX904" fmla="*/ 1300829 w 1933575"/>
                    <a:gd name="connsiteY904" fmla="*/ 1294740 h 1590675"/>
                    <a:gd name="connsiteX905" fmla="*/ 1267873 w 1933575"/>
                    <a:gd name="connsiteY905" fmla="*/ 1260927 h 1590675"/>
                    <a:gd name="connsiteX906" fmla="*/ 1300639 w 1933575"/>
                    <a:gd name="connsiteY906" fmla="*/ 1228351 h 1590675"/>
                    <a:gd name="connsiteX907" fmla="*/ 1334357 w 1933575"/>
                    <a:gd name="connsiteY907" fmla="*/ 1261403 h 1590675"/>
                    <a:gd name="connsiteX908" fmla="*/ 1203770 w 1933575"/>
                    <a:gd name="connsiteY908" fmla="*/ 1074332 h 1590675"/>
                    <a:gd name="connsiteX909" fmla="*/ 1169575 w 1933575"/>
                    <a:gd name="connsiteY909" fmla="*/ 1107193 h 1590675"/>
                    <a:gd name="connsiteX910" fmla="*/ 1136999 w 1933575"/>
                    <a:gd name="connsiteY910" fmla="*/ 1072617 h 1590675"/>
                    <a:gd name="connsiteX911" fmla="*/ 1170432 w 1933575"/>
                    <a:gd name="connsiteY911" fmla="*/ 1040423 h 1590675"/>
                    <a:gd name="connsiteX912" fmla="*/ 1203770 w 1933575"/>
                    <a:gd name="connsiteY912" fmla="*/ 1074332 h 1590675"/>
                    <a:gd name="connsiteX913" fmla="*/ 1236250 w 1933575"/>
                    <a:gd name="connsiteY913" fmla="*/ 1201014 h 1590675"/>
                    <a:gd name="connsiteX914" fmla="*/ 1202436 w 1933575"/>
                    <a:gd name="connsiteY914" fmla="*/ 1167772 h 1590675"/>
                    <a:gd name="connsiteX915" fmla="*/ 1236059 w 1933575"/>
                    <a:gd name="connsiteY915" fmla="*/ 1134339 h 1590675"/>
                    <a:gd name="connsiteX916" fmla="*/ 1269111 w 1933575"/>
                    <a:gd name="connsiteY916" fmla="*/ 1166915 h 1590675"/>
                    <a:gd name="connsiteX917" fmla="*/ 1236250 w 1933575"/>
                    <a:gd name="connsiteY917" fmla="*/ 1201014 h 1590675"/>
                    <a:gd name="connsiteX918" fmla="*/ 1104710 w 1933575"/>
                    <a:gd name="connsiteY918" fmla="*/ 1016134 h 1590675"/>
                    <a:gd name="connsiteX919" fmla="*/ 1071753 w 1933575"/>
                    <a:gd name="connsiteY919" fmla="*/ 982225 h 1590675"/>
                    <a:gd name="connsiteX920" fmla="*/ 1106043 w 1933575"/>
                    <a:gd name="connsiteY920" fmla="*/ 949650 h 1590675"/>
                    <a:gd name="connsiteX921" fmla="*/ 1138238 w 1933575"/>
                    <a:gd name="connsiteY921" fmla="*/ 982796 h 1590675"/>
                    <a:gd name="connsiteX922" fmla="*/ 1104710 w 1933575"/>
                    <a:gd name="connsiteY922" fmla="*/ 1016134 h 1590675"/>
                    <a:gd name="connsiteX923" fmla="*/ 1418273 w 1933575"/>
                    <a:gd name="connsiteY923" fmla="*/ 1492955 h 1590675"/>
                    <a:gd name="connsiteX924" fmla="*/ 1450562 w 1933575"/>
                    <a:gd name="connsiteY924" fmla="*/ 1527055 h 1590675"/>
                    <a:gd name="connsiteX925" fmla="*/ 1417225 w 1933575"/>
                    <a:gd name="connsiteY925" fmla="*/ 1558678 h 1590675"/>
                    <a:gd name="connsiteX926" fmla="*/ 1384935 w 1933575"/>
                    <a:gd name="connsiteY926" fmla="*/ 1524579 h 1590675"/>
                    <a:gd name="connsiteX927" fmla="*/ 1418273 w 1933575"/>
                    <a:gd name="connsiteY927" fmla="*/ 1492955 h 1590675"/>
                    <a:gd name="connsiteX928" fmla="*/ 894493 w 1933575"/>
                    <a:gd name="connsiteY928" fmla="*/ 814013 h 1590675"/>
                    <a:gd name="connsiteX929" fmla="*/ 861822 w 1933575"/>
                    <a:gd name="connsiteY929" fmla="*/ 780200 h 1590675"/>
                    <a:gd name="connsiteX930" fmla="*/ 894874 w 1933575"/>
                    <a:gd name="connsiteY930" fmla="*/ 748291 h 1590675"/>
                    <a:gd name="connsiteX931" fmla="*/ 927545 w 1933575"/>
                    <a:gd name="connsiteY931" fmla="*/ 782105 h 1590675"/>
                    <a:gd name="connsiteX932" fmla="*/ 894493 w 1933575"/>
                    <a:gd name="connsiteY932" fmla="*/ 814013 h 1590675"/>
                    <a:gd name="connsiteX933" fmla="*/ 1398937 w 1933575"/>
                    <a:gd name="connsiteY933" fmla="*/ 1355510 h 1590675"/>
                    <a:gd name="connsiteX934" fmla="*/ 1366266 w 1933575"/>
                    <a:gd name="connsiteY934" fmla="*/ 1387609 h 1590675"/>
                    <a:gd name="connsiteX935" fmla="*/ 1334167 w 1933575"/>
                    <a:gd name="connsiteY935" fmla="*/ 1354938 h 1590675"/>
                    <a:gd name="connsiteX936" fmla="*/ 1366838 w 1933575"/>
                    <a:gd name="connsiteY936" fmla="*/ 1322839 h 1590675"/>
                    <a:gd name="connsiteX937" fmla="*/ 1398937 w 1933575"/>
                    <a:gd name="connsiteY937" fmla="*/ 1355510 h 1590675"/>
                    <a:gd name="connsiteX938" fmla="*/ 784860 w 1933575"/>
                    <a:gd name="connsiteY938" fmla="*/ 676282 h 1590675"/>
                    <a:gd name="connsiteX939" fmla="*/ 752380 w 1933575"/>
                    <a:gd name="connsiteY939" fmla="*/ 708191 h 1590675"/>
                    <a:gd name="connsiteX940" fmla="*/ 720471 w 1933575"/>
                    <a:gd name="connsiteY940" fmla="*/ 675711 h 1590675"/>
                    <a:gd name="connsiteX941" fmla="*/ 752951 w 1933575"/>
                    <a:gd name="connsiteY941" fmla="*/ 643802 h 1590675"/>
                    <a:gd name="connsiteX942" fmla="*/ 784860 w 1933575"/>
                    <a:gd name="connsiteY942" fmla="*/ 676282 h 1590675"/>
                    <a:gd name="connsiteX943" fmla="*/ 1072039 w 1933575"/>
                    <a:gd name="connsiteY943" fmla="*/ 889452 h 1590675"/>
                    <a:gd name="connsiteX944" fmla="*/ 1039368 w 1933575"/>
                    <a:gd name="connsiteY944" fmla="*/ 921551 h 1590675"/>
                    <a:gd name="connsiteX945" fmla="*/ 1007269 w 1933575"/>
                    <a:gd name="connsiteY945" fmla="*/ 888880 h 1590675"/>
                    <a:gd name="connsiteX946" fmla="*/ 1039940 w 1933575"/>
                    <a:gd name="connsiteY946" fmla="*/ 856781 h 1590675"/>
                    <a:gd name="connsiteX947" fmla="*/ 1072039 w 1933575"/>
                    <a:gd name="connsiteY947" fmla="*/ 889452 h 1590675"/>
                    <a:gd name="connsiteX948" fmla="*/ 607409 w 1933575"/>
                    <a:gd name="connsiteY948" fmla="*/ 599320 h 1590675"/>
                    <a:gd name="connsiteX949" fmla="*/ 576358 w 1933575"/>
                    <a:gd name="connsiteY949" fmla="*/ 567697 h 1590675"/>
                    <a:gd name="connsiteX950" fmla="*/ 607981 w 1933575"/>
                    <a:gd name="connsiteY950" fmla="*/ 536646 h 1590675"/>
                    <a:gd name="connsiteX951" fmla="*/ 639032 w 1933575"/>
                    <a:gd name="connsiteY951" fmla="*/ 568269 h 1590675"/>
                    <a:gd name="connsiteX952" fmla="*/ 607409 w 1933575"/>
                    <a:gd name="connsiteY952" fmla="*/ 599320 h 1590675"/>
                    <a:gd name="connsiteX953" fmla="*/ 1005935 w 1933575"/>
                    <a:gd name="connsiteY953" fmla="*/ 794773 h 1590675"/>
                    <a:gd name="connsiteX954" fmla="*/ 975265 w 1933575"/>
                    <a:gd name="connsiteY954" fmla="*/ 826968 h 1590675"/>
                    <a:gd name="connsiteX955" fmla="*/ 942785 w 1933575"/>
                    <a:gd name="connsiteY955" fmla="*/ 795249 h 1590675"/>
                    <a:gd name="connsiteX956" fmla="*/ 974122 w 1933575"/>
                    <a:gd name="connsiteY956" fmla="*/ 763817 h 1590675"/>
                    <a:gd name="connsiteX957" fmla="*/ 1005935 w 1933575"/>
                    <a:gd name="connsiteY957" fmla="*/ 794773 h 1590675"/>
                    <a:gd name="connsiteX958" fmla="*/ 164497 w 1933575"/>
                    <a:gd name="connsiteY958" fmla="*/ 482258 h 1590675"/>
                    <a:gd name="connsiteX959" fmla="*/ 133826 w 1933575"/>
                    <a:gd name="connsiteY959" fmla="*/ 514262 h 1590675"/>
                    <a:gd name="connsiteX960" fmla="*/ 101537 w 1933575"/>
                    <a:gd name="connsiteY960" fmla="*/ 482544 h 1590675"/>
                    <a:gd name="connsiteX961" fmla="*/ 132874 w 1933575"/>
                    <a:gd name="connsiteY961" fmla="*/ 451302 h 1590675"/>
                    <a:gd name="connsiteX962" fmla="*/ 164497 w 1933575"/>
                    <a:gd name="connsiteY962" fmla="*/ 482258 h 1590675"/>
                    <a:gd name="connsiteX963" fmla="*/ 559689 w 1933575"/>
                    <a:gd name="connsiteY963" fmla="*/ 553219 h 1590675"/>
                    <a:gd name="connsiteX964" fmla="*/ 529019 w 1933575"/>
                    <a:gd name="connsiteY964" fmla="*/ 585413 h 1590675"/>
                    <a:gd name="connsiteX965" fmla="*/ 496538 w 1933575"/>
                    <a:gd name="connsiteY965" fmla="*/ 553695 h 1590675"/>
                    <a:gd name="connsiteX966" fmla="*/ 527876 w 1933575"/>
                    <a:gd name="connsiteY966" fmla="*/ 522263 h 1590675"/>
                    <a:gd name="connsiteX967" fmla="*/ 559689 w 1933575"/>
                    <a:gd name="connsiteY967" fmla="*/ 553219 h 1590675"/>
                    <a:gd name="connsiteX968" fmla="*/ 863727 w 1933575"/>
                    <a:gd name="connsiteY968" fmla="*/ 687712 h 1590675"/>
                    <a:gd name="connsiteX969" fmla="*/ 832199 w 1933575"/>
                    <a:gd name="connsiteY969" fmla="*/ 718859 h 1590675"/>
                    <a:gd name="connsiteX970" fmla="*/ 800767 w 1933575"/>
                    <a:gd name="connsiteY970" fmla="*/ 686283 h 1590675"/>
                    <a:gd name="connsiteX971" fmla="*/ 833057 w 1933575"/>
                    <a:gd name="connsiteY971" fmla="*/ 655898 h 1590675"/>
                    <a:gd name="connsiteX972" fmla="*/ 863727 w 1933575"/>
                    <a:gd name="connsiteY972" fmla="*/ 687712 h 1590675"/>
                    <a:gd name="connsiteX973" fmla="*/ 321183 w 1933575"/>
                    <a:gd name="connsiteY973" fmla="*/ 511309 h 1590675"/>
                    <a:gd name="connsiteX974" fmla="*/ 288512 w 1933575"/>
                    <a:gd name="connsiteY974" fmla="*/ 542932 h 1590675"/>
                    <a:gd name="connsiteX975" fmla="*/ 257556 w 1933575"/>
                    <a:gd name="connsiteY975" fmla="*/ 510928 h 1590675"/>
                    <a:gd name="connsiteX976" fmla="*/ 290227 w 1933575"/>
                    <a:gd name="connsiteY976" fmla="*/ 479305 h 1590675"/>
                    <a:gd name="connsiteX977" fmla="*/ 321183 w 1933575"/>
                    <a:gd name="connsiteY977" fmla="*/ 511309 h 1590675"/>
                    <a:gd name="connsiteX978" fmla="*/ 369475 w 1933575"/>
                    <a:gd name="connsiteY978" fmla="*/ 493497 h 1590675"/>
                    <a:gd name="connsiteX979" fmla="*/ 400717 w 1933575"/>
                    <a:gd name="connsiteY979" fmla="*/ 526549 h 1590675"/>
                    <a:gd name="connsiteX980" fmla="*/ 368332 w 1933575"/>
                    <a:gd name="connsiteY980" fmla="*/ 557029 h 1590675"/>
                    <a:gd name="connsiteX981" fmla="*/ 337090 w 1933575"/>
                    <a:gd name="connsiteY981" fmla="*/ 523977 h 1590675"/>
                    <a:gd name="connsiteX982" fmla="*/ 369475 w 1933575"/>
                    <a:gd name="connsiteY982" fmla="*/ 493497 h 1590675"/>
                    <a:gd name="connsiteX983" fmla="*/ 1150620 w 1933575"/>
                    <a:gd name="connsiteY983" fmla="*/ 903834 h 1590675"/>
                    <a:gd name="connsiteX984" fmla="*/ 1118711 w 1933575"/>
                    <a:gd name="connsiteY984" fmla="*/ 934695 h 1590675"/>
                    <a:gd name="connsiteX985" fmla="*/ 1087850 w 1933575"/>
                    <a:gd name="connsiteY985" fmla="*/ 902787 h 1590675"/>
                    <a:gd name="connsiteX986" fmla="*/ 1119759 w 1933575"/>
                    <a:gd name="connsiteY986" fmla="*/ 871926 h 1590675"/>
                    <a:gd name="connsiteX987" fmla="*/ 1150620 w 1933575"/>
                    <a:gd name="connsiteY987" fmla="*/ 903834 h 1590675"/>
                    <a:gd name="connsiteX988" fmla="*/ 1250442 w 1933575"/>
                    <a:gd name="connsiteY988" fmla="*/ 1056520 h 1590675"/>
                    <a:gd name="connsiteX989" fmla="*/ 1281589 w 1933575"/>
                    <a:gd name="connsiteY989" fmla="*/ 1088143 h 1590675"/>
                    <a:gd name="connsiteX990" fmla="*/ 1248918 w 1933575"/>
                    <a:gd name="connsiteY990" fmla="*/ 1119671 h 1590675"/>
                    <a:gd name="connsiteX991" fmla="*/ 1218438 w 1933575"/>
                    <a:gd name="connsiteY991" fmla="*/ 1087286 h 1590675"/>
                    <a:gd name="connsiteX992" fmla="*/ 1250442 w 1933575"/>
                    <a:gd name="connsiteY992" fmla="*/ 1056520 h 1590675"/>
                    <a:gd name="connsiteX993" fmla="*/ 1184148 w 1933575"/>
                    <a:gd name="connsiteY993" fmla="*/ 1028707 h 1590675"/>
                    <a:gd name="connsiteX994" fmla="*/ 1153001 w 1933575"/>
                    <a:gd name="connsiteY994" fmla="*/ 996989 h 1590675"/>
                    <a:gd name="connsiteX995" fmla="*/ 1185767 w 1933575"/>
                    <a:gd name="connsiteY995" fmla="*/ 965461 h 1590675"/>
                    <a:gd name="connsiteX996" fmla="*/ 1216247 w 1933575"/>
                    <a:gd name="connsiteY996" fmla="*/ 997846 h 1590675"/>
                    <a:gd name="connsiteX997" fmla="*/ 1184148 w 1933575"/>
                    <a:gd name="connsiteY997" fmla="*/ 1028707 h 1590675"/>
                    <a:gd name="connsiteX998" fmla="*/ 213170 w 1933575"/>
                    <a:gd name="connsiteY998" fmla="*/ 465208 h 1590675"/>
                    <a:gd name="connsiteX999" fmla="*/ 244316 w 1933575"/>
                    <a:gd name="connsiteY999" fmla="*/ 498164 h 1590675"/>
                    <a:gd name="connsiteX1000" fmla="*/ 212122 w 1933575"/>
                    <a:gd name="connsiteY1000" fmla="*/ 528645 h 1590675"/>
                    <a:gd name="connsiteX1001" fmla="*/ 180975 w 1933575"/>
                    <a:gd name="connsiteY1001" fmla="*/ 495688 h 1590675"/>
                    <a:gd name="connsiteX1002" fmla="*/ 213170 w 1933575"/>
                    <a:gd name="connsiteY1002" fmla="*/ 465208 h 1590675"/>
                    <a:gd name="connsiteX1003" fmla="*/ 1463612 w 1933575"/>
                    <a:gd name="connsiteY1003" fmla="*/ 1448569 h 1590675"/>
                    <a:gd name="connsiteX1004" fmla="*/ 1431703 w 1933575"/>
                    <a:gd name="connsiteY1004" fmla="*/ 1480668 h 1590675"/>
                    <a:gd name="connsiteX1005" fmla="*/ 1400270 w 1933575"/>
                    <a:gd name="connsiteY1005" fmla="*/ 1449426 h 1590675"/>
                    <a:gd name="connsiteX1006" fmla="*/ 1432179 w 1933575"/>
                    <a:gd name="connsiteY1006" fmla="*/ 1417327 h 1590675"/>
                    <a:gd name="connsiteX1007" fmla="*/ 1463612 w 1933575"/>
                    <a:gd name="connsiteY1007" fmla="*/ 1448569 h 1590675"/>
                    <a:gd name="connsiteX1008" fmla="*/ 1380363 w 1933575"/>
                    <a:gd name="connsiteY1008" fmla="*/ 1244353 h 1590675"/>
                    <a:gd name="connsiteX1009" fmla="*/ 1412081 w 1933575"/>
                    <a:gd name="connsiteY1009" fmla="*/ 1275309 h 1590675"/>
                    <a:gd name="connsiteX1010" fmla="*/ 1381125 w 1933575"/>
                    <a:gd name="connsiteY1010" fmla="*/ 1307028 h 1590675"/>
                    <a:gd name="connsiteX1011" fmla="*/ 1349407 w 1933575"/>
                    <a:gd name="connsiteY1011" fmla="*/ 1276071 h 1590675"/>
                    <a:gd name="connsiteX1012" fmla="*/ 1380363 w 1933575"/>
                    <a:gd name="connsiteY1012" fmla="*/ 1244353 h 1590675"/>
                    <a:gd name="connsiteX1013" fmla="*/ 1346930 w 1933575"/>
                    <a:gd name="connsiteY1013" fmla="*/ 1181964 h 1590675"/>
                    <a:gd name="connsiteX1014" fmla="*/ 1315593 w 1933575"/>
                    <a:gd name="connsiteY1014" fmla="*/ 1213492 h 1590675"/>
                    <a:gd name="connsiteX1015" fmla="*/ 1283780 w 1933575"/>
                    <a:gd name="connsiteY1015" fmla="*/ 1181107 h 1590675"/>
                    <a:gd name="connsiteX1016" fmla="*/ 1315784 w 1933575"/>
                    <a:gd name="connsiteY1016" fmla="*/ 1150341 h 1590675"/>
                    <a:gd name="connsiteX1017" fmla="*/ 1346930 w 1933575"/>
                    <a:gd name="connsiteY1017" fmla="*/ 1181964 h 1590675"/>
                    <a:gd name="connsiteX1018" fmla="*/ 447294 w 1933575"/>
                    <a:gd name="connsiteY1018" fmla="*/ 571317 h 1590675"/>
                    <a:gd name="connsiteX1019" fmla="*/ 416719 w 1933575"/>
                    <a:gd name="connsiteY1019" fmla="*/ 537598 h 1590675"/>
                    <a:gd name="connsiteX1020" fmla="*/ 449675 w 1933575"/>
                    <a:gd name="connsiteY1020" fmla="*/ 507689 h 1590675"/>
                    <a:gd name="connsiteX1021" fmla="*/ 480251 w 1933575"/>
                    <a:gd name="connsiteY1021" fmla="*/ 541408 h 1590675"/>
                    <a:gd name="connsiteX1022" fmla="*/ 447294 w 1933575"/>
                    <a:gd name="connsiteY1022" fmla="*/ 571317 h 1590675"/>
                    <a:gd name="connsiteX1023" fmla="*/ 84677 w 1933575"/>
                    <a:gd name="connsiteY1023" fmla="*/ 468542 h 1590675"/>
                    <a:gd name="connsiteX1024" fmla="*/ 53054 w 1933575"/>
                    <a:gd name="connsiteY1024" fmla="*/ 499784 h 1590675"/>
                    <a:gd name="connsiteX1025" fmla="*/ 22193 w 1933575"/>
                    <a:gd name="connsiteY1025" fmla="*/ 467780 h 1590675"/>
                    <a:gd name="connsiteX1026" fmla="*/ 53150 w 1933575"/>
                    <a:gd name="connsiteY1026" fmla="*/ 437204 h 1590675"/>
                    <a:gd name="connsiteX1027" fmla="*/ 84677 w 1933575"/>
                    <a:gd name="connsiteY1027" fmla="*/ 468542 h 1590675"/>
                    <a:gd name="connsiteX1028" fmla="*/ 718376 w 1933575"/>
                    <a:gd name="connsiteY1028" fmla="*/ 582556 h 1590675"/>
                    <a:gd name="connsiteX1029" fmla="*/ 686086 w 1933575"/>
                    <a:gd name="connsiteY1029" fmla="*/ 613227 h 1590675"/>
                    <a:gd name="connsiteX1030" fmla="*/ 656082 w 1933575"/>
                    <a:gd name="connsiteY1030" fmla="*/ 581699 h 1590675"/>
                    <a:gd name="connsiteX1031" fmla="*/ 688372 w 1933575"/>
                    <a:gd name="connsiteY1031" fmla="*/ 551028 h 1590675"/>
                    <a:gd name="connsiteX1032" fmla="*/ 718376 w 1933575"/>
                    <a:gd name="connsiteY1032" fmla="*/ 582556 h 1590675"/>
                    <a:gd name="connsiteX1033" fmla="*/ 1446181 w 1933575"/>
                    <a:gd name="connsiteY1033" fmla="*/ 1338555 h 1590675"/>
                    <a:gd name="connsiteX1034" fmla="*/ 1477137 w 1933575"/>
                    <a:gd name="connsiteY1034" fmla="*/ 1369226 h 1590675"/>
                    <a:gd name="connsiteX1035" fmla="*/ 1445419 w 1933575"/>
                    <a:gd name="connsiteY1035" fmla="*/ 1400468 h 1590675"/>
                    <a:gd name="connsiteX1036" fmla="*/ 1415225 w 1933575"/>
                    <a:gd name="connsiteY1036" fmla="*/ 1369130 h 1590675"/>
                    <a:gd name="connsiteX1037" fmla="*/ 1446181 w 1933575"/>
                    <a:gd name="connsiteY1037" fmla="*/ 1338555 h 1590675"/>
                    <a:gd name="connsiteX1038" fmla="*/ 4858 w 1933575"/>
                    <a:gd name="connsiteY1038" fmla="*/ 458636 h 1590675"/>
                    <a:gd name="connsiteX1039" fmla="*/ 95 w 1933575"/>
                    <a:gd name="connsiteY1039" fmla="*/ 473209 h 1590675"/>
                    <a:gd name="connsiteX1040" fmla="*/ 95 w 1933575"/>
                    <a:gd name="connsiteY1040" fmla="*/ 440919 h 1590675"/>
                    <a:gd name="connsiteX1041" fmla="*/ 4858 w 1933575"/>
                    <a:gd name="connsiteY1041" fmla="*/ 458636 h 1590675"/>
                    <a:gd name="connsiteX1042" fmla="*/ 1084802 w 1933575"/>
                    <a:gd name="connsiteY1042" fmla="*/ 809251 h 1590675"/>
                    <a:gd name="connsiteX1043" fmla="*/ 1054513 w 1933575"/>
                    <a:gd name="connsiteY1043" fmla="*/ 840493 h 1590675"/>
                    <a:gd name="connsiteX1044" fmla="*/ 1022985 w 1933575"/>
                    <a:gd name="connsiteY1044" fmla="*/ 809061 h 1590675"/>
                    <a:gd name="connsiteX1045" fmla="*/ 1054037 w 1933575"/>
                    <a:gd name="connsiteY1045" fmla="*/ 778580 h 1590675"/>
                    <a:gd name="connsiteX1046" fmla="*/ 1084802 w 1933575"/>
                    <a:gd name="connsiteY1046" fmla="*/ 809251 h 1590675"/>
                    <a:gd name="connsiteX1047" fmla="*/ 1497140 w 1933575"/>
                    <a:gd name="connsiteY1047" fmla="*/ 1571061 h 1590675"/>
                    <a:gd name="connsiteX1048" fmla="*/ 1466278 w 1933575"/>
                    <a:gd name="connsiteY1048" fmla="*/ 1540200 h 1590675"/>
                    <a:gd name="connsiteX1049" fmla="*/ 1498187 w 1933575"/>
                    <a:gd name="connsiteY1049" fmla="*/ 1508958 h 1590675"/>
                    <a:gd name="connsiteX1050" fmla="*/ 1528382 w 1933575"/>
                    <a:gd name="connsiteY1050" fmla="*/ 1540485 h 1590675"/>
                    <a:gd name="connsiteX1051" fmla="*/ 1497140 w 1933575"/>
                    <a:gd name="connsiteY1051" fmla="*/ 1571061 h 1590675"/>
                    <a:gd name="connsiteX1052" fmla="*/ 909638 w 1933575"/>
                    <a:gd name="connsiteY1052" fmla="*/ 732575 h 1590675"/>
                    <a:gd name="connsiteX1053" fmla="*/ 877919 w 1933575"/>
                    <a:gd name="connsiteY1053" fmla="*/ 702571 h 1590675"/>
                    <a:gd name="connsiteX1054" fmla="*/ 908971 w 1933575"/>
                    <a:gd name="connsiteY1054" fmla="*/ 670472 h 1590675"/>
                    <a:gd name="connsiteX1055" fmla="*/ 940022 w 1933575"/>
                    <a:gd name="connsiteY1055" fmla="*/ 701238 h 1590675"/>
                    <a:gd name="connsiteX1056" fmla="*/ 909638 w 1933575"/>
                    <a:gd name="connsiteY1056" fmla="*/ 732575 h 1590675"/>
                    <a:gd name="connsiteX1057" fmla="*/ 766858 w 1933575"/>
                    <a:gd name="connsiteY1057" fmla="*/ 565792 h 1590675"/>
                    <a:gd name="connsiteX1058" fmla="*/ 797433 w 1933575"/>
                    <a:gd name="connsiteY1058" fmla="*/ 596748 h 1590675"/>
                    <a:gd name="connsiteX1059" fmla="*/ 766096 w 1933575"/>
                    <a:gd name="connsiteY1059" fmla="*/ 627038 h 1590675"/>
                    <a:gd name="connsiteX1060" fmla="*/ 736187 w 1933575"/>
                    <a:gd name="connsiteY1060" fmla="*/ 596844 h 1590675"/>
                    <a:gd name="connsiteX1061" fmla="*/ 766858 w 1933575"/>
                    <a:gd name="connsiteY1061" fmla="*/ 565792 h 1590675"/>
                    <a:gd name="connsiteX1062" fmla="*/ 1233583 w 1933575"/>
                    <a:gd name="connsiteY1062" fmla="*/ 1010705 h 1590675"/>
                    <a:gd name="connsiteX1063" fmla="*/ 1265206 w 1933575"/>
                    <a:gd name="connsiteY1063" fmla="*/ 980796 h 1590675"/>
                    <a:gd name="connsiteX1064" fmla="*/ 1294733 w 1933575"/>
                    <a:gd name="connsiteY1064" fmla="*/ 1012800 h 1590675"/>
                    <a:gd name="connsiteX1065" fmla="*/ 1263872 w 1933575"/>
                    <a:gd name="connsiteY1065" fmla="*/ 1042042 h 1590675"/>
                    <a:gd name="connsiteX1066" fmla="*/ 1233583 w 1933575"/>
                    <a:gd name="connsiteY1066" fmla="*/ 1010705 h 1590675"/>
                    <a:gd name="connsiteX1067" fmla="*/ 1360170 w 1933575"/>
                    <a:gd name="connsiteY1067" fmla="*/ 1101573 h 1590675"/>
                    <a:gd name="connsiteX1068" fmla="*/ 1329881 w 1933575"/>
                    <a:gd name="connsiteY1068" fmla="*/ 1132911 h 1590675"/>
                    <a:gd name="connsiteX1069" fmla="*/ 1298924 w 1933575"/>
                    <a:gd name="connsiteY1069" fmla="*/ 1102335 h 1590675"/>
                    <a:gd name="connsiteX1070" fmla="*/ 1328452 w 1933575"/>
                    <a:gd name="connsiteY1070" fmla="*/ 1071760 h 1590675"/>
                    <a:gd name="connsiteX1071" fmla="*/ 1360170 w 1933575"/>
                    <a:gd name="connsiteY1071" fmla="*/ 1101573 h 1590675"/>
                    <a:gd name="connsiteX1072" fmla="*/ 1425226 w 1933575"/>
                    <a:gd name="connsiteY1072" fmla="*/ 1195680 h 1590675"/>
                    <a:gd name="connsiteX1073" fmla="*/ 1394651 w 1933575"/>
                    <a:gd name="connsiteY1073" fmla="*/ 1226255 h 1590675"/>
                    <a:gd name="connsiteX1074" fmla="*/ 1364742 w 1933575"/>
                    <a:gd name="connsiteY1074" fmla="*/ 1196347 h 1590675"/>
                    <a:gd name="connsiteX1075" fmla="*/ 1395317 w 1933575"/>
                    <a:gd name="connsiteY1075" fmla="*/ 1165772 h 1590675"/>
                    <a:gd name="connsiteX1076" fmla="*/ 1425226 w 1933575"/>
                    <a:gd name="connsiteY1076" fmla="*/ 1195680 h 1590675"/>
                    <a:gd name="connsiteX1077" fmla="*/ 1199388 w 1933575"/>
                    <a:gd name="connsiteY1077" fmla="*/ 947840 h 1590675"/>
                    <a:gd name="connsiteX1078" fmla="*/ 1168622 w 1933575"/>
                    <a:gd name="connsiteY1078" fmla="*/ 917455 h 1590675"/>
                    <a:gd name="connsiteX1079" fmla="*/ 1198340 w 1933575"/>
                    <a:gd name="connsiteY1079" fmla="*/ 887356 h 1590675"/>
                    <a:gd name="connsiteX1080" fmla="*/ 1229106 w 1933575"/>
                    <a:gd name="connsiteY1080" fmla="*/ 917741 h 1590675"/>
                    <a:gd name="connsiteX1081" fmla="*/ 1199388 w 1933575"/>
                    <a:gd name="connsiteY1081" fmla="*/ 947840 h 1590675"/>
                    <a:gd name="connsiteX1082" fmla="*/ 303943 w 1933575"/>
                    <a:gd name="connsiteY1082" fmla="*/ 461588 h 1590675"/>
                    <a:gd name="connsiteX1083" fmla="*/ 273463 w 1933575"/>
                    <a:gd name="connsiteY1083" fmla="*/ 432347 h 1590675"/>
                    <a:gd name="connsiteX1084" fmla="*/ 303752 w 1933575"/>
                    <a:gd name="connsiteY1084" fmla="*/ 401581 h 1590675"/>
                    <a:gd name="connsiteX1085" fmla="*/ 333470 w 1933575"/>
                    <a:gd name="connsiteY1085" fmla="*/ 431585 h 1590675"/>
                    <a:gd name="connsiteX1086" fmla="*/ 303943 w 1933575"/>
                    <a:gd name="connsiteY1086" fmla="*/ 461588 h 1590675"/>
                    <a:gd name="connsiteX1087" fmla="*/ 353092 w 1933575"/>
                    <a:gd name="connsiteY1087" fmla="*/ 445777 h 1590675"/>
                    <a:gd name="connsiteX1088" fmla="*/ 382810 w 1933575"/>
                    <a:gd name="connsiteY1088" fmla="*/ 415773 h 1590675"/>
                    <a:gd name="connsiteX1089" fmla="*/ 413195 w 1933575"/>
                    <a:gd name="connsiteY1089" fmla="*/ 446539 h 1590675"/>
                    <a:gd name="connsiteX1090" fmla="*/ 382810 w 1933575"/>
                    <a:gd name="connsiteY1090" fmla="*/ 475876 h 1590675"/>
                    <a:gd name="connsiteX1091" fmla="*/ 353092 w 1933575"/>
                    <a:gd name="connsiteY1091" fmla="*/ 445777 h 1590675"/>
                    <a:gd name="connsiteX1092" fmla="*/ 492538 w 1933575"/>
                    <a:gd name="connsiteY1092" fmla="*/ 460350 h 1590675"/>
                    <a:gd name="connsiteX1093" fmla="*/ 462344 w 1933575"/>
                    <a:gd name="connsiteY1093" fmla="*/ 489783 h 1590675"/>
                    <a:gd name="connsiteX1094" fmla="*/ 432911 w 1933575"/>
                    <a:gd name="connsiteY1094" fmla="*/ 459588 h 1590675"/>
                    <a:gd name="connsiteX1095" fmla="*/ 463106 w 1933575"/>
                    <a:gd name="connsiteY1095" fmla="*/ 430156 h 1590675"/>
                    <a:gd name="connsiteX1096" fmla="*/ 492538 w 1933575"/>
                    <a:gd name="connsiteY1096" fmla="*/ 460350 h 1590675"/>
                    <a:gd name="connsiteX1097" fmla="*/ 1018508 w 1933575"/>
                    <a:gd name="connsiteY1097" fmla="*/ 716287 h 1590675"/>
                    <a:gd name="connsiteX1098" fmla="*/ 988314 w 1933575"/>
                    <a:gd name="connsiteY1098" fmla="*/ 745814 h 1590675"/>
                    <a:gd name="connsiteX1099" fmla="*/ 958406 w 1933575"/>
                    <a:gd name="connsiteY1099" fmla="*/ 714572 h 1590675"/>
                    <a:gd name="connsiteX1100" fmla="*/ 989267 w 1933575"/>
                    <a:gd name="connsiteY1100" fmla="*/ 685712 h 1590675"/>
                    <a:gd name="connsiteX1101" fmla="*/ 1018508 w 1933575"/>
                    <a:gd name="connsiteY1101" fmla="*/ 716287 h 1590675"/>
                    <a:gd name="connsiteX1102" fmla="*/ 1541526 w 1933575"/>
                    <a:gd name="connsiteY1102" fmla="*/ 1460666 h 1590675"/>
                    <a:gd name="connsiteX1103" fmla="*/ 1511618 w 1933575"/>
                    <a:gd name="connsiteY1103" fmla="*/ 1490479 h 1590675"/>
                    <a:gd name="connsiteX1104" fmla="*/ 1481423 w 1933575"/>
                    <a:gd name="connsiteY1104" fmla="*/ 1459523 h 1590675"/>
                    <a:gd name="connsiteX1105" fmla="*/ 1511999 w 1933575"/>
                    <a:gd name="connsiteY1105" fmla="*/ 1430376 h 1590675"/>
                    <a:gd name="connsiteX1106" fmla="*/ 1541526 w 1933575"/>
                    <a:gd name="connsiteY1106" fmla="*/ 1460666 h 1590675"/>
                    <a:gd name="connsiteX1107" fmla="*/ 1554385 w 1933575"/>
                    <a:gd name="connsiteY1107" fmla="*/ 1384180 h 1590675"/>
                    <a:gd name="connsiteX1108" fmla="*/ 1525238 w 1933575"/>
                    <a:gd name="connsiteY1108" fmla="*/ 1412374 h 1590675"/>
                    <a:gd name="connsiteX1109" fmla="*/ 1497044 w 1933575"/>
                    <a:gd name="connsiteY1109" fmla="*/ 1383228 h 1590675"/>
                    <a:gd name="connsiteX1110" fmla="*/ 1526191 w 1933575"/>
                    <a:gd name="connsiteY1110" fmla="*/ 1355034 h 1590675"/>
                    <a:gd name="connsiteX1111" fmla="*/ 1554385 w 1933575"/>
                    <a:gd name="connsiteY1111" fmla="*/ 1384180 h 1590675"/>
                    <a:gd name="connsiteX1112" fmla="*/ 650939 w 1933575"/>
                    <a:gd name="connsiteY1112" fmla="*/ 487878 h 1590675"/>
                    <a:gd name="connsiteX1113" fmla="*/ 621697 w 1933575"/>
                    <a:gd name="connsiteY1113" fmla="*/ 517405 h 1590675"/>
                    <a:gd name="connsiteX1114" fmla="*/ 592836 w 1933575"/>
                    <a:gd name="connsiteY1114" fmla="*/ 488925 h 1590675"/>
                    <a:gd name="connsiteX1115" fmla="*/ 622078 w 1933575"/>
                    <a:gd name="connsiteY1115" fmla="*/ 459398 h 1590675"/>
                    <a:gd name="connsiteX1116" fmla="*/ 650939 w 1933575"/>
                    <a:gd name="connsiteY1116" fmla="*/ 487878 h 1590675"/>
                    <a:gd name="connsiteX1117" fmla="*/ 541973 w 1933575"/>
                    <a:gd name="connsiteY1117" fmla="*/ 444825 h 1590675"/>
                    <a:gd name="connsiteX1118" fmla="*/ 571691 w 1933575"/>
                    <a:gd name="connsiteY1118" fmla="*/ 474162 h 1590675"/>
                    <a:gd name="connsiteX1119" fmla="*/ 541973 w 1933575"/>
                    <a:gd name="connsiteY1119" fmla="*/ 503498 h 1590675"/>
                    <a:gd name="connsiteX1120" fmla="*/ 513017 w 1933575"/>
                    <a:gd name="connsiteY1120" fmla="*/ 474828 h 1590675"/>
                    <a:gd name="connsiteX1121" fmla="*/ 541973 w 1933575"/>
                    <a:gd name="connsiteY1121" fmla="*/ 444825 h 1590675"/>
                    <a:gd name="connsiteX1122" fmla="*/ 96584 w 1933575"/>
                    <a:gd name="connsiteY1122" fmla="*/ 391770 h 1590675"/>
                    <a:gd name="connsiteX1123" fmla="*/ 68009 w 1933575"/>
                    <a:gd name="connsiteY1123" fmla="*/ 420631 h 1590675"/>
                    <a:gd name="connsiteX1124" fmla="*/ 38767 w 1933575"/>
                    <a:gd name="connsiteY1124" fmla="*/ 390913 h 1590675"/>
                    <a:gd name="connsiteX1125" fmla="*/ 68104 w 1933575"/>
                    <a:gd name="connsiteY1125" fmla="*/ 362814 h 1590675"/>
                    <a:gd name="connsiteX1126" fmla="*/ 96584 w 1933575"/>
                    <a:gd name="connsiteY1126" fmla="*/ 391770 h 1590675"/>
                    <a:gd name="connsiteX1127" fmla="*/ 1162812 w 1933575"/>
                    <a:gd name="connsiteY1127" fmla="*/ 823729 h 1590675"/>
                    <a:gd name="connsiteX1128" fmla="*/ 1133189 w 1933575"/>
                    <a:gd name="connsiteY1128" fmla="*/ 853161 h 1590675"/>
                    <a:gd name="connsiteX1129" fmla="*/ 1104138 w 1933575"/>
                    <a:gd name="connsiteY1129" fmla="*/ 823158 h 1590675"/>
                    <a:gd name="connsiteX1130" fmla="*/ 1133094 w 1933575"/>
                    <a:gd name="connsiteY1130" fmla="*/ 794487 h 1590675"/>
                    <a:gd name="connsiteX1131" fmla="*/ 1162812 w 1933575"/>
                    <a:gd name="connsiteY1131" fmla="*/ 823729 h 1590675"/>
                    <a:gd name="connsiteX1132" fmla="*/ 146780 w 1933575"/>
                    <a:gd name="connsiteY1132" fmla="*/ 373959 h 1590675"/>
                    <a:gd name="connsiteX1133" fmla="*/ 176403 w 1933575"/>
                    <a:gd name="connsiteY1133" fmla="*/ 403391 h 1590675"/>
                    <a:gd name="connsiteX1134" fmla="*/ 147638 w 1933575"/>
                    <a:gd name="connsiteY1134" fmla="*/ 432347 h 1590675"/>
                    <a:gd name="connsiteX1135" fmla="*/ 118015 w 1933575"/>
                    <a:gd name="connsiteY1135" fmla="*/ 402914 h 1590675"/>
                    <a:gd name="connsiteX1136" fmla="*/ 146780 w 1933575"/>
                    <a:gd name="connsiteY1136" fmla="*/ 373959 h 1590675"/>
                    <a:gd name="connsiteX1137" fmla="*/ 1605439 w 1933575"/>
                    <a:gd name="connsiteY1137" fmla="*/ 1555344 h 1590675"/>
                    <a:gd name="connsiteX1138" fmla="*/ 1575721 w 1933575"/>
                    <a:gd name="connsiteY1138" fmla="*/ 1582872 h 1590675"/>
                    <a:gd name="connsiteX1139" fmla="*/ 1548194 w 1933575"/>
                    <a:gd name="connsiteY1139" fmla="*/ 1553154 h 1590675"/>
                    <a:gd name="connsiteX1140" fmla="*/ 1577912 w 1933575"/>
                    <a:gd name="connsiteY1140" fmla="*/ 1525626 h 1590675"/>
                    <a:gd name="connsiteX1141" fmla="*/ 1605439 w 1933575"/>
                    <a:gd name="connsiteY1141" fmla="*/ 1555344 h 1590675"/>
                    <a:gd name="connsiteX1142" fmla="*/ 873157 w 1933575"/>
                    <a:gd name="connsiteY1142" fmla="*/ 610369 h 1590675"/>
                    <a:gd name="connsiteX1143" fmla="*/ 843820 w 1933575"/>
                    <a:gd name="connsiteY1143" fmla="*/ 640182 h 1590675"/>
                    <a:gd name="connsiteX1144" fmla="*/ 814007 w 1933575"/>
                    <a:gd name="connsiteY1144" fmla="*/ 610845 h 1590675"/>
                    <a:gd name="connsiteX1145" fmla="*/ 843344 w 1933575"/>
                    <a:gd name="connsiteY1145" fmla="*/ 581032 h 1590675"/>
                    <a:gd name="connsiteX1146" fmla="*/ 873157 w 1933575"/>
                    <a:gd name="connsiteY1146" fmla="*/ 610369 h 1590675"/>
                    <a:gd name="connsiteX1147" fmla="*/ 1096709 w 1933575"/>
                    <a:gd name="connsiteY1147" fmla="*/ 729813 h 1590675"/>
                    <a:gd name="connsiteX1148" fmla="*/ 1068229 w 1933575"/>
                    <a:gd name="connsiteY1148" fmla="*/ 758578 h 1590675"/>
                    <a:gd name="connsiteX1149" fmla="*/ 1039463 w 1933575"/>
                    <a:gd name="connsiteY1149" fmla="*/ 730098 h 1590675"/>
                    <a:gd name="connsiteX1150" fmla="*/ 1067943 w 1933575"/>
                    <a:gd name="connsiteY1150" fmla="*/ 701333 h 1590675"/>
                    <a:gd name="connsiteX1151" fmla="*/ 1096709 w 1933575"/>
                    <a:gd name="connsiteY1151" fmla="*/ 729813 h 1590675"/>
                    <a:gd name="connsiteX1152" fmla="*/ 1489710 w 1933575"/>
                    <a:gd name="connsiteY1152" fmla="*/ 1289597 h 1590675"/>
                    <a:gd name="connsiteX1153" fmla="*/ 1460278 w 1933575"/>
                    <a:gd name="connsiteY1153" fmla="*/ 1319220 h 1590675"/>
                    <a:gd name="connsiteX1154" fmla="*/ 1431036 w 1933575"/>
                    <a:gd name="connsiteY1154" fmla="*/ 1289406 h 1590675"/>
                    <a:gd name="connsiteX1155" fmla="*/ 1459802 w 1933575"/>
                    <a:gd name="connsiteY1155" fmla="*/ 1260546 h 1590675"/>
                    <a:gd name="connsiteX1156" fmla="*/ 1489710 w 1933575"/>
                    <a:gd name="connsiteY1156" fmla="*/ 1289597 h 1590675"/>
                    <a:gd name="connsiteX1157" fmla="*/ 922687 w 1933575"/>
                    <a:gd name="connsiteY1157" fmla="*/ 596081 h 1590675"/>
                    <a:gd name="connsiteX1158" fmla="*/ 951833 w 1933575"/>
                    <a:gd name="connsiteY1158" fmla="*/ 624276 h 1590675"/>
                    <a:gd name="connsiteX1159" fmla="*/ 923639 w 1933575"/>
                    <a:gd name="connsiteY1159" fmla="*/ 653422 h 1590675"/>
                    <a:gd name="connsiteX1160" fmla="*/ 894493 w 1933575"/>
                    <a:gd name="connsiteY1160" fmla="*/ 625228 h 1590675"/>
                    <a:gd name="connsiteX1161" fmla="*/ 922687 w 1933575"/>
                    <a:gd name="connsiteY1161" fmla="*/ 596081 h 1590675"/>
                    <a:gd name="connsiteX1162" fmla="*/ 226600 w 1933575"/>
                    <a:gd name="connsiteY1162" fmla="*/ 446920 h 1590675"/>
                    <a:gd name="connsiteX1163" fmla="*/ 197263 w 1933575"/>
                    <a:gd name="connsiteY1163" fmla="*/ 417107 h 1590675"/>
                    <a:gd name="connsiteX1164" fmla="*/ 227076 w 1933575"/>
                    <a:gd name="connsiteY1164" fmla="*/ 387770 h 1590675"/>
                    <a:gd name="connsiteX1165" fmla="*/ 256413 w 1933575"/>
                    <a:gd name="connsiteY1165" fmla="*/ 417583 h 1590675"/>
                    <a:gd name="connsiteX1166" fmla="*/ 226600 w 1933575"/>
                    <a:gd name="connsiteY1166" fmla="*/ 446920 h 1590675"/>
                    <a:gd name="connsiteX1167" fmla="*/ 701326 w 1933575"/>
                    <a:gd name="connsiteY1167" fmla="*/ 473971 h 1590675"/>
                    <a:gd name="connsiteX1168" fmla="*/ 730091 w 1933575"/>
                    <a:gd name="connsiteY1168" fmla="*/ 502451 h 1590675"/>
                    <a:gd name="connsiteX1169" fmla="*/ 701612 w 1933575"/>
                    <a:gd name="connsiteY1169" fmla="*/ 531216 h 1590675"/>
                    <a:gd name="connsiteX1170" fmla="*/ 672846 w 1933575"/>
                    <a:gd name="connsiteY1170" fmla="*/ 502737 h 1590675"/>
                    <a:gd name="connsiteX1171" fmla="*/ 701326 w 1933575"/>
                    <a:gd name="connsiteY1171" fmla="*/ 473971 h 1590675"/>
                    <a:gd name="connsiteX1172" fmla="*/ 1502855 w 1933575"/>
                    <a:gd name="connsiteY1172" fmla="*/ 1210158 h 1590675"/>
                    <a:gd name="connsiteX1173" fmla="*/ 1475137 w 1933575"/>
                    <a:gd name="connsiteY1173" fmla="*/ 1238638 h 1590675"/>
                    <a:gd name="connsiteX1174" fmla="*/ 1446276 w 1933575"/>
                    <a:gd name="connsiteY1174" fmla="*/ 1209872 h 1590675"/>
                    <a:gd name="connsiteX1175" fmla="*/ 1474756 w 1933575"/>
                    <a:gd name="connsiteY1175" fmla="*/ 1182155 h 1590675"/>
                    <a:gd name="connsiteX1176" fmla="*/ 1502855 w 1933575"/>
                    <a:gd name="connsiteY1176" fmla="*/ 1210158 h 1590675"/>
                    <a:gd name="connsiteX1177" fmla="*/ 1408462 w 1933575"/>
                    <a:gd name="connsiteY1177" fmla="*/ 1088048 h 1590675"/>
                    <a:gd name="connsiteX1178" fmla="*/ 1437703 w 1933575"/>
                    <a:gd name="connsiteY1178" fmla="*/ 1116242 h 1590675"/>
                    <a:gd name="connsiteX1179" fmla="*/ 1409224 w 1933575"/>
                    <a:gd name="connsiteY1179" fmla="*/ 1145103 h 1590675"/>
                    <a:gd name="connsiteX1180" fmla="*/ 1380744 w 1933575"/>
                    <a:gd name="connsiteY1180" fmla="*/ 1117671 h 1590675"/>
                    <a:gd name="connsiteX1181" fmla="*/ 1408462 w 1933575"/>
                    <a:gd name="connsiteY1181" fmla="*/ 1088048 h 1590675"/>
                    <a:gd name="connsiteX1182" fmla="*/ 16574 w 1933575"/>
                    <a:gd name="connsiteY1182" fmla="*/ 377578 h 1590675"/>
                    <a:gd name="connsiteX1183" fmla="*/ 95 w 1933575"/>
                    <a:gd name="connsiteY1183" fmla="*/ 403391 h 1590675"/>
                    <a:gd name="connsiteX1184" fmla="*/ 95 w 1933575"/>
                    <a:gd name="connsiteY1184" fmla="*/ 351765 h 1590675"/>
                    <a:gd name="connsiteX1185" fmla="*/ 16574 w 1933575"/>
                    <a:gd name="connsiteY1185" fmla="*/ 377578 h 1590675"/>
                    <a:gd name="connsiteX1186" fmla="*/ 1241298 w 1933575"/>
                    <a:gd name="connsiteY1186" fmla="*/ 837540 h 1590675"/>
                    <a:gd name="connsiteX1187" fmla="*/ 1213771 w 1933575"/>
                    <a:gd name="connsiteY1187" fmla="*/ 866211 h 1590675"/>
                    <a:gd name="connsiteX1188" fmla="*/ 1184720 w 1933575"/>
                    <a:gd name="connsiteY1188" fmla="*/ 837636 h 1590675"/>
                    <a:gd name="connsiteX1189" fmla="*/ 1212914 w 1933575"/>
                    <a:gd name="connsiteY1189" fmla="*/ 809632 h 1590675"/>
                    <a:gd name="connsiteX1190" fmla="*/ 1241298 w 1933575"/>
                    <a:gd name="connsiteY1190" fmla="*/ 837540 h 1590675"/>
                    <a:gd name="connsiteX1191" fmla="*/ 1343692 w 1933575"/>
                    <a:gd name="connsiteY1191" fmla="*/ 994227 h 1590675"/>
                    <a:gd name="connsiteX1192" fmla="*/ 1372362 w 1933575"/>
                    <a:gd name="connsiteY1192" fmla="*/ 1022992 h 1590675"/>
                    <a:gd name="connsiteX1193" fmla="*/ 1343311 w 1933575"/>
                    <a:gd name="connsiteY1193" fmla="*/ 1051281 h 1590675"/>
                    <a:gd name="connsiteX1194" fmla="*/ 1315403 w 1933575"/>
                    <a:gd name="connsiteY1194" fmla="*/ 1023278 h 1590675"/>
                    <a:gd name="connsiteX1195" fmla="*/ 1343692 w 1933575"/>
                    <a:gd name="connsiteY1195" fmla="*/ 994227 h 1590675"/>
                    <a:gd name="connsiteX1196" fmla="*/ 1306925 w 1933575"/>
                    <a:gd name="connsiteY1196" fmla="*/ 932314 h 1590675"/>
                    <a:gd name="connsiteX1197" fmla="*/ 1277493 w 1933575"/>
                    <a:gd name="connsiteY1197" fmla="*/ 960318 h 1590675"/>
                    <a:gd name="connsiteX1198" fmla="*/ 1249871 w 1933575"/>
                    <a:gd name="connsiteY1198" fmla="*/ 930504 h 1590675"/>
                    <a:gd name="connsiteX1199" fmla="*/ 1278541 w 1933575"/>
                    <a:gd name="connsiteY1199" fmla="*/ 903263 h 1590675"/>
                    <a:gd name="connsiteX1200" fmla="*/ 1306925 w 1933575"/>
                    <a:gd name="connsiteY1200" fmla="*/ 932314 h 1590675"/>
                    <a:gd name="connsiteX1201" fmla="*/ 780764 w 1933575"/>
                    <a:gd name="connsiteY1201" fmla="*/ 488639 h 1590675"/>
                    <a:gd name="connsiteX1202" fmla="*/ 809244 w 1933575"/>
                    <a:gd name="connsiteY1202" fmla="*/ 516167 h 1590675"/>
                    <a:gd name="connsiteX1203" fmla="*/ 780669 w 1933575"/>
                    <a:gd name="connsiteY1203" fmla="*/ 544932 h 1590675"/>
                    <a:gd name="connsiteX1204" fmla="*/ 752951 w 1933575"/>
                    <a:gd name="connsiteY1204" fmla="*/ 516643 h 1590675"/>
                    <a:gd name="connsiteX1205" fmla="*/ 780764 w 1933575"/>
                    <a:gd name="connsiteY1205" fmla="*/ 488639 h 1590675"/>
                    <a:gd name="connsiteX1206" fmla="*/ 238792 w 1933575"/>
                    <a:gd name="connsiteY1206" fmla="*/ 368053 h 1590675"/>
                    <a:gd name="connsiteX1207" fmla="*/ 210788 w 1933575"/>
                    <a:gd name="connsiteY1207" fmla="*/ 341573 h 1590675"/>
                    <a:gd name="connsiteX1208" fmla="*/ 238316 w 1933575"/>
                    <a:gd name="connsiteY1208" fmla="*/ 313189 h 1590675"/>
                    <a:gd name="connsiteX1209" fmla="*/ 265652 w 1933575"/>
                    <a:gd name="connsiteY1209" fmla="*/ 340430 h 1590675"/>
                    <a:gd name="connsiteX1210" fmla="*/ 238792 w 1933575"/>
                    <a:gd name="connsiteY1210" fmla="*/ 368053 h 1590675"/>
                    <a:gd name="connsiteX1211" fmla="*/ 1591723 w 1933575"/>
                    <a:gd name="connsiteY1211" fmla="*/ 1446664 h 1590675"/>
                    <a:gd name="connsiteX1212" fmla="*/ 1618964 w 1933575"/>
                    <a:gd name="connsiteY1212" fmla="*/ 1475620 h 1590675"/>
                    <a:gd name="connsiteX1213" fmla="*/ 1589627 w 1933575"/>
                    <a:gd name="connsiteY1213" fmla="*/ 1502480 h 1590675"/>
                    <a:gd name="connsiteX1214" fmla="*/ 1563053 w 1933575"/>
                    <a:gd name="connsiteY1214" fmla="*/ 1474191 h 1590675"/>
                    <a:gd name="connsiteX1215" fmla="*/ 1591723 w 1933575"/>
                    <a:gd name="connsiteY1215" fmla="*/ 1446664 h 1590675"/>
                    <a:gd name="connsiteX1216" fmla="*/ 449485 w 1933575"/>
                    <a:gd name="connsiteY1216" fmla="*/ 380340 h 1590675"/>
                    <a:gd name="connsiteX1217" fmla="*/ 476536 w 1933575"/>
                    <a:gd name="connsiteY1217" fmla="*/ 352908 h 1590675"/>
                    <a:gd name="connsiteX1218" fmla="*/ 504349 w 1933575"/>
                    <a:gd name="connsiteY1218" fmla="*/ 381102 h 1590675"/>
                    <a:gd name="connsiteX1219" fmla="*/ 476536 w 1933575"/>
                    <a:gd name="connsiteY1219" fmla="*/ 407868 h 1590675"/>
                    <a:gd name="connsiteX1220" fmla="*/ 449485 w 1933575"/>
                    <a:gd name="connsiteY1220" fmla="*/ 380340 h 1590675"/>
                    <a:gd name="connsiteX1221" fmla="*/ 1539526 w 1933575"/>
                    <a:gd name="connsiteY1221" fmla="*/ 1276452 h 1590675"/>
                    <a:gd name="connsiteX1222" fmla="*/ 1567529 w 1933575"/>
                    <a:gd name="connsiteY1222" fmla="*/ 1304456 h 1590675"/>
                    <a:gd name="connsiteX1223" fmla="*/ 1540288 w 1933575"/>
                    <a:gd name="connsiteY1223" fmla="*/ 1331793 h 1590675"/>
                    <a:gd name="connsiteX1224" fmla="*/ 1512284 w 1933575"/>
                    <a:gd name="connsiteY1224" fmla="*/ 1303789 h 1590675"/>
                    <a:gd name="connsiteX1225" fmla="*/ 1539526 w 1933575"/>
                    <a:gd name="connsiteY1225" fmla="*/ 1276452 h 1590675"/>
                    <a:gd name="connsiteX1226" fmla="*/ 885254 w 1933575"/>
                    <a:gd name="connsiteY1226" fmla="*/ 531693 h 1590675"/>
                    <a:gd name="connsiteX1227" fmla="*/ 857441 w 1933575"/>
                    <a:gd name="connsiteY1227" fmla="*/ 558458 h 1590675"/>
                    <a:gd name="connsiteX1228" fmla="*/ 830390 w 1933575"/>
                    <a:gd name="connsiteY1228" fmla="*/ 529597 h 1590675"/>
                    <a:gd name="connsiteX1229" fmla="*/ 858869 w 1933575"/>
                    <a:gd name="connsiteY1229" fmla="*/ 503594 h 1590675"/>
                    <a:gd name="connsiteX1230" fmla="*/ 885254 w 1933575"/>
                    <a:gd name="connsiteY1230" fmla="*/ 531693 h 1590675"/>
                    <a:gd name="connsiteX1231" fmla="*/ 1030700 w 1933575"/>
                    <a:gd name="connsiteY1231" fmla="*/ 636468 h 1590675"/>
                    <a:gd name="connsiteX1232" fmla="*/ 1002030 w 1933575"/>
                    <a:gd name="connsiteY1232" fmla="*/ 664090 h 1590675"/>
                    <a:gd name="connsiteX1233" fmla="*/ 974789 w 1933575"/>
                    <a:gd name="connsiteY1233" fmla="*/ 635134 h 1590675"/>
                    <a:gd name="connsiteX1234" fmla="*/ 1002697 w 1933575"/>
                    <a:gd name="connsiteY1234" fmla="*/ 608178 h 1590675"/>
                    <a:gd name="connsiteX1235" fmla="*/ 1030700 w 1933575"/>
                    <a:gd name="connsiteY1235" fmla="*/ 636468 h 1590675"/>
                    <a:gd name="connsiteX1236" fmla="*/ 1175290 w 1933575"/>
                    <a:gd name="connsiteY1236" fmla="*/ 743624 h 1590675"/>
                    <a:gd name="connsiteX1237" fmla="*/ 1147477 w 1933575"/>
                    <a:gd name="connsiteY1237" fmla="*/ 771818 h 1590675"/>
                    <a:gd name="connsiteX1238" fmla="*/ 1119950 w 1933575"/>
                    <a:gd name="connsiteY1238" fmla="*/ 744767 h 1590675"/>
                    <a:gd name="connsiteX1239" fmla="*/ 1147763 w 1933575"/>
                    <a:gd name="connsiteY1239" fmla="*/ 716573 h 1590675"/>
                    <a:gd name="connsiteX1240" fmla="*/ 1175290 w 1933575"/>
                    <a:gd name="connsiteY1240" fmla="*/ 743624 h 1590675"/>
                    <a:gd name="connsiteX1241" fmla="*/ 318040 w 1933575"/>
                    <a:gd name="connsiteY1241" fmla="*/ 379578 h 1590675"/>
                    <a:gd name="connsiteX1242" fmla="*/ 290132 w 1933575"/>
                    <a:gd name="connsiteY1242" fmla="*/ 351479 h 1590675"/>
                    <a:gd name="connsiteX1243" fmla="*/ 317468 w 1933575"/>
                    <a:gd name="connsiteY1243" fmla="*/ 324238 h 1590675"/>
                    <a:gd name="connsiteX1244" fmla="*/ 345377 w 1933575"/>
                    <a:gd name="connsiteY1244" fmla="*/ 352337 h 1590675"/>
                    <a:gd name="connsiteX1245" fmla="*/ 318040 w 1933575"/>
                    <a:gd name="connsiteY1245" fmla="*/ 379578 h 1590675"/>
                    <a:gd name="connsiteX1246" fmla="*/ 425006 w 1933575"/>
                    <a:gd name="connsiteY1246" fmla="*/ 366338 h 1590675"/>
                    <a:gd name="connsiteX1247" fmla="*/ 396526 w 1933575"/>
                    <a:gd name="connsiteY1247" fmla="*/ 393771 h 1590675"/>
                    <a:gd name="connsiteX1248" fmla="*/ 369761 w 1933575"/>
                    <a:gd name="connsiteY1248" fmla="*/ 365958 h 1590675"/>
                    <a:gd name="connsiteX1249" fmla="*/ 398336 w 1933575"/>
                    <a:gd name="connsiteY1249" fmla="*/ 338526 h 1590675"/>
                    <a:gd name="connsiteX1250" fmla="*/ 425006 w 1933575"/>
                    <a:gd name="connsiteY1250" fmla="*/ 366338 h 1590675"/>
                    <a:gd name="connsiteX1251" fmla="*/ 161068 w 1933575"/>
                    <a:gd name="connsiteY1251" fmla="*/ 353385 h 1590675"/>
                    <a:gd name="connsiteX1252" fmla="*/ 134398 w 1933575"/>
                    <a:gd name="connsiteY1252" fmla="*/ 326048 h 1590675"/>
                    <a:gd name="connsiteX1253" fmla="*/ 161735 w 1933575"/>
                    <a:gd name="connsiteY1253" fmla="*/ 299378 h 1590675"/>
                    <a:gd name="connsiteX1254" fmla="*/ 188405 w 1933575"/>
                    <a:gd name="connsiteY1254" fmla="*/ 326714 h 1590675"/>
                    <a:gd name="connsiteX1255" fmla="*/ 161068 w 1933575"/>
                    <a:gd name="connsiteY1255" fmla="*/ 353385 h 1590675"/>
                    <a:gd name="connsiteX1256" fmla="*/ 583692 w 1933575"/>
                    <a:gd name="connsiteY1256" fmla="*/ 395104 h 1590675"/>
                    <a:gd name="connsiteX1257" fmla="*/ 556260 w 1933575"/>
                    <a:gd name="connsiteY1257" fmla="*/ 421774 h 1590675"/>
                    <a:gd name="connsiteX1258" fmla="*/ 529209 w 1933575"/>
                    <a:gd name="connsiteY1258" fmla="*/ 393294 h 1590675"/>
                    <a:gd name="connsiteX1259" fmla="*/ 557308 w 1933575"/>
                    <a:gd name="connsiteY1259" fmla="*/ 367291 h 1590675"/>
                    <a:gd name="connsiteX1260" fmla="*/ 583692 w 1933575"/>
                    <a:gd name="connsiteY1260" fmla="*/ 395104 h 1590675"/>
                    <a:gd name="connsiteX1261" fmla="*/ 1318927 w 1933575"/>
                    <a:gd name="connsiteY1261" fmla="*/ 852209 h 1590675"/>
                    <a:gd name="connsiteX1262" fmla="*/ 1291876 w 1933575"/>
                    <a:gd name="connsiteY1262" fmla="*/ 878498 h 1590675"/>
                    <a:gd name="connsiteX1263" fmla="*/ 1266349 w 1933575"/>
                    <a:gd name="connsiteY1263" fmla="*/ 852113 h 1590675"/>
                    <a:gd name="connsiteX1264" fmla="*/ 1293400 w 1933575"/>
                    <a:gd name="connsiteY1264" fmla="*/ 825825 h 1590675"/>
                    <a:gd name="connsiteX1265" fmla="*/ 1318927 w 1933575"/>
                    <a:gd name="connsiteY1265" fmla="*/ 852209 h 1590675"/>
                    <a:gd name="connsiteX1266" fmla="*/ 1628775 w 1933575"/>
                    <a:gd name="connsiteY1266" fmla="*/ 1397325 h 1590675"/>
                    <a:gd name="connsiteX1267" fmla="*/ 1602391 w 1933575"/>
                    <a:gd name="connsiteY1267" fmla="*/ 1424280 h 1590675"/>
                    <a:gd name="connsiteX1268" fmla="*/ 1576197 w 1933575"/>
                    <a:gd name="connsiteY1268" fmla="*/ 1398563 h 1590675"/>
                    <a:gd name="connsiteX1269" fmla="*/ 1602581 w 1933575"/>
                    <a:gd name="connsiteY1269" fmla="*/ 1371607 h 1590675"/>
                    <a:gd name="connsiteX1270" fmla="*/ 1628775 w 1933575"/>
                    <a:gd name="connsiteY1270" fmla="*/ 1397325 h 1590675"/>
                    <a:gd name="connsiteX1271" fmla="*/ 1449896 w 1933575"/>
                    <a:gd name="connsiteY1271" fmla="*/ 1036708 h 1590675"/>
                    <a:gd name="connsiteX1272" fmla="*/ 1424369 w 1933575"/>
                    <a:gd name="connsiteY1272" fmla="*/ 1063473 h 1590675"/>
                    <a:gd name="connsiteX1273" fmla="*/ 1396937 w 1933575"/>
                    <a:gd name="connsiteY1273" fmla="*/ 1037279 h 1590675"/>
                    <a:gd name="connsiteX1274" fmla="*/ 1423892 w 1933575"/>
                    <a:gd name="connsiteY1274" fmla="*/ 1010514 h 1590675"/>
                    <a:gd name="connsiteX1275" fmla="*/ 1449896 w 1933575"/>
                    <a:gd name="connsiteY1275" fmla="*/ 1036708 h 1590675"/>
                    <a:gd name="connsiteX1276" fmla="*/ 636079 w 1933575"/>
                    <a:gd name="connsiteY1276" fmla="*/ 435300 h 1590675"/>
                    <a:gd name="connsiteX1277" fmla="*/ 609600 w 1933575"/>
                    <a:gd name="connsiteY1277" fmla="*/ 408153 h 1590675"/>
                    <a:gd name="connsiteX1278" fmla="*/ 636079 w 1933575"/>
                    <a:gd name="connsiteY1278" fmla="*/ 382341 h 1590675"/>
                    <a:gd name="connsiteX1279" fmla="*/ 662559 w 1933575"/>
                    <a:gd name="connsiteY1279" fmla="*/ 409487 h 1590675"/>
                    <a:gd name="connsiteX1280" fmla="*/ 636079 w 1933575"/>
                    <a:gd name="connsiteY1280" fmla="*/ 435300 h 1590675"/>
                    <a:gd name="connsiteX1281" fmla="*/ 1357789 w 1933575"/>
                    <a:gd name="connsiteY1281" fmla="*/ 972700 h 1590675"/>
                    <a:gd name="connsiteX1282" fmla="*/ 1331309 w 1933575"/>
                    <a:gd name="connsiteY1282" fmla="*/ 945459 h 1590675"/>
                    <a:gd name="connsiteX1283" fmla="*/ 1358932 w 1933575"/>
                    <a:gd name="connsiteY1283" fmla="*/ 919360 h 1590675"/>
                    <a:gd name="connsiteX1284" fmla="*/ 1384649 w 1933575"/>
                    <a:gd name="connsiteY1284" fmla="*/ 945935 h 1590675"/>
                    <a:gd name="connsiteX1285" fmla="*/ 1357789 w 1933575"/>
                    <a:gd name="connsiteY1285" fmla="*/ 972700 h 1590675"/>
                    <a:gd name="connsiteX1286" fmla="*/ 81439 w 1933575"/>
                    <a:gd name="connsiteY1286" fmla="*/ 338430 h 1590675"/>
                    <a:gd name="connsiteX1287" fmla="*/ 55531 w 1933575"/>
                    <a:gd name="connsiteY1287" fmla="*/ 310998 h 1590675"/>
                    <a:gd name="connsiteX1288" fmla="*/ 82296 w 1933575"/>
                    <a:gd name="connsiteY1288" fmla="*/ 285852 h 1590675"/>
                    <a:gd name="connsiteX1289" fmla="*/ 108204 w 1933575"/>
                    <a:gd name="connsiteY1289" fmla="*/ 313284 h 1590675"/>
                    <a:gd name="connsiteX1290" fmla="*/ 81439 w 1933575"/>
                    <a:gd name="connsiteY1290" fmla="*/ 338430 h 1590675"/>
                    <a:gd name="connsiteX1291" fmla="*/ 1627442 w 1933575"/>
                    <a:gd name="connsiteY1291" fmla="*/ 1568489 h 1590675"/>
                    <a:gd name="connsiteX1292" fmla="*/ 1654493 w 1933575"/>
                    <a:gd name="connsiteY1292" fmla="*/ 1542200 h 1590675"/>
                    <a:gd name="connsiteX1293" fmla="*/ 1679639 w 1933575"/>
                    <a:gd name="connsiteY1293" fmla="*/ 1568965 h 1590675"/>
                    <a:gd name="connsiteX1294" fmla="*/ 1667828 w 1933575"/>
                    <a:gd name="connsiteY1294" fmla="*/ 1590492 h 1590675"/>
                    <a:gd name="connsiteX1295" fmla="*/ 1639253 w 1933575"/>
                    <a:gd name="connsiteY1295" fmla="*/ 1590492 h 1590675"/>
                    <a:gd name="connsiteX1296" fmla="*/ 1627442 w 1933575"/>
                    <a:gd name="connsiteY1296" fmla="*/ 1568489 h 1590675"/>
                    <a:gd name="connsiteX1297" fmla="*/ 1108424 w 1933575"/>
                    <a:gd name="connsiteY1297" fmla="*/ 650755 h 1590675"/>
                    <a:gd name="connsiteX1298" fmla="*/ 1082326 w 1933575"/>
                    <a:gd name="connsiteY1298" fmla="*/ 676568 h 1590675"/>
                    <a:gd name="connsiteX1299" fmla="*/ 1056132 w 1933575"/>
                    <a:gd name="connsiteY1299" fmla="*/ 649421 h 1590675"/>
                    <a:gd name="connsiteX1300" fmla="*/ 1082897 w 1933575"/>
                    <a:gd name="connsiteY1300" fmla="*/ 624276 h 1590675"/>
                    <a:gd name="connsiteX1301" fmla="*/ 1108424 w 1933575"/>
                    <a:gd name="connsiteY1301" fmla="*/ 650755 h 1590675"/>
                    <a:gd name="connsiteX1302" fmla="*/ 937927 w 1933575"/>
                    <a:gd name="connsiteY1302" fmla="*/ 519120 h 1590675"/>
                    <a:gd name="connsiteX1303" fmla="*/ 963549 w 1933575"/>
                    <a:gd name="connsiteY1303" fmla="*/ 545409 h 1590675"/>
                    <a:gd name="connsiteX1304" fmla="*/ 936117 w 1933575"/>
                    <a:gd name="connsiteY1304" fmla="*/ 571317 h 1590675"/>
                    <a:gd name="connsiteX1305" fmla="*/ 911257 w 1933575"/>
                    <a:gd name="connsiteY1305" fmla="*/ 544266 h 1590675"/>
                    <a:gd name="connsiteX1306" fmla="*/ 937927 w 1933575"/>
                    <a:gd name="connsiteY1306" fmla="*/ 519120 h 1590675"/>
                    <a:gd name="connsiteX1307" fmla="*/ 1515047 w 1933575"/>
                    <a:gd name="connsiteY1307" fmla="*/ 1131101 h 1590675"/>
                    <a:gd name="connsiteX1308" fmla="*/ 1487710 w 1933575"/>
                    <a:gd name="connsiteY1308" fmla="*/ 1157104 h 1590675"/>
                    <a:gd name="connsiteX1309" fmla="*/ 1462469 w 1933575"/>
                    <a:gd name="connsiteY1309" fmla="*/ 1130434 h 1590675"/>
                    <a:gd name="connsiteX1310" fmla="*/ 1489805 w 1933575"/>
                    <a:gd name="connsiteY1310" fmla="*/ 1104431 h 1590675"/>
                    <a:gd name="connsiteX1311" fmla="*/ 1515047 w 1933575"/>
                    <a:gd name="connsiteY1311" fmla="*/ 1131101 h 1590675"/>
                    <a:gd name="connsiteX1312" fmla="*/ 715423 w 1933575"/>
                    <a:gd name="connsiteY1312" fmla="*/ 448920 h 1590675"/>
                    <a:gd name="connsiteX1313" fmla="*/ 689801 w 1933575"/>
                    <a:gd name="connsiteY1313" fmla="*/ 422822 h 1590675"/>
                    <a:gd name="connsiteX1314" fmla="*/ 715899 w 1933575"/>
                    <a:gd name="connsiteY1314" fmla="*/ 397200 h 1590675"/>
                    <a:gd name="connsiteX1315" fmla="*/ 741521 w 1933575"/>
                    <a:gd name="connsiteY1315" fmla="*/ 423298 h 1590675"/>
                    <a:gd name="connsiteX1316" fmla="*/ 715423 w 1933575"/>
                    <a:gd name="connsiteY1316" fmla="*/ 448920 h 1590675"/>
                    <a:gd name="connsiteX1317" fmla="*/ 28004 w 1933575"/>
                    <a:gd name="connsiteY1317" fmla="*/ 297759 h 1590675"/>
                    <a:gd name="connsiteX1318" fmla="*/ 2096 w 1933575"/>
                    <a:gd name="connsiteY1318" fmla="*/ 323762 h 1590675"/>
                    <a:gd name="connsiteX1319" fmla="*/ 95 w 1933575"/>
                    <a:gd name="connsiteY1319" fmla="*/ 323571 h 1590675"/>
                    <a:gd name="connsiteX1320" fmla="*/ 95 w 1933575"/>
                    <a:gd name="connsiteY1320" fmla="*/ 272422 h 1590675"/>
                    <a:gd name="connsiteX1321" fmla="*/ 1715 w 1933575"/>
                    <a:gd name="connsiteY1321" fmla="*/ 272231 h 1590675"/>
                    <a:gd name="connsiteX1322" fmla="*/ 28004 w 1933575"/>
                    <a:gd name="connsiteY1322" fmla="*/ 297759 h 1590675"/>
                    <a:gd name="connsiteX1323" fmla="*/ 1201484 w 1933575"/>
                    <a:gd name="connsiteY1323" fmla="*/ 757721 h 1590675"/>
                    <a:gd name="connsiteX1324" fmla="*/ 1228249 w 1933575"/>
                    <a:gd name="connsiteY1324" fmla="*/ 732575 h 1590675"/>
                    <a:gd name="connsiteX1325" fmla="*/ 1253014 w 1933575"/>
                    <a:gd name="connsiteY1325" fmla="*/ 759721 h 1590675"/>
                    <a:gd name="connsiteX1326" fmla="*/ 1226915 w 1933575"/>
                    <a:gd name="connsiteY1326" fmla="*/ 784105 h 1590675"/>
                    <a:gd name="connsiteX1327" fmla="*/ 1201484 w 1933575"/>
                    <a:gd name="connsiteY1327" fmla="*/ 757721 h 1590675"/>
                    <a:gd name="connsiteX1328" fmla="*/ 1016318 w 1933575"/>
                    <a:gd name="connsiteY1328" fmla="*/ 584747 h 1590675"/>
                    <a:gd name="connsiteX1329" fmla="*/ 991648 w 1933575"/>
                    <a:gd name="connsiteY1329" fmla="*/ 558839 h 1590675"/>
                    <a:gd name="connsiteX1330" fmla="*/ 1017556 w 1933575"/>
                    <a:gd name="connsiteY1330" fmla="*/ 534169 h 1590675"/>
                    <a:gd name="connsiteX1331" fmla="*/ 1042226 w 1933575"/>
                    <a:gd name="connsiteY1331" fmla="*/ 560077 h 1590675"/>
                    <a:gd name="connsiteX1332" fmla="*/ 1016318 w 1933575"/>
                    <a:gd name="connsiteY1332" fmla="*/ 584747 h 1590675"/>
                    <a:gd name="connsiteX1333" fmla="*/ 1641920 w 1933575"/>
                    <a:gd name="connsiteY1333" fmla="*/ 1318267 h 1590675"/>
                    <a:gd name="connsiteX1334" fmla="*/ 1616678 w 1933575"/>
                    <a:gd name="connsiteY1334" fmla="*/ 1343604 h 1590675"/>
                    <a:gd name="connsiteX1335" fmla="*/ 1591342 w 1933575"/>
                    <a:gd name="connsiteY1335" fmla="*/ 1318362 h 1590675"/>
                    <a:gd name="connsiteX1336" fmla="*/ 1616583 w 1933575"/>
                    <a:gd name="connsiteY1336" fmla="*/ 1293026 h 1590675"/>
                    <a:gd name="connsiteX1337" fmla="*/ 1641920 w 1933575"/>
                    <a:gd name="connsiteY1337" fmla="*/ 1318267 h 1590675"/>
                    <a:gd name="connsiteX1338" fmla="*/ 1667256 w 1933575"/>
                    <a:gd name="connsiteY1338" fmla="*/ 1463428 h 1590675"/>
                    <a:gd name="connsiteX1339" fmla="*/ 1693259 w 1933575"/>
                    <a:gd name="connsiteY1339" fmla="*/ 1487907 h 1590675"/>
                    <a:gd name="connsiteX1340" fmla="*/ 1667732 w 1933575"/>
                    <a:gd name="connsiteY1340" fmla="*/ 1514196 h 1590675"/>
                    <a:gd name="connsiteX1341" fmla="*/ 1642491 w 1933575"/>
                    <a:gd name="connsiteY1341" fmla="*/ 1488955 h 1590675"/>
                    <a:gd name="connsiteX1342" fmla="*/ 1667256 w 1933575"/>
                    <a:gd name="connsiteY1342" fmla="*/ 1463428 h 1590675"/>
                    <a:gd name="connsiteX1343" fmla="*/ 817912 w 1933575"/>
                    <a:gd name="connsiteY1343" fmla="*/ 436633 h 1590675"/>
                    <a:gd name="connsiteX1344" fmla="*/ 793337 w 1933575"/>
                    <a:gd name="connsiteY1344" fmla="*/ 462731 h 1590675"/>
                    <a:gd name="connsiteX1345" fmla="*/ 766858 w 1933575"/>
                    <a:gd name="connsiteY1345" fmla="*/ 437109 h 1590675"/>
                    <a:gd name="connsiteX1346" fmla="*/ 792194 w 1933575"/>
                    <a:gd name="connsiteY1346" fmla="*/ 411773 h 1590675"/>
                    <a:gd name="connsiteX1347" fmla="*/ 817912 w 1933575"/>
                    <a:gd name="connsiteY1347" fmla="*/ 436633 h 1590675"/>
                    <a:gd name="connsiteX1348" fmla="*/ 1551813 w 1933575"/>
                    <a:gd name="connsiteY1348" fmla="*/ 1250259 h 1590675"/>
                    <a:gd name="connsiteX1349" fmla="*/ 1525524 w 1933575"/>
                    <a:gd name="connsiteY1349" fmla="*/ 1224636 h 1590675"/>
                    <a:gd name="connsiteX1350" fmla="*/ 1551527 w 1933575"/>
                    <a:gd name="connsiteY1350" fmla="*/ 1198728 h 1590675"/>
                    <a:gd name="connsiteX1351" fmla="*/ 1577054 w 1933575"/>
                    <a:gd name="connsiteY1351" fmla="*/ 1223684 h 1590675"/>
                    <a:gd name="connsiteX1352" fmla="*/ 1551813 w 1933575"/>
                    <a:gd name="connsiteY1352" fmla="*/ 1250259 h 1590675"/>
                    <a:gd name="connsiteX1353" fmla="*/ 1161764 w 1933575"/>
                    <a:gd name="connsiteY1353" fmla="*/ 639420 h 1590675"/>
                    <a:gd name="connsiteX1354" fmla="*/ 1187006 w 1933575"/>
                    <a:gd name="connsiteY1354" fmla="*/ 664852 h 1590675"/>
                    <a:gd name="connsiteX1355" fmla="*/ 1161193 w 1933575"/>
                    <a:gd name="connsiteY1355" fmla="*/ 689808 h 1590675"/>
                    <a:gd name="connsiteX1356" fmla="*/ 1136618 w 1933575"/>
                    <a:gd name="connsiteY1356" fmla="*/ 665043 h 1590675"/>
                    <a:gd name="connsiteX1357" fmla="*/ 1161764 w 1933575"/>
                    <a:gd name="connsiteY1357" fmla="*/ 639420 h 1590675"/>
                    <a:gd name="connsiteX1358" fmla="*/ 1462659 w 1933575"/>
                    <a:gd name="connsiteY1358" fmla="*/ 959841 h 1590675"/>
                    <a:gd name="connsiteX1359" fmla="*/ 1437608 w 1933575"/>
                    <a:gd name="connsiteY1359" fmla="*/ 985178 h 1590675"/>
                    <a:gd name="connsiteX1360" fmla="*/ 1412557 w 1933575"/>
                    <a:gd name="connsiteY1360" fmla="*/ 959746 h 1590675"/>
                    <a:gd name="connsiteX1361" fmla="*/ 1436942 w 1933575"/>
                    <a:gd name="connsiteY1361" fmla="*/ 935076 h 1590675"/>
                    <a:gd name="connsiteX1362" fmla="*/ 1462659 w 1933575"/>
                    <a:gd name="connsiteY1362" fmla="*/ 959841 h 1590675"/>
                    <a:gd name="connsiteX1363" fmla="*/ 1524953 w 1933575"/>
                    <a:gd name="connsiteY1363" fmla="*/ 1050900 h 1590675"/>
                    <a:gd name="connsiteX1364" fmla="*/ 1499616 w 1933575"/>
                    <a:gd name="connsiteY1364" fmla="*/ 1076046 h 1590675"/>
                    <a:gd name="connsiteX1365" fmla="*/ 1475232 w 1933575"/>
                    <a:gd name="connsiteY1365" fmla="*/ 1051472 h 1590675"/>
                    <a:gd name="connsiteX1366" fmla="*/ 1500569 w 1933575"/>
                    <a:gd name="connsiteY1366" fmla="*/ 1026326 h 1590675"/>
                    <a:gd name="connsiteX1367" fmla="*/ 1524953 w 1933575"/>
                    <a:gd name="connsiteY1367" fmla="*/ 1050900 h 1590675"/>
                    <a:gd name="connsiteX1368" fmla="*/ 872681 w 1933575"/>
                    <a:gd name="connsiteY1368" fmla="*/ 426822 h 1590675"/>
                    <a:gd name="connsiteX1369" fmla="*/ 896684 w 1933575"/>
                    <a:gd name="connsiteY1369" fmla="*/ 451778 h 1590675"/>
                    <a:gd name="connsiteX1370" fmla="*/ 870585 w 1933575"/>
                    <a:gd name="connsiteY1370" fmla="*/ 476067 h 1590675"/>
                    <a:gd name="connsiteX1371" fmla="*/ 847344 w 1933575"/>
                    <a:gd name="connsiteY1371" fmla="*/ 450444 h 1590675"/>
                    <a:gd name="connsiteX1372" fmla="*/ 872681 w 1933575"/>
                    <a:gd name="connsiteY1372" fmla="*/ 426822 h 1590675"/>
                    <a:gd name="connsiteX1373" fmla="*/ 1371600 w 1933575"/>
                    <a:gd name="connsiteY1373" fmla="*/ 891261 h 1590675"/>
                    <a:gd name="connsiteX1374" fmla="*/ 1347407 w 1933575"/>
                    <a:gd name="connsiteY1374" fmla="*/ 865068 h 1590675"/>
                    <a:gd name="connsiteX1375" fmla="*/ 1372838 w 1933575"/>
                    <a:gd name="connsiteY1375" fmla="*/ 841541 h 1590675"/>
                    <a:gd name="connsiteX1376" fmla="*/ 1397032 w 1933575"/>
                    <a:gd name="connsiteY1376" fmla="*/ 867735 h 1590675"/>
                    <a:gd name="connsiteX1377" fmla="*/ 1371600 w 1933575"/>
                    <a:gd name="connsiteY1377" fmla="*/ 891261 h 1590675"/>
                    <a:gd name="connsiteX1378" fmla="*/ 411575 w 1933575"/>
                    <a:gd name="connsiteY1378" fmla="*/ 264516 h 1590675"/>
                    <a:gd name="connsiteX1379" fmla="*/ 436340 w 1933575"/>
                    <a:gd name="connsiteY1379" fmla="*/ 290138 h 1590675"/>
                    <a:gd name="connsiteX1380" fmla="*/ 411385 w 1933575"/>
                    <a:gd name="connsiteY1380" fmla="*/ 314237 h 1590675"/>
                    <a:gd name="connsiteX1381" fmla="*/ 386620 w 1933575"/>
                    <a:gd name="connsiteY1381" fmla="*/ 288614 h 1590675"/>
                    <a:gd name="connsiteX1382" fmla="*/ 411575 w 1933575"/>
                    <a:gd name="connsiteY1382" fmla="*/ 264516 h 1590675"/>
                    <a:gd name="connsiteX1383" fmla="*/ 332232 w 1933575"/>
                    <a:gd name="connsiteY1383" fmla="*/ 250324 h 1590675"/>
                    <a:gd name="connsiteX1384" fmla="*/ 356807 w 1933575"/>
                    <a:gd name="connsiteY1384" fmla="*/ 276232 h 1590675"/>
                    <a:gd name="connsiteX1385" fmla="*/ 331661 w 1933575"/>
                    <a:gd name="connsiteY1385" fmla="*/ 300045 h 1590675"/>
                    <a:gd name="connsiteX1386" fmla="*/ 307086 w 1933575"/>
                    <a:gd name="connsiteY1386" fmla="*/ 274137 h 1590675"/>
                    <a:gd name="connsiteX1387" fmla="*/ 332232 w 1933575"/>
                    <a:gd name="connsiteY1387" fmla="*/ 250324 h 1590675"/>
                    <a:gd name="connsiteX1388" fmla="*/ 252317 w 1933575"/>
                    <a:gd name="connsiteY1388" fmla="*/ 285662 h 1590675"/>
                    <a:gd name="connsiteX1389" fmla="*/ 227743 w 1933575"/>
                    <a:gd name="connsiteY1389" fmla="*/ 261278 h 1590675"/>
                    <a:gd name="connsiteX1390" fmla="*/ 253175 w 1933575"/>
                    <a:gd name="connsiteY1390" fmla="*/ 236322 h 1590675"/>
                    <a:gd name="connsiteX1391" fmla="*/ 276987 w 1933575"/>
                    <a:gd name="connsiteY1391" fmla="*/ 261468 h 1590675"/>
                    <a:gd name="connsiteX1392" fmla="*/ 252317 w 1933575"/>
                    <a:gd name="connsiteY1392" fmla="*/ 285662 h 1590675"/>
                    <a:gd name="connsiteX1393" fmla="*/ 1564957 w 1933575"/>
                    <a:gd name="connsiteY1393" fmla="*/ 1169105 h 1590675"/>
                    <a:gd name="connsiteX1394" fmla="*/ 1541336 w 1933575"/>
                    <a:gd name="connsiteY1394" fmla="*/ 1144055 h 1590675"/>
                    <a:gd name="connsiteX1395" fmla="*/ 1566767 w 1933575"/>
                    <a:gd name="connsiteY1395" fmla="*/ 1120909 h 1590675"/>
                    <a:gd name="connsiteX1396" fmla="*/ 1589627 w 1933575"/>
                    <a:gd name="connsiteY1396" fmla="*/ 1145198 h 1590675"/>
                    <a:gd name="connsiteX1397" fmla="*/ 1564957 w 1933575"/>
                    <a:gd name="connsiteY1397" fmla="*/ 1169105 h 1590675"/>
                    <a:gd name="connsiteX1398" fmla="*/ 1307211 w 1933575"/>
                    <a:gd name="connsiteY1398" fmla="*/ 796773 h 1590675"/>
                    <a:gd name="connsiteX1399" fmla="*/ 1282732 w 1933575"/>
                    <a:gd name="connsiteY1399" fmla="*/ 772675 h 1590675"/>
                    <a:gd name="connsiteX1400" fmla="*/ 1307211 w 1933575"/>
                    <a:gd name="connsiteY1400" fmla="*/ 748577 h 1590675"/>
                    <a:gd name="connsiteX1401" fmla="*/ 1331024 w 1933575"/>
                    <a:gd name="connsiteY1401" fmla="*/ 772008 h 1590675"/>
                    <a:gd name="connsiteX1402" fmla="*/ 1307211 w 1933575"/>
                    <a:gd name="connsiteY1402" fmla="*/ 796773 h 1590675"/>
                    <a:gd name="connsiteX1403" fmla="*/ 570357 w 1933575"/>
                    <a:gd name="connsiteY1403" fmla="*/ 290901 h 1590675"/>
                    <a:gd name="connsiteX1404" fmla="*/ 594836 w 1933575"/>
                    <a:gd name="connsiteY1404" fmla="*/ 314999 h 1590675"/>
                    <a:gd name="connsiteX1405" fmla="*/ 570357 w 1933575"/>
                    <a:gd name="connsiteY1405" fmla="*/ 339097 h 1590675"/>
                    <a:gd name="connsiteX1406" fmla="*/ 546545 w 1933575"/>
                    <a:gd name="connsiteY1406" fmla="*/ 315666 h 1590675"/>
                    <a:gd name="connsiteX1407" fmla="*/ 570357 w 1933575"/>
                    <a:gd name="connsiteY1407" fmla="*/ 290901 h 1590675"/>
                    <a:gd name="connsiteX1408" fmla="*/ 491490 w 1933575"/>
                    <a:gd name="connsiteY1408" fmla="*/ 276422 h 1590675"/>
                    <a:gd name="connsiteX1409" fmla="*/ 515588 w 1933575"/>
                    <a:gd name="connsiteY1409" fmla="*/ 301187 h 1590675"/>
                    <a:gd name="connsiteX1410" fmla="*/ 490823 w 1933575"/>
                    <a:gd name="connsiteY1410" fmla="*/ 325286 h 1590675"/>
                    <a:gd name="connsiteX1411" fmla="*/ 466725 w 1933575"/>
                    <a:gd name="connsiteY1411" fmla="*/ 300521 h 1590675"/>
                    <a:gd name="connsiteX1412" fmla="*/ 491490 w 1933575"/>
                    <a:gd name="connsiteY1412" fmla="*/ 276422 h 1590675"/>
                    <a:gd name="connsiteX1413" fmla="*/ 199739 w 1933575"/>
                    <a:gd name="connsiteY1413" fmla="*/ 246323 h 1590675"/>
                    <a:gd name="connsiteX1414" fmla="*/ 175736 w 1933575"/>
                    <a:gd name="connsiteY1414" fmla="*/ 270898 h 1590675"/>
                    <a:gd name="connsiteX1415" fmla="*/ 151448 w 1933575"/>
                    <a:gd name="connsiteY1415" fmla="*/ 246514 h 1590675"/>
                    <a:gd name="connsiteX1416" fmla="*/ 174784 w 1933575"/>
                    <a:gd name="connsiteY1416" fmla="*/ 222606 h 1590675"/>
                    <a:gd name="connsiteX1417" fmla="*/ 199739 w 1933575"/>
                    <a:gd name="connsiteY1417" fmla="*/ 246323 h 1590675"/>
                    <a:gd name="connsiteX1418" fmla="*/ 119348 w 1933575"/>
                    <a:gd name="connsiteY1418" fmla="*/ 232703 h 1590675"/>
                    <a:gd name="connsiteX1419" fmla="*/ 96012 w 1933575"/>
                    <a:gd name="connsiteY1419" fmla="*/ 255848 h 1590675"/>
                    <a:gd name="connsiteX1420" fmla="*/ 72866 w 1933575"/>
                    <a:gd name="connsiteY1420" fmla="*/ 232512 h 1590675"/>
                    <a:gd name="connsiteX1421" fmla="*/ 96203 w 1933575"/>
                    <a:gd name="connsiteY1421" fmla="*/ 209367 h 1590675"/>
                    <a:gd name="connsiteX1422" fmla="*/ 119348 w 1933575"/>
                    <a:gd name="connsiteY1422" fmla="*/ 232703 h 1590675"/>
                    <a:gd name="connsiteX1423" fmla="*/ 1120140 w 1933575"/>
                    <a:gd name="connsiteY1423" fmla="*/ 574174 h 1590675"/>
                    <a:gd name="connsiteX1424" fmla="*/ 1095375 w 1933575"/>
                    <a:gd name="connsiteY1424" fmla="*/ 597225 h 1590675"/>
                    <a:gd name="connsiteX1425" fmla="*/ 1072991 w 1933575"/>
                    <a:gd name="connsiteY1425" fmla="*/ 573126 h 1590675"/>
                    <a:gd name="connsiteX1426" fmla="*/ 1097756 w 1933575"/>
                    <a:gd name="connsiteY1426" fmla="*/ 550076 h 1590675"/>
                    <a:gd name="connsiteX1427" fmla="*/ 1120140 w 1933575"/>
                    <a:gd name="connsiteY1427" fmla="*/ 574174 h 1590675"/>
                    <a:gd name="connsiteX1428" fmla="*/ 1682591 w 1933575"/>
                    <a:gd name="connsiteY1428" fmla="*/ 1432853 h 1590675"/>
                    <a:gd name="connsiteX1429" fmla="*/ 1658398 w 1933575"/>
                    <a:gd name="connsiteY1429" fmla="*/ 1409136 h 1590675"/>
                    <a:gd name="connsiteX1430" fmla="*/ 1681353 w 1933575"/>
                    <a:gd name="connsiteY1430" fmla="*/ 1385609 h 1590675"/>
                    <a:gd name="connsiteX1431" fmla="*/ 1705547 w 1933575"/>
                    <a:gd name="connsiteY1431" fmla="*/ 1409326 h 1590675"/>
                    <a:gd name="connsiteX1432" fmla="*/ 1682591 w 1933575"/>
                    <a:gd name="connsiteY1432" fmla="*/ 1432853 h 1590675"/>
                    <a:gd name="connsiteX1433" fmla="*/ 673703 w 1933575"/>
                    <a:gd name="connsiteY1433" fmla="*/ 328620 h 1590675"/>
                    <a:gd name="connsiteX1434" fmla="*/ 651224 w 1933575"/>
                    <a:gd name="connsiteY1434" fmla="*/ 352622 h 1590675"/>
                    <a:gd name="connsiteX1435" fmla="*/ 626936 w 1933575"/>
                    <a:gd name="connsiteY1435" fmla="*/ 329096 h 1590675"/>
                    <a:gd name="connsiteX1436" fmla="*/ 650177 w 1933575"/>
                    <a:gd name="connsiteY1436" fmla="*/ 305855 h 1590675"/>
                    <a:gd name="connsiteX1437" fmla="*/ 673703 w 1933575"/>
                    <a:gd name="connsiteY1437" fmla="*/ 328620 h 1590675"/>
                    <a:gd name="connsiteX1438" fmla="*/ 1711262 w 1933575"/>
                    <a:gd name="connsiteY1438" fmla="*/ 1590587 h 1590675"/>
                    <a:gd name="connsiteX1439" fmla="*/ 1709928 w 1933575"/>
                    <a:gd name="connsiteY1439" fmla="*/ 1582395 h 1590675"/>
                    <a:gd name="connsiteX1440" fmla="*/ 1733455 w 1933575"/>
                    <a:gd name="connsiteY1440" fmla="*/ 1559440 h 1590675"/>
                    <a:gd name="connsiteX1441" fmla="*/ 1756410 w 1933575"/>
                    <a:gd name="connsiteY1441" fmla="*/ 1582967 h 1590675"/>
                    <a:gd name="connsiteX1442" fmla="*/ 1755077 w 1933575"/>
                    <a:gd name="connsiteY1442" fmla="*/ 1590587 h 1590675"/>
                    <a:gd name="connsiteX1443" fmla="*/ 1711262 w 1933575"/>
                    <a:gd name="connsiteY1443" fmla="*/ 1590587 h 1590675"/>
                    <a:gd name="connsiteX1444" fmla="*/ 974789 w 1933575"/>
                    <a:gd name="connsiteY1444" fmla="*/ 465018 h 1590675"/>
                    <a:gd name="connsiteX1445" fmla="*/ 952214 w 1933575"/>
                    <a:gd name="connsiteY1445" fmla="*/ 488925 h 1590675"/>
                    <a:gd name="connsiteX1446" fmla="*/ 928307 w 1933575"/>
                    <a:gd name="connsiteY1446" fmla="*/ 466351 h 1590675"/>
                    <a:gd name="connsiteX1447" fmla="*/ 950881 w 1933575"/>
                    <a:gd name="connsiteY1447" fmla="*/ 442443 h 1590675"/>
                    <a:gd name="connsiteX1448" fmla="*/ 974789 w 1933575"/>
                    <a:gd name="connsiteY1448" fmla="*/ 465018 h 1590675"/>
                    <a:gd name="connsiteX1449" fmla="*/ 1536859 w 1933575"/>
                    <a:gd name="connsiteY1449" fmla="*/ 971843 h 1590675"/>
                    <a:gd name="connsiteX1450" fmla="*/ 1513999 w 1933575"/>
                    <a:gd name="connsiteY1450" fmla="*/ 994036 h 1590675"/>
                    <a:gd name="connsiteX1451" fmla="*/ 1491806 w 1933575"/>
                    <a:gd name="connsiteY1451" fmla="*/ 971176 h 1590675"/>
                    <a:gd name="connsiteX1452" fmla="*/ 1514666 w 1933575"/>
                    <a:gd name="connsiteY1452" fmla="*/ 948983 h 1590675"/>
                    <a:gd name="connsiteX1453" fmla="*/ 1536859 w 1933575"/>
                    <a:gd name="connsiteY1453" fmla="*/ 971843 h 1590675"/>
                    <a:gd name="connsiteX1454" fmla="*/ 1240917 w 1933575"/>
                    <a:gd name="connsiteY1454" fmla="*/ 655708 h 1590675"/>
                    <a:gd name="connsiteX1455" fmla="*/ 1264634 w 1933575"/>
                    <a:gd name="connsiteY1455" fmla="*/ 678568 h 1590675"/>
                    <a:gd name="connsiteX1456" fmla="*/ 1241393 w 1933575"/>
                    <a:gd name="connsiteY1456" fmla="*/ 701904 h 1590675"/>
                    <a:gd name="connsiteX1457" fmla="*/ 1218438 w 1933575"/>
                    <a:gd name="connsiteY1457" fmla="*/ 679806 h 1590675"/>
                    <a:gd name="connsiteX1458" fmla="*/ 1240917 w 1933575"/>
                    <a:gd name="connsiteY1458" fmla="*/ 655708 h 1590675"/>
                    <a:gd name="connsiteX1459" fmla="*/ 1630585 w 1933575"/>
                    <a:gd name="connsiteY1459" fmla="*/ 1215683 h 1590675"/>
                    <a:gd name="connsiteX1460" fmla="*/ 1653921 w 1933575"/>
                    <a:gd name="connsiteY1460" fmla="*/ 1238924 h 1590675"/>
                    <a:gd name="connsiteX1461" fmla="*/ 1630394 w 1933575"/>
                    <a:gd name="connsiteY1461" fmla="*/ 1261879 h 1590675"/>
                    <a:gd name="connsiteX1462" fmla="*/ 1607820 w 1933575"/>
                    <a:gd name="connsiteY1462" fmla="*/ 1239400 h 1590675"/>
                    <a:gd name="connsiteX1463" fmla="*/ 1630585 w 1933575"/>
                    <a:gd name="connsiteY1463" fmla="*/ 1215683 h 1590675"/>
                    <a:gd name="connsiteX1464" fmla="*/ 39243 w 1933575"/>
                    <a:gd name="connsiteY1464" fmla="*/ 218892 h 1590675"/>
                    <a:gd name="connsiteX1465" fmla="*/ 16288 w 1933575"/>
                    <a:gd name="connsiteY1465" fmla="*/ 241085 h 1590675"/>
                    <a:gd name="connsiteX1466" fmla="*/ 95 w 1933575"/>
                    <a:gd name="connsiteY1466" fmla="*/ 234131 h 1590675"/>
                    <a:gd name="connsiteX1467" fmla="*/ 95 w 1933575"/>
                    <a:gd name="connsiteY1467" fmla="*/ 202604 h 1590675"/>
                    <a:gd name="connsiteX1468" fmla="*/ 17336 w 1933575"/>
                    <a:gd name="connsiteY1468" fmla="*/ 195651 h 1590675"/>
                    <a:gd name="connsiteX1469" fmla="*/ 39243 w 1933575"/>
                    <a:gd name="connsiteY1469" fmla="*/ 218892 h 1590675"/>
                    <a:gd name="connsiteX1470" fmla="*/ 1471517 w 1933575"/>
                    <a:gd name="connsiteY1470" fmla="*/ 880974 h 1590675"/>
                    <a:gd name="connsiteX1471" fmla="*/ 1448657 w 1933575"/>
                    <a:gd name="connsiteY1471" fmla="*/ 903168 h 1590675"/>
                    <a:gd name="connsiteX1472" fmla="*/ 1426464 w 1933575"/>
                    <a:gd name="connsiteY1472" fmla="*/ 880308 h 1590675"/>
                    <a:gd name="connsiteX1473" fmla="*/ 1449324 w 1933575"/>
                    <a:gd name="connsiteY1473" fmla="*/ 858114 h 1590675"/>
                    <a:gd name="connsiteX1474" fmla="*/ 1471517 w 1933575"/>
                    <a:gd name="connsiteY1474" fmla="*/ 880974 h 1590675"/>
                    <a:gd name="connsiteX1475" fmla="*/ 749999 w 1933575"/>
                    <a:gd name="connsiteY1475" fmla="*/ 343955 h 1590675"/>
                    <a:gd name="connsiteX1476" fmla="*/ 726186 w 1933575"/>
                    <a:gd name="connsiteY1476" fmla="*/ 366434 h 1590675"/>
                    <a:gd name="connsiteX1477" fmla="*/ 704088 w 1933575"/>
                    <a:gd name="connsiteY1477" fmla="*/ 342240 h 1590675"/>
                    <a:gd name="connsiteX1478" fmla="*/ 727234 w 1933575"/>
                    <a:gd name="connsiteY1478" fmla="*/ 320523 h 1590675"/>
                    <a:gd name="connsiteX1479" fmla="*/ 749999 w 1933575"/>
                    <a:gd name="connsiteY1479" fmla="*/ 343955 h 1590675"/>
                    <a:gd name="connsiteX1480" fmla="*/ 1696593 w 1933575"/>
                    <a:gd name="connsiteY1480" fmla="*/ 1354938 h 1590675"/>
                    <a:gd name="connsiteX1481" fmla="*/ 1673828 w 1933575"/>
                    <a:gd name="connsiteY1481" fmla="*/ 1332459 h 1590675"/>
                    <a:gd name="connsiteX1482" fmla="*/ 1696593 w 1933575"/>
                    <a:gd name="connsiteY1482" fmla="*/ 1310076 h 1590675"/>
                    <a:gd name="connsiteX1483" fmla="*/ 1718691 w 1933575"/>
                    <a:gd name="connsiteY1483" fmla="*/ 1331793 h 1590675"/>
                    <a:gd name="connsiteX1484" fmla="*/ 1696593 w 1933575"/>
                    <a:gd name="connsiteY1484" fmla="*/ 1354938 h 1590675"/>
                    <a:gd name="connsiteX1485" fmla="*/ 1383316 w 1933575"/>
                    <a:gd name="connsiteY1485" fmla="*/ 764579 h 1590675"/>
                    <a:gd name="connsiteX1486" fmla="*/ 1405795 w 1933575"/>
                    <a:gd name="connsiteY1486" fmla="*/ 787344 h 1590675"/>
                    <a:gd name="connsiteX1487" fmla="*/ 1383792 w 1933575"/>
                    <a:gd name="connsiteY1487" fmla="*/ 809156 h 1590675"/>
                    <a:gd name="connsiteX1488" fmla="*/ 1361313 w 1933575"/>
                    <a:gd name="connsiteY1488" fmla="*/ 786391 h 1590675"/>
                    <a:gd name="connsiteX1489" fmla="*/ 1383316 w 1933575"/>
                    <a:gd name="connsiteY1489" fmla="*/ 764579 h 1590675"/>
                    <a:gd name="connsiteX1490" fmla="*/ 807053 w 1933575"/>
                    <a:gd name="connsiteY1490" fmla="*/ 335192 h 1590675"/>
                    <a:gd name="connsiteX1491" fmla="*/ 829056 w 1933575"/>
                    <a:gd name="connsiteY1491" fmla="*/ 358433 h 1590675"/>
                    <a:gd name="connsiteX1492" fmla="*/ 805529 w 1933575"/>
                    <a:gd name="connsiteY1492" fmla="*/ 380054 h 1590675"/>
                    <a:gd name="connsiteX1493" fmla="*/ 784193 w 1933575"/>
                    <a:gd name="connsiteY1493" fmla="*/ 357576 h 1590675"/>
                    <a:gd name="connsiteX1494" fmla="*/ 807053 w 1933575"/>
                    <a:gd name="connsiteY1494" fmla="*/ 335192 h 1590675"/>
                    <a:gd name="connsiteX1495" fmla="*/ 1053465 w 1933575"/>
                    <a:gd name="connsiteY1495" fmla="*/ 479496 h 1590675"/>
                    <a:gd name="connsiteX1496" fmla="*/ 1030891 w 1933575"/>
                    <a:gd name="connsiteY1496" fmla="*/ 502165 h 1590675"/>
                    <a:gd name="connsiteX1497" fmla="*/ 1008888 w 1933575"/>
                    <a:gd name="connsiteY1497" fmla="*/ 480258 h 1590675"/>
                    <a:gd name="connsiteX1498" fmla="*/ 1031462 w 1933575"/>
                    <a:gd name="connsiteY1498" fmla="*/ 457588 h 1590675"/>
                    <a:gd name="connsiteX1499" fmla="*/ 1053465 w 1933575"/>
                    <a:gd name="connsiteY1499" fmla="*/ 479496 h 1590675"/>
                    <a:gd name="connsiteX1500" fmla="*/ 1602010 w 1933575"/>
                    <a:gd name="connsiteY1500" fmla="*/ 1064997 h 1590675"/>
                    <a:gd name="connsiteX1501" fmla="*/ 1580769 w 1933575"/>
                    <a:gd name="connsiteY1501" fmla="*/ 1087667 h 1590675"/>
                    <a:gd name="connsiteX1502" fmla="*/ 1557433 w 1933575"/>
                    <a:gd name="connsiteY1502" fmla="*/ 1065759 h 1590675"/>
                    <a:gd name="connsiteX1503" fmla="*/ 1580007 w 1933575"/>
                    <a:gd name="connsiteY1503" fmla="*/ 1043090 h 1590675"/>
                    <a:gd name="connsiteX1504" fmla="*/ 1602010 w 1933575"/>
                    <a:gd name="connsiteY1504" fmla="*/ 1064997 h 1590675"/>
                    <a:gd name="connsiteX1505" fmla="*/ 1198340 w 1933575"/>
                    <a:gd name="connsiteY1505" fmla="*/ 584747 h 1590675"/>
                    <a:gd name="connsiteX1506" fmla="*/ 1175671 w 1933575"/>
                    <a:gd name="connsiteY1506" fmla="*/ 607321 h 1590675"/>
                    <a:gd name="connsiteX1507" fmla="*/ 1153859 w 1933575"/>
                    <a:gd name="connsiteY1507" fmla="*/ 585318 h 1590675"/>
                    <a:gd name="connsiteX1508" fmla="*/ 1176528 w 1933575"/>
                    <a:gd name="connsiteY1508" fmla="*/ 562744 h 1590675"/>
                    <a:gd name="connsiteX1509" fmla="*/ 1198340 w 1933575"/>
                    <a:gd name="connsiteY1509" fmla="*/ 584747 h 1590675"/>
                    <a:gd name="connsiteX1510" fmla="*/ 1747838 w 1933575"/>
                    <a:gd name="connsiteY1510" fmla="*/ 1480668 h 1590675"/>
                    <a:gd name="connsiteX1511" fmla="*/ 1769840 w 1933575"/>
                    <a:gd name="connsiteY1511" fmla="*/ 1503909 h 1590675"/>
                    <a:gd name="connsiteX1512" fmla="*/ 1746314 w 1933575"/>
                    <a:gd name="connsiteY1512" fmla="*/ 1525531 h 1590675"/>
                    <a:gd name="connsiteX1513" fmla="*/ 1724978 w 1933575"/>
                    <a:gd name="connsiteY1513" fmla="*/ 1503052 h 1590675"/>
                    <a:gd name="connsiteX1514" fmla="*/ 1747838 w 1933575"/>
                    <a:gd name="connsiteY1514" fmla="*/ 1480668 h 1590675"/>
                    <a:gd name="connsiteX1515" fmla="*/ 1666399 w 1933575"/>
                    <a:gd name="connsiteY1515" fmla="*/ 1160247 h 1590675"/>
                    <a:gd name="connsiteX1516" fmla="*/ 1643729 w 1933575"/>
                    <a:gd name="connsiteY1516" fmla="*/ 1180440 h 1590675"/>
                    <a:gd name="connsiteX1517" fmla="*/ 1623917 w 1933575"/>
                    <a:gd name="connsiteY1517" fmla="*/ 1157485 h 1590675"/>
                    <a:gd name="connsiteX1518" fmla="*/ 1645825 w 1933575"/>
                    <a:gd name="connsiteY1518" fmla="*/ 1137959 h 1590675"/>
                    <a:gd name="connsiteX1519" fmla="*/ 1666399 w 1933575"/>
                    <a:gd name="connsiteY1519" fmla="*/ 1160247 h 1590675"/>
                    <a:gd name="connsiteX1520" fmla="*/ 1342358 w 1933575"/>
                    <a:gd name="connsiteY1520" fmla="*/ 693332 h 1590675"/>
                    <a:gd name="connsiteX1521" fmla="*/ 1320356 w 1933575"/>
                    <a:gd name="connsiteY1521" fmla="*/ 714287 h 1590675"/>
                    <a:gd name="connsiteX1522" fmla="*/ 1299686 w 1933575"/>
                    <a:gd name="connsiteY1522" fmla="*/ 691998 h 1590675"/>
                    <a:gd name="connsiteX1523" fmla="*/ 1320927 w 1933575"/>
                    <a:gd name="connsiteY1523" fmla="*/ 671710 h 1590675"/>
                    <a:gd name="connsiteX1524" fmla="*/ 1342358 w 1933575"/>
                    <a:gd name="connsiteY1524" fmla="*/ 693332 h 1590675"/>
                    <a:gd name="connsiteX1525" fmla="*/ 367094 w 1933575"/>
                    <a:gd name="connsiteY1525" fmla="*/ 195460 h 1590675"/>
                    <a:gd name="connsiteX1526" fmla="*/ 346996 w 1933575"/>
                    <a:gd name="connsiteY1526" fmla="*/ 216510 h 1590675"/>
                    <a:gd name="connsiteX1527" fmla="*/ 325184 w 1933575"/>
                    <a:gd name="connsiteY1527" fmla="*/ 195651 h 1590675"/>
                    <a:gd name="connsiteX1528" fmla="*/ 346710 w 1933575"/>
                    <a:gd name="connsiteY1528" fmla="*/ 174600 h 1590675"/>
                    <a:gd name="connsiteX1529" fmla="*/ 367094 w 1933575"/>
                    <a:gd name="connsiteY1529" fmla="*/ 195460 h 1590675"/>
                    <a:gd name="connsiteX1530" fmla="*/ 446723 w 1933575"/>
                    <a:gd name="connsiteY1530" fmla="*/ 210510 h 1590675"/>
                    <a:gd name="connsiteX1531" fmla="*/ 424339 w 1933575"/>
                    <a:gd name="connsiteY1531" fmla="*/ 230703 h 1590675"/>
                    <a:gd name="connsiteX1532" fmla="*/ 404813 w 1933575"/>
                    <a:gd name="connsiteY1532" fmla="*/ 209081 h 1590675"/>
                    <a:gd name="connsiteX1533" fmla="*/ 427196 w 1933575"/>
                    <a:gd name="connsiteY1533" fmla="*/ 188888 h 1590675"/>
                    <a:gd name="connsiteX1534" fmla="*/ 446723 w 1933575"/>
                    <a:gd name="connsiteY1534" fmla="*/ 210510 h 1590675"/>
                    <a:gd name="connsiteX1535" fmla="*/ 526066 w 1933575"/>
                    <a:gd name="connsiteY1535" fmla="*/ 223845 h 1590675"/>
                    <a:gd name="connsiteX1536" fmla="*/ 505873 w 1933575"/>
                    <a:gd name="connsiteY1536" fmla="*/ 244704 h 1590675"/>
                    <a:gd name="connsiteX1537" fmla="*/ 484632 w 1933575"/>
                    <a:gd name="connsiteY1537" fmla="*/ 223463 h 1590675"/>
                    <a:gd name="connsiteX1538" fmla="*/ 505492 w 1933575"/>
                    <a:gd name="connsiteY1538" fmla="*/ 203270 h 1590675"/>
                    <a:gd name="connsiteX1539" fmla="*/ 526066 w 1933575"/>
                    <a:gd name="connsiteY1539" fmla="*/ 223845 h 1590675"/>
                    <a:gd name="connsiteX1540" fmla="*/ 266033 w 1933575"/>
                    <a:gd name="connsiteY1540" fmla="*/ 160694 h 1590675"/>
                    <a:gd name="connsiteX1541" fmla="*/ 287274 w 1933575"/>
                    <a:gd name="connsiteY1541" fmla="*/ 180506 h 1590675"/>
                    <a:gd name="connsiteX1542" fmla="*/ 266414 w 1933575"/>
                    <a:gd name="connsiteY1542" fmla="*/ 202128 h 1590675"/>
                    <a:gd name="connsiteX1543" fmla="*/ 245840 w 1933575"/>
                    <a:gd name="connsiteY1543" fmla="*/ 181649 h 1590675"/>
                    <a:gd name="connsiteX1544" fmla="*/ 266033 w 1933575"/>
                    <a:gd name="connsiteY1544" fmla="*/ 160694 h 1590675"/>
                    <a:gd name="connsiteX1545" fmla="*/ 886206 w 1933575"/>
                    <a:gd name="connsiteY1545" fmla="*/ 350908 h 1590675"/>
                    <a:gd name="connsiteX1546" fmla="*/ 907161 w 1933575"/>
                    <a:gd name="connsiteY1546" fmla="*/ 372530 h 1590675"/>
                    <a:gd name="connsiteX1547" fmla="*/ 886206 w 1933575"/>
                    <a:gd name="connsiteY1547" fmla="*/ 392818 h 1590675"/>
                    <a:gd name="connsiteX1548" fmla="*/ 865251 w 1933575"/>
                    <a:gd name="connsiteY1548" fmla="*/ 371196 h 1590675"/>
                    <a:gd name="connsiteX1549" fmla="*/ 886206 w 1933575"/>
                    <a:gd name="connsiteY1549" fmla="*/ 350908 h 1590675"/>
                    <a:gd name="connsiteX1550" fmla="*/ 1110139 w 1933575"/>
                    <a:gd name="connsiteY1550" fmla="*/ 473780 h 1590675"/>
                    <a:gd name="connsiteX1551" fmla="*/ 1131094 w 1933575"/>
                    <a:gd name="connsiteY1551" fmla="*/ 493878 h 1590675"/>
                    <a:gd name="connsiteX1552" fmla="*/ 1110710 w 1933575"/>
                    <a:gd name="connsiteY1552" fmla="*/ 514452 h 1590675"/>
                    <a:gd name="connsiteX1553" fmla="*/ 1090517 w 1933575"/>
                    <a:gd name="connsiteY1553" fmla="*/ 495117 h 1590675"/>
                    <a:gd name="connsiteX1554" fmla="*/ 1110139 w 1933575"/>
                    <a:gd name="connsiteY1554" fmla="*/ 473780 h 1590675"/>
                    <a:gd name="connsiteX1555" fmla="*/ 186404 w 1933575"/>
                    <a:gd name="connsiteY1555" fmla="*/ 146883 h 1590675"/>
                    <a:gd name="connsiteX1556" fmla="*/ 207359 w 1933575"/>
                    <a:gd name="connsiteY1556" fmla="*/ 166980 h 1590675"/>
                    <a:gd name="connsiteX1557" fmla="*/ 186976 w 1933575"/>
                    <a:gd name="connsiteY1557" fmla="*/ 187554 h 1590675"/>
                    <a:gd name="connsiteX1558" fmla="*/ 166783 w 1933575"/>
                    <a:gd name="connsiteY1558" fmla="*/ 168219 h 1590675"/>
                    <a:gd name="connsiteX1559" fmla="*/ 186404 w 1933575"/>
                    <a:gd name="connsiteY1559" fmla="*/ 146883 h 1590675"/>
                    <a:gd name="connsiteX1560" fmla="*/ 564642 w 1933575"/>
                    <a:gd name="connsiteY1560" fmla="*/ 237084 h 1590675"/>
                    <a:gd name="connsiteX1561" fmla="*/ 586454 w 1933575"/>
                    <a:gd name="connsiteY1561" fmla="*/ 217939 h 1590675"/>
                    <a:gd name="connsiteX1562" fmla="*/ 605314 w 1933575"/>
                    <a:gd name="connsiteY1562" fmla="*/ 238704 h 1590675"/>
                    <a:gd name="connsiteX1563" fmla="*/ 584168 w 1933575"/>
                    <a:gd name="connsiteY1563" fmla="*/ 258611 h 1590675"/>
                    <a:gd name="connsiteX1564" fmla="*/ 564642 w 1933575"/>
                    <a:gd name="connsiteY1564" fmla="*/ 237084 h 1590675"/>
                    <a:gd name="connsiteX1565" fmla="*/ 1275683 w 1933575"/>
                    <a:gd name="connsiteY1565" fmla="*/ 599511 h 1590675"/>
                    <a:gd name="connsiteX1566" fmla="*/ 1254633 w 1933575"/>
                    <a:gd name="connsiteY1566" fmla="*/ 619227 h 1590675"/>
                    <a:gd name="connsiteX1567" fmla="*/ 1235678 w 1933575"/>
                    <a:gd name="connsiteY1567" fmla="*/ 598844 h 1590675"/>
                    <a:gd name="connsiteX1568" fmla="*/ 1256728 w 1933575"/>
                    <a:gd name="connsiteY1568" fmla="*/ 579127 h 1590675"/>
                    <a:gd name="connsiteX1569" fmla="*/ 1275683 w 1933575"/>
                    <a:gd name="connsiteY1569" fmla="*/ 599511 h 1590675"/>
                    <a:gd name="connsiteX1570" fmla="*/ 1730597 w 1933575"/>
                    <a:gd name="connsiteY1570" fmla="*/ 1252735 h 1590675"/>
                    <a:gd name="connsiteX1571" fmla="*/ 1711357 w 1933575"/>
                    <a:gd name="connsiteY1571" fmla="*/ 1273119 h 1590675"/>
                    <a:gd name="connsiteX1572" fmla="*/ 1690211 w 1933575"/>
                    <a:gd name="connsiteY1572" fmla="*/ 1253211 h 1590675"/>
                    <a:gd name="connsiteX1573" fmla="*/ 1710881 w 1933575"/>
                    <a:gd name="connsiteY1573" fmla="*/ 1232828 h 1590675"/>
                    <a:gd name="connsiteX1574" fmla="*/ 1730597 w 1933575"/>
                    <a:gd name="connsiteY1574" fmla="*/ 1252735 h 1590675"/>
                    <a:gd name="connsiteX1575" fmla="*/ 1762220 w 1933575"/>
                    <a:gd name="connsiteY1575" fmla="*/ 1443806 h 1590675"/>
                    <a:gd name="connsiteX1576" fmla="*/ 1741265 w 1933575"/>
                    <a:gd name="connsiteY1576" fmla="*/ 1423709 h 1590675"/>
                    <a:gd name="connsiteX1577" fmla="*/ 1761649 w 1933575"/>
                    <a:gd name="connsiteY1577" fmla="*/ 1403135 h 1590675"/>
                    <a:gd name="connsiteX1578" fmla="*/ 1781842 w 1933575"/>
                    <a:gd name="connsiteY1578" fmla="*/ 1422471 h 1590675"/>
                    <a:gd name="connsiteX1579" fmla="*/ 1762220 w 1933575"/>
                    <a:gd name="connsiteY1579" fmla="*/ 1443806 h 1590675"/>
                    <a:gd name="connsiteX1580" fmla="*/ 985742 w 1933575"/>
                    <a:gd name="connsiteY1580" fmla="*/ 386151 h 1590675"/>
                    <a:gd name="connsiteX1581" fmla="*/ 966121 w 1933575"/>
                    <a:gd name="connsiteY1581" fmla="*/ 405962 h 1590675"/>
                    <a:gd name="connsiteX1582" fmla="*/ 945928 w 1933575"/>
                    <a:gd name="connsiteY1582" fmla="*/ 385293 h 1590675"/>
                    <a:gd name="connsiteX1583" fmla="*/ 966311 w 1933575"/>
                    <a:gd name="connsiteY1583" fmla="*/ 366148 h 1590675"/>
                    <a:gd name="connsiteX1584" fmla="*/ 985742 w 1933575"/>
                    <a:gd name="connsiteY1584" fmla="*/ 386151 h 1590675"/>
                    <a:gd name="connsiteX1585" fmla="*/ 665131 w 1933575"/>
                    <a:gd name="connsiteY1585" fmla="*/ 229750 h 1590675"/>
                    <a:gd name="connsiteX1586" fmla="*/ 684467 w 1933575"/>
                    <a:gd name="connsiteY1586" fmla="*/ 249943 h 1590675"/>
                    <a:gd name="connsiteX1587" fmla="*/ 663226 w 1933575"/>
                    <a:gd name="connsiteY1587" fmla="*/ 269660 h 1590675"/>
                    <a:gd name="connsiteX1588" fmla="*/ 644557 w 1933575"/>
                    <a:gd name="connsiteY1588" fmla="*/ 248800 h 1590675"/>
                    <a:gd name="connsiteX1589" fmla="*/ 665131 w 1933575"/>
                    <a:gd name="connsiteY1589" fmla="*/ 229750 h 1590675"/>
                    <a:gd name="connsiteX1590" fmla="*/ 1793939 w 1933575"/>
                    <a:gd name="connsiteY1590" fmla="*/ 1590587 h 1590675"/>
                    <a:gd name="connsiteX1591" fmla="*/ 1813274 w 1933575"/>
                    <a:gd name="connsiteY1591" fmla="*/ 1576966 h 1590675"/>
                    <a:gd name="connsiteX1592" fmla="*/ 1831562 w 1933575"/>
                    <a:gd name="connsiteY1592" fmla="*/ 1590587 h 1590675"/>
                    <a:gd name="connsiteX1593" fmla="*/ 1793939 w 1933575"/>
                    <a:gd name="connsiteY1593" fmla="*/ 1590587 h 1590675"/>
                    <a:gd name="connsiteX1594" fmla="*/ 1548384 w 1933575"/>
                    <a:gd name="connsiteY1594" fmla="*/ 895262 h 1590675"/>
                    <a:gd name="connsiteX1595" fmla="*/ 1528096 w 1933575"/>
                    <a:gd name="connsiteY1595" fmla="*/ 914597 h 1590675"/>
                    <a:gd name="connsiteX1596" fmla="*/ 1508760 w 1933575"/>
                    <a:gd name="connsiteY1596" fmla="*/ 894309 h 1590675"/>
                    <a:gd name="connsiteX1597" fmla="*/ 1529048 w 1933575"/>
                    <a:gd name="connsiteY1597" fmla="*/ 874973 h 1590675"/>
                    <a:gd name="connsiteX1598" fmla="*/ 1548384 w 1933575"/>
                    <a:gd name="connsiteY1598" fmla="*/ 895262 h 1590675"/>
                    <a:gd name="connsiteX1599" fmla="*/ 130207 w 1933575"/>
                    <a:gd name="connsiteY1599" fmla="*/ 153455 h 1590675"/>
                    <a:gd name="connsiteX1600" fmla="*/ 110204 w 1933575"/>
                    <a:gd name="connsiteY1600" fmla="*/ 172981 h 1590675"/>
                    <a:gd name="connsiteX1601" fmla="*/ 90392 w 1933575"/>
                    <a:gd name="connsiteY1601" fmla="*/ 151931 h 1590675"/>
                    <a:gd name="connsiteX1602" fmla="*/ 111062 w 1933575"/>
                    <a:gd name="connsiteY1602" fmla="*/ 133167 h 1590675"/>
                    <a:gd name="connsiteX1603" fmla="*/ 130207 w 1933575"/>
                    <a:gd name="connsiteY1603" fmla="*/ 153455 h 1590675"/>
                    <a:gd name="connsiteX1604" fmla="*/ 1416939 w 1933575"/>
                    <a:gd name="connsiteY1604" fmla="*/ 706953 h 1590675"/>
                    <a:gd name="connsiteX1605" fmla="*/ 1398175 w 1933575"/>
                    <a:gd name="connsiteY1605" fmla="*/ 726384 h 1590675"/>
                    <a:gd name="connsiteX1606" fmla="*/ 1378744 w 1933575"/>
                    <a:gd name="connsiteY1606" fmla="*/ 707619 h 1590675"/>
                    <a:gd name="connsiteX1607" fmla="*/ 1397508 w 1933575"/>
                    <a:gd name="connsiteY1607" fmla="*/ 688188 h 1590675"/>
                    <a:gd name="connsiteX1608" fmla="*/ 1416939 w 1933575"/>
                    <a:gd name="connsiteY1608" fmla="*/ 706953 h 1590675"/>
                    <a:gd name="connsiteX1609" fmla="*/ 1482852 w 1933575"/>
                    <a:gd name="connsiteY1609" fmla="*/ 800393 h 1590675"/>
                    <a:gd name="connsiteX1610" fmla="*/ 1463421 w 1933575"/>
                    <a:gd name="connsiteY1610" fmla="*/ 820681 h 1590675"/>
                    <a:gd name="connsiteX1611" fmla="*/ 1443609 w 1933575"/>
                    <a:gd name="connsiteY1611" fmla="*/ 800869 h 1590675"/>
                    <a:gd name="connsiteX1612" fmla="*/ 1462183 w 1933575"/>
                    <a:gd name="connsiteY1612" fmla="*/ 781438 h 1590675"/>
                    <a:gd name="connsiteX1613" fmla="*/ 1482852 w 1933575"/>
                    <a:gd name="connsiteY1613" fmla="*/ 800393 h 1590675"/>
                    <a:gd name="connsiteX1614" fmla="*/ 1593532 w 1933575"/>
                    <a:gd name="connsiteY1614" fmla="*/ 1005466 h 1590675"/>
                    <a:gd name="connsiteX1615" fmla="*/ 1574197 w 1933575"/>
                    <a:gd name="connsiteY1615" fmla="*/ 985083 h 1590675"/>
                    <a:gd name="connsiteX1616" fmla="*/ 1594866 w 1933575"/>
                    <a:gd name="connsiteY1616" fmla="*/ 966223 h 1590675"/>
                    <a:gd name="connsiteX1617" fmla="*/ 1613440 w 1933575"/>
                    <a:gd name="connsiteY1617" fmla="*/ 985749 h 1590675"/>
                    <a:gd name="connsiteX1618" fmla="*/ 1593532 w 1933575"/>
                    <a:gd name="connsiteY1618" fmla="*/ 1005466 h 1590675"/>
                    <a:gd name="connsiteX1619" fmla="*/ 50006 w 1933575"/>
                    <a:gd name="connsiteY1619" fmla="*/ 138786 h 1590675"/>
                    <a:gd name="connsiteX1620" fmla="*/ 31052 w 1933575"/>
                    <a:gd name="connsiteY1620" fmla="*/ 158122 h 1590675"/>
                    <a:gd name="connsiteX1621" fmla="*/ 11335 w 1933575"/>
                    <a:gd name="connsiteY1621" fmla="*/ 138120 h 1590675"/>
                    <a:gd name="connsiteX1622" fmla="*/ 31052 w 1933575"/>
                    <a:gd name="connsiteY1622" fmla="*/ 119451 h 1590675"/>
                    <a:gd name="connsiteX1623" fmla="*/ 50006 w 1933575"/>
                    <a:gd name="connsiteY1623" fmla="*/ 138786 h 1590675"/>
                    <a:gd name="connsiteX1624" fmla="*/ 760762 w 1933575"/>
                    <a:gd name="connsiteY1624" fmla="*/ 263278 h 1590675"/>
                    <a:gd name="connsiteX1625" fmla="*/ 741045 w 1933575"/>
                    <a:gd name="connsiteY1625" fmla="*/ 283376 h 1590675"/>
                    <a:gd name="connsiteX1626" fmla="*/ 721614 w 1933575"/>
                    <a:gd name="connsiteY1626" fmla="*/ 264421 h 1590675"/>
                    <a:gd name="connsiteX1627" fmla="*/ 741331 w 1933575"/>
                    <a:gd name="connsiteY1627" fmla="*/ 244323 h 1590675"/>
                    <a:gd name="connsiteX1628" fmla="*/ 760762 w 1933575"/>
                    <a:gd name="connsiteY1628" fmla="*/ 263278 h 1590675"/>
                    <a:gd name="connsiteX1629" fmla="*/ 1678400 w 1933575"/>
                    <a:gd name="connsiteY1629" fmla="*/ 1079952 h 1590675"/>
                    <a:gd name="connsiteX1630" fmla="*/ 1658969 w 1933575"/>
                    <a:gd name="connsiteY1630" fmla="*/ 1098716 h 1590675"/>
                    <a:gd name="connsiteX1631" fmla="*/ 1640205 w 1933575"/>
                    <a:gd name="connsiteY1631" fmla="*/ 1079285 h 1590675"/>
                    <a:gd name="connsiteX1632" fmla="*/ 1659636 w 1933575"/>
                    <a:gd name="connsiteY1632" fmla="*/ 1060521 h 1590675"/>
                    <a:gd name="connsiteX1633" fmla="*/ 1678400 w 1933575"/>
                    <a:gd name="connsiteY1633" fmla="*/ 1079952 h 1590675"/>
                    <a:gd name="connsiteX1634" fmla="*/ 1827371 w 1933575"/>
                    <a:gd name="connsiteY1634" fmla="*/ 1498766 h 1590675"/>
                    <a:gd name="connsiteX1635" fmla="*/ 1845278 w 1933575"/>
                    <a:gd name="connsiteY1635" fmla="*/ 1518959 h 1590675"/>
                    <a:gd name="connsiteX1636" fmla="*/ 1825943 w 1933575"/>
                    <a:gd name="connsiteY1636" fmla="*/ 1535532 h 1590675"/>
                    <a:gd name="connsiteX1637" fmla="*/ 1808702 w 1933575"/>
                    <a:gd name="connsiteY1637" fmla="*/ 1515435 h 1590675"/>
                    <a:gd name="connsiteX1638" fmla="*/ 1827371 w 1933575"/>
                    <a:gd name="connsiteY1638" fmla="*/ 1498766 h 1590675"/>
                    <a:gd name="connsiteX1639" fmla="*/ 1775270 w 1933575"/>
                    <a:gd name="connsiteY1639" fmla="*/ 1365606 h 1590675"/>
                    <a:gd name="connsiteX1640" fmla="*/ 1756982 w 1933575"/>
                    <a:gd name="connsiteY1640" fmla="*/ 1345889 h 1590675"/>
                    <a:gd name="connsiteX1641" fmla="*/ 1776984 w 1933575"/>
                    <a:gd name="connsiteY1641" fmla="*/ 1328078 h 1590675"/>
                    <a:gd name="connsiteX1642" fmla="*/ 1794510 w 1933575"/>
                    <a:gd name="connsiteY1642" fmla="*/ 1346937 h 1590675"/>
                    <a:gd name="connsiteX1643" fmla="*/ 1775270 w 1933575"/>
                    <a:gd name="connsiteY1643" fmla="*/ 1365606 h 1590675"/>
                    <a:gd name="connsiteX1644" fmla="*/ 1189673 w 1933575"/>
                    <a:gd name="connsiteY1644" fmla="*/ 489402 h 1590675"/>
                    <a:gd name="connsiteX1645" fmla="*/ 1209199 w 1933575"/>
                    <a:gd name="connsiteY1645" fmla="*/ 507880 h 1590675"/>
                    <a:gd name="connsiteX1646" fmla="*/ 1190339 w 1933575"/>
                    <a:gd name="connsiteY1646" fmla="*/ 526930 h 1590675"/>
                    <a:gd name="connsiteX1647" fmla="*/ 1171670 w 1933575"/>
                    <a:gd name="connsiteY1647" fmla="*/ 509213 h 1590675"/>
                    <a:gd name="connsiteX1648" fmla="*/ 1189673 w 1933575"/>
                    <a:gd name="connsiteY1648" fmla="*/ 489402 h 1590675"/>
                    <a:gd name="connsiteX1649" fmla="*/ 1044797 w 1933575"/>
                    <a:gd name="connsiteY1649" fmla="*/ 381769 h 1590675"/>
                    <a:gd name="connsiteX1650" fmla="*/ 1063752 w 1933575"/>
                    <a:gd name="connsiteY1650" fmla="*/ 401010 h 1590675"/>
                    <a:gd name="connsiteX1651" fmla="*/ 1045274 w 1933575"/>
                    <a:gd name="connsiteY1651" fmla="*/ 418631 h 1590675"/>
                    <a:gd name="connsiteX1652" fmla="*/ 1026986 w 1933575"/>
                    <a:gd name="connsiteY1652" fmla="*/ 399486 h 1590675"/>
                    <a:gd name="connsiteX1653" fmla="*/ 1044797 w 1933575"/>
                    <a:gd name="connsiteY1653" fmla="*/ 381769 h 1590675"/>
                    <a:gd name="connsiteX1654" fmla="*/ 838962 w 1933575"/>
                    <a:gd name="connsiteY1654" fmla="*/ 277851 h 1590675"/>
                    <a:gd name="connsiteX1655" fmla="*/ 821436 w 1933575"/>
                    <a:gd name="connsiteY1655" fmla="*/ 296139 h 1590675"/>
                    <a:gd name="connsiteX1656" fmla="*/ 802767 w 1933575"/>
                    <a:gd name="connsiteY1656" fmla="*/ 277756 h 1590675"/>
                    <a:gd name="connsiteX1657" fmla="*/ 820769 w 1933575"/>
                    <a:gd name="connsiteY1657" fmla="*/ 260230 h 1590675"/>
                    <a:gd name="connsiteX1658" fmla="*/ 838962 w 1933575"/>
                    <a:gd name="connsiteY1658" fmla="*/ 277851 h 1590675"/>
                    <a:gd name="connsiteX1659" fmla="*/ 899636 w 1933575"/>
                    <a:gd name="connsiteY1659" fmla="*/ 274994 h 1590675"/>
                    <a:gd name="connsiteX1660" fmla="*/ 917353 w 1933575"/>
                    <a:gd name="connsiteY1660" fmla="*/ 291567 h 1590675"/>
                    <a:gd name="connsiteX1661" fmla="*/ 901065 w 1933575"/>
                    <a:gd name="connsiteY1661" fmla="*/ 309093 h 1590675"/>
                    <a:gd name="connsiteX1662" fmla="*/ 883444 w 1933575"/>
                    <a:gd name="connsiteY1662" fmla="*/ 292901 h 1590675"/>
                    <a:gd name="connsiteX1663" fmla="*/ 899636 w 1933575"/>
                    <a:gd name="connsiteY1663" fmla="*/ 274994 h 1590675"/>
                    <a:gd name="connsiteX1664" fmla="*/ 1706975 w 1933575"/>
                    <a:gd name="connsiteY1664" fmla="*/ 1173582 h 1590675"/>
                    <a:gd name="connsiteX1665" fmla="*/ 1726121 w 1933575"/>
                    <a:gd name="connsiteY1665" fmla="*/ 1155961 h 1590675"/>
                    <a:gd name="connsiteX1666" fmla="*/ 1741932 w 1933575"/>
                    <a:gd name="connsiteY1666" fmla="*/ 1175297 h 1590675"/>
                    <a:gd name="connsiteX1667" fmla="*/ 1723835 w 1933575"/>
                    <a:gd name="connsiteY1667" fmla="*/ 1190918 h 1590675"/>
                    <a:gd name="connsiteX1668" fmla="*/ 1706975 w 1933575"/>
                    <a:gd name="connsiteY1668" fmla="*/ 1173582 h 1590675"/>
                    <a:gd name="connsiteX1669" fmla="*/ 1332643 w 1933575"/>
                    <a:gd name="connsiteY1669" fmla="*/ 595701 h 1590675"/>
                    <a:gd name="connsiteX1670" fmla="*/ 1349788 w 1933575"/>
                    <a:gd name="connsiteY1670" fmla="*/ 613988 h 1590675"/>
                    <a:gd name="connsiteX1671" fmla="*/ 1331405 w 1933575"/>
                    <a:gd name="connsiteY1671" fmla="*/ 630848 h 1590675"/>
                    <a:gd name="connsiteX1672" fmla="*/ 1314926 w 1933575"/>
                    <a:gd name="connsiteY1672" fmla="*/ 613512 h 1590675"/>
                    <a:gd name="connsiteX1673" fmla="*/ 1332643 w 1933575"/>
                    <a:gd name="connsiteY1673" fmla="*/ 595701 h 1590675"/>
                    <a:gd name="connsiteX1674" fmla="*/ 1808607 w 1933575"/>
                    <a:gd name="connsiteY1674" fmla="*/ 1270833 h 1590675"/>
                    <a:gd name="connsiteX1675" fmla="*/ 1789557 w 1933575"/>
                    <a:gd name="connsiteY1675" fmla="*/ 1282834 h 1590675"/>
                    <a:gd name="connsiteX1676" fmla="*/ 1773936 w 1933575"/>
                    <a:gd name="connsiteY1676" fmla="*/ 1266832 h 1590675"/>
                    <a:gd name="connsiteX1677" fmla="*/ 1790319 w 1933575"/>
                    <a:gd name="connsiteY1677" fmla="*/ 1251497 h 1590675"/>
                    <a:gd name="connsiteX1678" fmla="*/ 1808798 w 1933575"/>
                    <a:gd name="connsiteY1678" fmla="*/ 1264355 h 1590675"/>
                    <a:gd name="connsiteX1679" fmla="*/ 1808607 w 1933575"/>
                    <a:gd name="connsiteY1679" fmla="*/ 1270833 h 1590675"/>
                    <a:gd name="connsiteX1680" fmla="*/ 1860137 w 1933575"/>
                    <a:gd name="connsiteY1680" fmla="*/ 1440854 h 1590675"/>
                    <a:gd name="connsiteX1681" fmla="*/ 1841468 w 1933575"/>
                    <a:gd name="connsiteY1681" fmla="*/ 1453808 h 1590675"/>
                    <a:gd name="connsiteX1682" fmla="*/ 1824704 w 1933575"/>
                    <a:gd name="connsiteY1682" fmla="*/ 1437044 h 1590675"/>
                    <a:gd name="connsiteX1683" fmla="*/ 1841373 w 1933575"/>
                    <a:gd name="connsiteY1683" fmla="*/ 1421709 h 1590675"/>
                    <a:gd name="connsiteX1684" fmla="*/ 1860137 w 1933575"/>
                    <a:gd name="connsiteY1684" fmla="*/ 1434377 h 1590675"/>
                    <a:gd name="connsiteX1685" fmla="*/ 1860137 w 1933575"/>
                    <a:gd name="connsiteY1685" fmla="*/ 1440854 h 1590675"/>
                    <a:gd name="connsiteX1686" fmla="*/ 1143953 w 1933575"/>
                    <a:gd name="connsiteY1686" fmla="*/ 417678 h 1590675"/>
                    <a:gd name="connsiteX1687" fmla="*/ 1125284 w 1933575"/>
                    <a:gd name="connsiteY1687" fmla="*/ 430632 h 1590675"/>
                    <a:gd name="connsiteX1688" fmla="*/ 1108520 w 1933575"/>
                    <a:gd name="connsiteY1688" fmla="*/ 413868 h 1590675"/>
                    <a:gd name="connsiteX1689" fmla="*/ 1125188 w 1933575"/>
                    <a:gd name="connsiteY1689" fmla="*/ 398533 h 1590675"/>
                    <a:gd name="connsiteX1690" fmla="*/ 1143953 w 1933575"/>
                    <a:gd name="connsiteY1690" fmla="*/ 411201 h 1590675"/>
                    <a:gd name="connsiteX1691" fmla="*/ 1143953 w 1933575"/>
                    <a:gd name="connsiteY1691" fmla="*/ 417678 h 1590675"/>
                    <a:gd name="connsiteX1692" fmla="*/ 299657 w 1933575"/>
                    <a:gd name="connsiteY1692" fmla="*/ 105735 h 1590675"/>
                    <a:gd name="connsiteX1693" fmla="*/ 280511 w 1933575"/>
                    <a:gd name="connsiteY1693" fmla="*/ 117927 h 1590675"/>
                    <a:gd name="connsiteX1694" fmla="*/ 264414 w 1933575"/>
                    <a:gd name="connsiteY1694" fmla="*/ 100591 h 1590675"/>
                    <a:gd name="connsiteX1695" fmla="*/ 281654 w 1933575"/>
                    <a:gd name="connsiteY1695" fmla="*/ 85827 h 1590675"/>
                    <a:gd name="connsiteX1696" fmla="*/ 299942 w 1933575"/>
                    <a:gd name="connsiteY1696" fmla="*/ 99258 h 1590675"/>
                    <a:gd name="connsiteX1697" fmla="*/ 299657 w 1933575"/>
                    <a:gd name="connsiteY1697" fmla="*/ 105735 h 1590675"/>
                    <a:gd name="connsiteX1698" fmla="*/ 1627156 w 1933575"/>
                    <a:gd name="connsiteY1698" fmla="*/ 911645 h 1590675"/>
                    <a:gd name="connsiteX1699" fmla="*/ 1608773 w 1933575"/>
                    <a:gd name="connsiteY1699" fmla="*/ 925075 h 1590675"/>
                    <a:gd name="connsiteX1700" fmla="*/ 1591532 w 1933575"/>
                    <a:gd name="connsiteY1700" fmla="*/ 908787 h 1590675"/>
                    <a:gd name="connsiteX1701" fmla="*/ 1607820 w 1933575"/>
                    <a:gd name="connsiteY1701" fmla="*/ 892976 h 1590675"/>
                    <a:gd name="connsiteX1702" fmla="*/ 1626965 w 1933575"/>
                    <a:gd name="connsiteY1702" fmla="*/ 905168 h 1590675"/>
                    <a:gd name="connsiteX1703" fmla="*/ 1627156 w 1933575"/>
                    <a:gd name="connsiteY1703" fmla="*/ 911645 h 1590675"/>
                    <a:gd name="connsiteX1704" fmla="*/ 457486 w 1933575"/>
                    <a:gd name="connsiteY1704" fmla="*/ 125356 h 1590675"/>
                    <a:gd name="connsiteX1705" fmla="*/ 439769 w 1933575"/>
                    <a:gd name="connsiteY1705" fmla="*/ 146787 h 1590675"/>
                    <a:gd name="connsiteX1706" fmla="*/ 423386 w 1933575"/>
                    <a:gd name="connsiteY1706" fmla="*/ 130690 h 1590675"/>
                    <a:gd name="connsiteX1707" fmla="*/ 440055 w 1933575"/>
                    <a:gd name="connsiteY1707" fmla="*/ 114021 h 1590675"/>
                    <a:gd name="connsiteX1708" fmla="*/ 457486 w 1933575"/>
                    <a:gd name="connsiteY1708" fmla="*/ 125356 h 1590675"/>
                    <a:gd name="connsiteX1709" fmla="*/ 1561624 w 1933575"/>
                    <a:gd name="connsiteY1709" fmla="*/ 818871 h 1590675"/>
                    <a:gd name="connsiteX1710" fmla="*/ 1542574 w 1933575"/>
                    <a:gd name="connsiteY1710" fmla="*/ 831349 h 1590675"/>
                    <a:gd name="connsiteX1711" fmla="*/ 1526191 w 1933575"/>
                    <a:gd name="connsiteY1711" fmla="*/ 814204 h 1590675"/>
                    <a:gd name="connsiteX1712" fmla="*/ 1543241 w 1933575"/>
                    <a:gd name="connsiteY1712" fmla="*/ 799250 h 1590675"/>
                    <a:gd name="connsiteX1713" fmla="*/ 1561719 w 1933575"/>
                    <a:gd name="connsiteY1713" fmla="*/ 812394 h 1590675"/>
                    <a:gd name="connsiteX1714" fmla="*/ 1561624 w 1933575"/>
                    <a:gd name="connsiteY1714" fmla="*/ 818871 h 1590675"/>
                    <a:gd name="connsiteX1715" fmla="*/ 1266920 w 1933575"/>
                    <a:gd name="connsiteY1715" fmla="*/ 541218 h 1590675"/>
                    <a:gd name="connsiteX1716" fmla="*/ 1254157 w 1933575"/>
                    <a:gd name="connsiteY1716" fmla="*/ 522644 h 1590675"/>
                    <a:gd name="connsiteX1717" fmla="*/ 1269587 w 1933575"/>
                    <a:gd name="connsiteY1717" fmla="*/ 506356 h 1590675"/>
                    <a:gd name="connsiteX1718" fmla="*/ 1285589 w 1933575"/>
                    <a:gd name="connsiteY1718" fmla="*/ 522072 h 1590675"/>
                    <a:gd name="connsiteX1719" fmla="*/ 1273493 w 1933575"/>
                    <a:gd name="connsiteY1719" fmla="*/ 541122 h 1590675"/>
                    <a:gd name="connsiteX1720" fmla="*/ 1266920 w 1933575"/>
                    <a:gd name="connsiteY1720" fmla="*/ 541218 h 1590675"/>
                    <a:gd name="connsiteX1721" fmla="*/ 538448 w 1933575"/>
                    <a:gd name="connsiteY1721" fmla="*/ 147835 h 1590675"/>
                    <a:gd name="connsiteX1722" fmla="*/ 519589 w 1933575"/>
                    <a:gd name="connsiteY1722" fmla="*/ 160598 h 1590675"/>
                    <a:gd name="connsiteX1723" fmla="*/ 503015 w 1933575"/>
                    <a:gd name="connsiteY1723" fmla="*/ 143739 h 1590675"/>
                    <a:gd name="connsiteX1724" fmla="*/ 519875 w 1933575"/>
                    <a:gd name="connsiteY1724" fmla="*/ 128595 h 1590675"/>
                    <a:gd name="connsiteX1725" fmla="*/ 538544 w 1933575"/>
                    <a:gd name="connsiteY1725" fmla="*/ 141453 h 1590675"/>
                    <a:gd name="connsiteX1726" fmla="*/ 538448 w 1933575"/>
                    <a:gd name="connsiteY1726" fmla="*/ 147835 h 1590675"/>
                    <a:gd name="connsiteX1727" fmla="*/ 355664 w 1933575"/>
                    <a:gd name="connsiteY1727" fmla="*/ 98495 h 1590675"/>
                    <a:gd name="connsiteX1728" fmla="*/ 377000 w 1933575"/>
                    <a:gd name="connsiteY1728" fmla="*/ 116307 h 1590675"/>
                    <a:gd name="connsiteX1729" fmla="*/ 360807 w 1933575"/>
                    <a:gd name="connsiteY1729" fmla="*/ 132595 h 1590675"/>
                    <a:gd name="connsiteX1730" fmla="*/ 344234 w 1933575"/>
                    <a:gd name="connsiteY1730" fmla="*/ 115831 h 1590675"/>
                    <a:gd name="connsiteX1731" fmla="*/ 355664 w 1933575"/>
                    <a:gd name="connsiteY1731" fmla="*/ 98495 h 1590675"/>
                    <a:gd name="connsiteX1732" fmla="*/ 1495901 w 1933575"/>
                    <a:gd name="connsiteY1732" fmla="*/ 724097 h 1590675"/>
                    <a:gd name="connsiteX1733" fmla="*/ 1477613 w 1933575"/>
                    <a:gd name="connsiteY1733" fmla="*/ 736861 h 1590675"/>
                    <a:gd name="connsiteX1734" fmla="*/ 1462088 w 1933575"/>
                    <a:gd name="connsiteY1734" fmla="*/ 721526 h 1590675"/>
                    <a:gd name="connsiteX1735" fmla="*/ 1476470 w 1933575"/>
                    <a:gd name="connsiteY1735" fmla="*/ 706381 h 1590675"/>
                    <a:gd name="connsiteX1736" fmla="*/ 1495616 w 1933575"/>
                    <a:gd name="connsiteY1736" fmla="*/ 717335 h 1590675"/>
                    <a:gd name="connsiteX1737" fmla="*/ 1495901 w 1933575"/>
                    <a:gd name="connsiteY1737" fmla="*/ 724097 h 1590675"/>
                    <a:gd name="connsiteX1738" fmla="*/ 595789 w 1933575"/>
                    <a:gd name="connsiteY1738" fmla="*/ 177077 h 1590675"/>
                    <a:gd name="connsiteX1739" fmla="*/ 583692 w 1933575"/>
                    <a:gd name="connsiteY1739" fmla="*/ 158312 h 1590675"/>
                    <a:gd name="connsiteX1740" fmla="*/ 599599 w 1933575"/>
                    <a:gd name="connsiteY1740" fmla="*/ 143454 h 1590675"/>
                    <a:gd name="connsiteX1741" fmla="*/ 614077 w 1933575"/>
                    <a:gd name="connsiteY1741" fmla="*/ 158408 h 1590675"/>
                    <a:gd name="connsiteX1742" fmla="*/ 602456 w 1933575"/>
                    <a:gd name="connsiteY1742" fmla="*/ 177077 h 1590675"/>
                    <a:gd name="connsiteX1743" fmla="*/ 595789 w 1933575"/>
                    <a:gd name="connsiteY1743" fmla="*/ 177077 h 1590675"/>
                    <a:gd name="connsiteX1744" fmla="*/ 219456 w 1933575"/>
                    <a:gd name="connsiteY1744" fmla="*/ 91447 h 1590675"/>
                    <a:gd name="connsiteX1745" fmla="*/ 200406 w 1933575"/>
                    <a:gd name="connsiteY1745" fmla="*/ 103068 h 1590675"/>
                    <a:gd name="connsiteX1746" fmla="*/ 185928 w 1933575"/>
                    <a:gd name="connsiteY1746" fmla="*/ 86780 h 1590675"/>
                    <a:gd name="connsiteX1747" fmla="*/ 201263 w 1933575"/>
                    <a:gd name="connsiteY1747" fmla="*/ 72683 h 1590675"/>
                    <a:gd name="connsiteX1748" fmla="*/ 219647 w 1933575"/>
                    <a:gd name="connsiteY1748" fmla="*/ 84779 h 1590675"/>
                    <a:gd name="connsiteX1749" fmla="*/ 219456 w 1933575"/>
                    <a:gd name="connsiteY1749" fmla="*/ 91447 h 1590675"/>
                    <a:gd name="connsiteX1750" fmla="*/ 1691354 w 1933575"/>
                    <a:gd name="connsiteY1750" fmla="*/ 1003752 h 1590675"/>
                    <a:gd name="connsiteX1751" fmla="*/ 1672590 w 1933575"/>
                    <a:gd name="connsiteY1751" fmla="*/ 1014610 h 1590675"/>
                    <a:gd name="connsiteX1752" fmla="*/ 1658588 w 1933575"/>
                    <a:gd name="connsiteY1752" fmla="*/ 999561 h 1590675"/>
                    <a:gd name="connsiteX1753" fmla="*/ 1674400 w 1933575"/>
                    <a:gd name="connsiteY1753" fmla="*/ 984892 h 1590675"/>
                    <a:gd name="connsiteX1754" fmla="*/ 1691450 w 1933575"/>
                    <a:gd name="connsiteY1754" fmla="*/ 997275 h 1590675"/>
                    <a:gd name="connsiteX1755" fmla="*/ 1691354 w 1933575"/>
                    <a:gd name="connsiteY1755" fmla="*/ 1003752 h 1590675"/>
                    <a:gd name="connsiteX1756" fmla="*/ 984123 w 1933575"/>
                    <a:gd name="connsiteY1756" fmla="*/ 289186 h 1590675"/>
                    <a:gd name="connsiteX1757" fmla="*/ 994601 w 1933575"/>
                    <a:gd name="connsiteY1757" fmla="*/ 307188 h 1590675"/>
                    <a:gd name="connsiteX1758" fmla="*/ 979361 w 1933575"/>
                    <a:gd name="connsiteY1758" fmla="*/ 321476 h 1590675"/>
                    <a:gd name="connsiteX1759" fmla="*/ 965454 w 1933575"/>
                    <a:gd name="connsiteY1759" fmla="*/ 305950 h 1590675"/>
                    <a:gd name="connsiteX1760" fmla="*/ 977551 w 1933575"/>
                    <a:gd name="connsiteY1760" fmla="*/ 288900 h 1590675"/>
                    <a:gd name="connsiteX1761" fmla="*/ 984123 w 1933575"/>
                    <a:gd name="connsiteY1761" fmla="*/ 289186 h 1590675"/>
                    <a:gd name="connsiteX1762" fmla="*/ 1755648 w 1933575"/>
                    <a:gd name="connsiteY1762" fmla="*/ 1097859 h 1590675"/>
                    <a:gd name="connsiteX1763" fmla="*/ 1738884 w 1933575"/>
                    <a:gd name="connsiteY1763" fmla="*/ 1107955 h 1590675"/>
                    <a:gd name="connsiteX1764" fmla="*/ 1724406 w 1933575"/>
                    <a:gd name="connsiteY1764" fmla="*/ 1093191 h 1590675"/>
                    <a:gd name="connsiteX1765" fmla="*/ 1740122 w 1933575"/>
                    <a:gd name="connsiteY1765" fmla="*/ 1079761 h 1590675"/>
                    <a:gd name="connsiteX1766" fmla="*/ 1755934 w 1933575"/>
                    <a:gd name="connsiteY1766" fmla="*/ 1091286 h 1590675"/>
                    <a:gd name="connsiteX1767" fmla="*/ 1755648 w 1933575"/>
                    <a:gd name="connsiteY1767" fmla="*/ 1097859 h 1590675"/>
                    <a:gd name="connsiteX1768" fmla="*/ 1415415 w 1933575"/>
                    <a:gd name="connsiteY1768" fmla="*/ 610750 h 1590675"/>
                    <a:gd name="connsiteX1769" fmla="*/ 1426083 w 1933575"/>
                    <a:gd name="connsiteY1769" fmla="*/ 627133 h 1590675"/>
                    <a:gd name="connsiteX1770" fmla="*/ 1411891 w 1933575"/>
                    <a:gd name="connsiteY1770" fmla="*/ 642183 h 1590675"/>
                    <a:gd name="connsiteX1771" fmla="*/ 1397889 w 1933575"/>
                    <a:gd name="connsiteY1771" fmla="*/ 627038 h 1590675"/>
                    <a:gd name="connsiteX1772" fmla="*/ 1408748 w 1933575"/>
                    <a:gd name="connsiteY1772" fmla="*/ 610750 h 1590675"/>
                    <a:gd name="connsiteX1773" fmla="*/ 1415415 w 1933575"/>
                    <a:gd name="connsiteY1773" fmla="*/ 610750 h 1590675"/>
                    <a:gd name="connsiteX1774" fmla="*/ 120777 w 1933575"/>
                    <a:gd name="connsiteY1774" fmla="*/ 90304 h 1590675"/>
                    <a:gd name="connsiteX1775" fmla="*/ 110395 w 1933575"/>
                    <a:gd name="connsiteY1775" fmla="*/ 73730 h 1590675"/>
                    <a:gd name="connsiteX1776" fmla="*/ 124873 w 1933575"/>
                    <a:gd name="connsiteY1776" fmla="*/ 58967 h 1590675"/>
                    <a:gd name="connsiteX1777" fmla="*/ 138589 w 1933575"/>
                    <a:gd name="connsiteY1777" fmla="*/ 74397 h 1590675"/>
                    <a:gd name="connsiteX1778" fmla="*/ 127349 w 1933575"/>
                    <a:gd name="connsiteY1778" fmla="*/ 90495 h 1590675"/>
                    <a:gd name="connsiteX1779" fmla="*/ 120777 w 1933575"/>
                    <a:gd name="connsiteY1779" fmla="*/ 90304 h 1590675"/>
                    <a:gd name="connsiteX1780" fmla="*/ 693325 w 1933575"/>
                    <a:gd name="connsiteY1780" fmla="*/ 176124 h 1590675"/>
                    <a:gd name="connsiteX1781" fmla="*/ 675894 w 1933575"/>
                    <a:gd name="connsiteY1781" fmla="*/ 187459 h 1590675"/>
                    <a:gd name="connsiteX1782" fmla="*/ 660845 w 1933575"/>
                    <a:gd name="connsiteY1782" fmla="*/ 172981 h 1590675"/>
                    <a:gd name="connsiteX1783" fmla="*/ 675704 w 1933575"/>
                    <a:gd name="connsiteY1783" fmla="*/ 158312 h 1590675"/>
                    <a:gd name="connsiteX1784" fmla="*/ 693325 w 1933575"/>
                    <a:gd name="connsiteY1784" fmla="*/ 169457 h 1590675"/>
                    <a:gd name="connsiteX1785" fmla="*/ 693325 w 1933575"/>
                    <a:gd name="connsiteY1785" fmla="*/ 176124 h 1590675"/>
                    <a:gd name="connsiteX1786" fmla="*/ 772097 w 1933575"/>
                    <a:gd name="connsiteY1786" fmla="*/ 189745 h 1590675"/>
                    <a:gd name="connsiteX1787" fmla="*/ 756190 w 1933575"/>
                    <a:gd name="connsiteY1787" fmla="*/ 200413 h 1590675"/>
                    <a:gd name="connsiteX1788" fmla="*/ 741331 w 1933575"/>
                    <a:gd name="connsiteY1788" fmla="*/ 187650 h 1590675"/>
                    <a:gd name="connsiteX1789" fmla="*/ 755142 w 1933575"/>
                    <a:gd name="connsiteY1789" fmla="*/ 173743 h 1590675"/>
                    <a:gd name="connsiteX1790" fmla="*/ 771906 w 1933575"/>
                    <a:gd name="connsiteY1790" fmla="*/ 183173 h 1590675"/>
                    <a:gd name="connsiteX1791" fmla="*/ 772097 w 1933575"/>
                    <a:gd name="connsiteY1791" fmla="*/ 189745 h 1590675"/>
                    <a:gd name="connsiteX1792" fmla="*/ 1871567 w 1933575"/>
                    <a:gd name="connsiteY1792" fmla="*/ 1361796 h 1590675"/>
                    <a:gd name="connsiteX1793" fmla="*/ 1854708 w 1933575"/>
                    <a:gd name="connsiteY1793" fmla="*/ 1371226 h 1590675"/>
                    <a:gd name="connsiteX1794" fmla="*/ 1842326 w 1933575"/>
                    <a:gd name="connsiteY1794" fmla="*/ 1358463 h 1590675"/>
                    <a:gd name="connsiteX1795" fmla="*/ 1855661 w 1933575"/>
                    <a:gd name="connsiteY1795" fmla="*/ 1344937 h 1590675"/>
                    <a:gd name="connsiteX1796" fmla="*/ 1871758 w 1933575"/>
                    <a:gd name="connsiteY1796" fmla="*/ 1355319 h 1590675"/>
                    <a:gd name="connsiteX1797" fmla="*/ 1871567 w 1933575"/>
                    <a:gd name="connsiteY1797" fmla="*/ 1361796 h 1590675"/>
                    <a:gd name="connsiteX1798" fmla="*/ 1907096 w 1933575"/>
                    <a:gd name="connsiteY1798" fmla="*/ 1551153 h 1590675"/>
                    <a:gd name="connsiteX1799" fmla="*/ 1893761 w 1933575"/>
                    <a:gd name="connsiteY1799" fmla="*/ 1532008 h 1590675"/>
                    <a:gd name="connsiteX1800" fmla="*/ 1906143 w 1933575"/>
                    <a:gd name="connsiteY1800" fmla="*/ 1517911 h 1590675"/>
                    <a:gd name="connsiteX1801" fmla="*/ 1919288 w 1933575"/>
                    <a:gd name="connsiteY1801" fmla="*/ 1531341 h 1590675"/>
                    <a:gd name="connsiteX1802" fmla="*/ 1907096 w 1933575"/>
                    <a:gd name="connsiteY1802" fmla="*/ 1551153 h 1590675"/>
                    <a:gd name="connsiteX1803" fmla="*/ 64580 w 1933575"/>
                    <a:gd name="connsiteY1803" fmla="*/ 59348 h 1590675"/>
                    <a:gd name="connsiteX1804" fmla="*/ 45244 w 1933575"/>
                    <a:gd name="connsiteY1804" fmla="*/ 72111 h 1590675"/>
                    <a:gd name="connsiteX1805" fmla="*/ 30956 w 1933575"/>
                    <a:gd name="connsiteY1805" fmla="*/ 58300 h 1590675"/>
                    <a:gd name="connsiteX1806" fmla="*/ 45339 w 1933575"/>
                    <a:gd name="connsiteY1806" fmla="*/ 46108 h 1590675"/>
                    <a:gd name="connsiteX1807" fmla="*/ 64580 w 1933575"/>
                    <a:gd name="connsiteY1807" fmla="*/ 59348 h 1590675"/>
                    <a:gd name="connsiteX1808" fmla="*/ 1224153 w 1933575"/>
                    <a:gd name="connsiteY1808" fmla="*/ 429680 h 1590675"/>
                    <a:gd name="connsiteX1809" fmla="*/ 1204436 w 1933575"/>
                    <a:gd name="connsiteY1809" fmla="*/ 441681 h 1590675"/>
                    <a:gd name="connsiteX1810" fmla="*/ 1190720 w 1933575"/>
                    <a:gd name="connsiteY1810" fmla="*/ 427298 h 1590675"/>
                    <a:gd name="connsiteX1811" fmla="*/ 1205579 w 1933575"/>
                    <a:gd name="connsiteY1811" fmla="*/ 415678 h 1590675"/>
                    <a:gd name="connsiteX1812" fmla="*/ 1224153 w 1933575"/>
                    <a:gd name="connsiteY1812" fmla="*/ 429680 h 1590675"/>
                    <a:gd name="connsiteX1813" fmla="*/ 1074706 w 1933575"/>
                    <a:gd name="connsiteY1813" fmla="*/ 323952 h 1590675"/>
                    <a:gd name="connsiteX1814" fmla="*/ 1058990 w 1933575"/>
                    <a:gd name="connsiteY1814" fmla="*/ 333096 h 1590675"/>
                    <a:gd name="connsiteX1815" fmla="*/ 1047179 w 1933575"/>
                    <a:gd name="connsiteY1815" fmla="*/ 319571 h 1590675"/>
                    <a:gd name="connsiteX1816" fmla="*/ 1059561 w 1933575"/>
                    <a:gd name="connsiteY1816" fmla="*/ 308236 h 1590675"/>
                    <a:gd name="connsiteX1817" fmla="*/ 1074896 w 1933575"/>
                    <a:gd name="connsiteY1817" fmla="*/ 318142 h 1590675"/>
                    <a:gd name="connsiteX1818" fmla="*/ 1074706 w 1933575"/>
                    <a:gd name="connsiteY1818" fmla="*/ 323952 h 1590675"/>
                    <a:gd name="connsiteX1819" fmla="*/ 835533 w 1933575"/>
                    <a:gd name="connsiteY1819" fmla="*/ 216510 h 1590675"/>
                    <a:gd name="connsiteX1820" fmla="*/ 823055 w 1933575"/>
                    <a:gd name="connsiteY1820" fmla="*/ 199175 h 1590675"/>
                    <a:gd name="connsiteX1821" fmla="*/ 834009 w 1933575"/>
                    <a:gd name="connsiteY1821" fmla="*/ 185649 h 1590675"/>
                    <a:gd name="connsiteX1822" fmla="*/ 847058 w 1933575"/>
                    <a:gd name="connsiteY1822" fmla="*/ 198603 h 1590675"/>
                    <a:gd name="connsiteX1823" fmla="*/ 835533 w 1933575"/>
                    <a:gd name="connsiteY1823" fmla="*/ 216510 h 1590675"/>
                    <a:gd name="connsiteX1824" fmla="*/ 1806512 w 1933575"/>
                    <a:gd name="connsiteY1824" fmla="*/ 1172249 h 1590675"/>
                    <a:gd name="connsiteX1825" fmla="*/ 1816608 w 1933575"/>
                    <a:gd name="connsiteY1825" fmla="*/ 1187298 h 1590675"/>
                    <a:gd name="connsiteX1826" fmla="*/ 1803845 w 1933575"/>
                    <a:gd name="connsiteY1826" fmla="*/ 1199967 h 1590675"/>
                    <a:gd name="connsiteX1827" fmla="*/ 1791748 w 1933575"/>
                    <a:gd name="connsiteY1827" fmla="*/ 1188441 h 1590675"/>
                    <a:gd name="connsiteX1828" fmla="*/ 1800606 w 1933575"/>
                    <a:gd name="connsiteY1828" fmla="*/ 1172535 h 1590675"/>
                    <a:gd name="connsiteX1829" fmla="*/ 1806512 w 1933575"/>
                    <a:gd name="connsiteY1829" fmla="*/ 1172249 h 1590675"/>
                    <a:gd name="connsiteX1830" fmla="*/ 1343882 w 1933575"/>
                    <a:gd name="connsiteY1830" fmla="*/ 549123 h 1590675"/>
                    <a:gd name="connsiteX1831" fmla="*/ 1334262 w 1933575"/>
                    <a:gd name="connsiteY1831" fmla="*/ 533788 h 1590675"/>
                    <a:gd name="connsiteX1832" fmla="*/ 1347311 w 1933575"/>
                    <a:gd name="connsiteY1832" fmla="*/ 521501 h 1590675"/>
                    <a:gd name="connsiteX1833" fmla="*/ 1359027 w 1933575"/>
                    <a:gd name="connsiteY1833" fmla="*/ 533407 h 1590675"/>
                    <a:gd name="connsiteX1834" fmla="*/ 1349693 w 1933575"/>
                    <a:gd name="connsiteY1834" fmla="*/ 549123 h 1590675"/>
                    <a:gd name="connsiteX1835" fmla="*/ 1343882 w 1933575"/>
                    <a:gd name="connsiteY1835" fmla="*/ 549123 h 1590675"/>
                    <a:gd name="connsiteX1836" fmla="*/ 914210 w 1933575"/>
                    <a:gd name="connsiteY1836" fmla="*/ 196889 h 1590675"/>
                    <a:gd name="connsiteX1837" fmla="*/ 924877 w 1933575"/>
                    <a:gd name="connsiteY1837" fmla="*/ 212319 h 1590675"/>
                    <a:gd name="connsiteX1838" fmla="*/ 914972 w 1933575"/>
                    <a:gd name="connsiteY1838" fmla="*/ 223654 h 1590675"/>
                    <a:gd name="connsiteX1839" fmla="*/ 904399 w 1933575"/>
                    <a:gd name="connsiteY1839" fmla="*/ 212986 h 1590675"/>
                    <a:gd name="connsiteX1840" fmla="*/ 914210 w 1933575"/>
                    <a:gd name="connsiteY1840" fmla="*/ 196889 h 1590675"/>
                    <a:gd name="connsiteX1841" fmla="*/ 1704785 w 1933575"/>
                    <a:gd name="connsiteY1841" fmla="*/ 920503 h 1590675"/>
                    <a:gd name="connsiteX1842" fmla="*/ 1687449 w 1933575"/>
                    <a:gd name="connsiteY1842" fmla="*/ 931076 h 1590675"/>
                    <a:gd name="connsiteX1843" fmla="*/ 1677067 w 1933575"/>
                    <a:gd name="connsiteY1843" fmla="*/ 919551 h 1590675"/>
                    <a:gd name="connsiteX1844" fmla="*/ 1687449 w 1933575"/>
                    <a:gd name="connsiteY1844" fmla="*/ 909740 h 1590675"/>
                    <a:gd name="connsiteX1845" fmla="*/ 1704785 w 1933575"/>
                    <a:gd name="connsiteY1845" fmla="*/ 920503 h 1590675"/>
                    <a:gd name="connsiteX1846" fmla="*/ 1280827 w 1933575"/>
                    <a:gd name="connsiteY1846" fmla="*/ 458731 h 1590675"/>
                    <a:gd name="connsiteX1847" fmla="*/ 1271111 w 1933575"/>
                    <a:gd name="connsiteY1847" fmla="*/ 442634 h 1590675"/>
                    <a:gd name="connsiteX1848" fmla="*/ 1281684 w 1933575"/>
                    <a:gd name="connsiteY1848" fmla="*/ 431966 h 1590675"/>
                    <a:gd name="connsiteX1849" fmla="*/ 1291590 w 1933575"/>
                    <a:gd name="connsiteY1849" fmla="*/ 443301 h 1590675"/>
                    <a:gd name="connsiteX1850" fmla="*/ 1280827 w 1933575"/>
                    <a:gd name="connsiteY1850" fmla="*/ 458731 h 1590675"/>
                    <a:gd name="connsiteX1851" fmla="*/ 1574006 w 1933575"/>
                    <a:gd name="connsiteY1851" fmla="*/ 735337 h 1590675"/>
                    <a:gd name="connsiteX1852" fmla="*/ 1556957 w 1933575"/>
                    <a:gd name="connsiteY1852" fmla="*/ 746291 h 1590675"/>
                    <a:gd name="connsiteX1853" fmla="*/ 1546289 w 1933575"/>
                    <a:gd name="connsiteY1853" fmla="*/ 735051 h 1590675"/>
                    <a:gd name="connsiteX1854" fmla="*/ 1556385 w 1933575"/>
                    <a:gd name="connsiteY1854" fmla="*/ 724955 h 1590675"/>
                    <a:gd name="connsiteX1855" fmla="*/ 1574006 w 1933575"/>
                    <a:gd name="connsiteY1855" fmla="*/ 735337 h 1590675"/>
                    <a:gd name="connsiteX1856" fmla="*/ 1621536 w 1933575"/>
                    <a:gd name="connsiteY1856" fmla="*/ 812585 h 1590675"/>
                    <a:gd name="connsiteX1857" fmla="*/ 1633157 w 1933575"/>
                    <a:gd name="connsiteY1857" fmla="*/ 828492 h 1590675"/>
                    <a:gd name="connsiteX1858" fmla="*/ 1622107 w 1933575"/>
                    <a:gd name="connsiteY1858" fmla="*/ 841160 h 1590675"/>
                    <a:gd name="connsiteX1859" fmla="*/ 1611440 w 1933575"/>
                    <a:gd name="connsiteY1859" fmla="*/ 829635 h 1590675"/>
                    <a:gd name="connsiteX1860" fmla="*/ 1621536 w 1933575"/>
                    <a:gd name="connsiteY1860" fmla="*/ 812585 h 1590675"/>
                    <a:gd name="connsiteX1861" fmla="*/ 453676 w 1933575"/>
                    <a:gd name="connsiteY1861" fmla="*/ 64777 h 1590675"/>
                    <a:gd name="connsiteX1862" fmla="*/ 444818 w 1933575"/>
                    <a:gd name="connsiteY1862" fmla="*/ 50775 h 1590675"/>
                    <a:gd name="connsiteX1863" fmla="*/ 455200 w 1933575"/>
                    <a:gd name="connsiteY1863" fmla="*/ 40679 h 1590675"/>
                    <a:gd name="connsiteX1864" fmla="*/ 463487 w 1933575"/>
                    <a:gd name="connsiteY1864" fmla="*/ 51442 h 1590675"/>
                    <a:gd name="connsiteX1865" fmla="*/ 453676 w 1933575"/>
                    <a:gd name="connsiteY1865" fmla="*/ 64777 h 1590675"/>
                    <a:gd name="connsiteX1866" fmla="*/ 1490663 w 1933575"/>
                    <a:gd name="connsiteY1866" fmla="*/ 657327 h 1590675"/>
                    <a:gd name="connsiteX1867" fmla="*/ 1481709 w 1933575"/>
                    <a:gd name="connsiteY1867" fmla="*/ 641039 h 1590675"/>
                    <a:gd name="connsiteX1868" fmla="*/ 1492949 w 1933575"/>
                    <a:gd name="connsiteY1868" fmla="*/ 632181 h 1590675"/>
                    <a:gd name="connsiteX1869" fmla="*/ 1501426 w 1933575"/>
                    <a:gd name="connsiteY1869" fmla="*/ 642183 h 1590675"/>
                    <a:gd name="connsiteX1870" fmla="*/ 1490663 w 1933575"/>
                    <a:gd name="connsiteY1870" fmla="*/ 657327 h 1590675"/>
                    <a:gd name="connsiteX1871" fmla="*/ 1936242 w 1933575"/>
                    <a:gd name="connsiteY1871" fmla="*/ 1451046 h 1590675"/>
                    <a:gd name="connsiteX1872" fmla="*/ 1921097 w 1933575"/>
                    <a:gd name="connsiteY1872" fmla="*/ 1461714 h 1590675"/>
                    <a:gd name="connsiteX1873" fmla="*/ 1910906 w 1933575"/>
                    <a:gd name="connsiteY1873" fmla="*/ 1451617 h 1590675"/>
                    <a:gd name="connsiteX1874" fmla="*/ 1919859 w 1933575"/>
                    <a:gd name="connsiteY1874" fmla="*/ 1441997 h 1590675"/>
                    <a:gd name="connsiteX1875" fmla="*/ 1936242 w 1933575"/>
                    <a:gd name="connsiteY1875" fmla="*/ 1451046 h 1590675"/>
                    <a:gd name="connsiteX1876" fmla="*/ 1154621 w 1933575"/>
                    <a:gd name="connsiteY1876" fmla="*/ 335382 h 1590675"/>
                    <a:gd name="connsiteX1877" fmla="*/ 1138619 w 1933575"/>
                    <a:gd name="connsiteY1877" fmla="*/ 344812 h 1590675"/>
                    <a:gd name="connsiteX1878" fmla="*/ 1129284 w 1933575"/>
                    <a:gd name="connsiteY1878" fmla="*/ 333858 h 1590675"/>
                    <a:gd name="connsiteX1879" fmla="*/ 1139095 w 1933575"/>
                    <a:gd name="connsiteY1879" fmla="*/ 325095 h 1590675"/>
                    <a:gd name="connsiteX1880" fmla="*/ 1154621 w 1933575"/>
                    <a:gd name="connsiteY1880" fmla="*/ 335382 h 1590675"/>
                    <a:gd name="connsiteX1881" fmla="*/ 1854137 w 1933575"/>
                    <a:gd name="connsiteY1881" fmla="*/ 1282263 h 1590675"/>
                    <a:gd name="connsiteX1882" fmla="*/ 1869377 w 1933575"/>
                    <a:gd name="connsiteY1882" fmla="*/ 1271499 h 1590675"/>
                    <a:gd name="connsiteX1883" fmla="*/ 1879378 w 1933575"/>
                    <a:gd name="connsiteY1883" fmla="*/ 1279977 h 1590675"/>
                    <a:gd name="connsiteX1884" fmla="*/ 1870520 w 1933575"/>
                    <a:gd name="connsiteY1884" fmla="*/ 1291216 h 1590675"/>
                    <a:gd name="connsiteX1885" fmla="*/ 1854137 w 1933575"/>
                    <a:gd name="connsiteY1885" fmla="*/ 1282263 h 1590675"/>
                    <a:gd name="connsiteX1886" fmla="*/ 1768507 w 1933575"/>
                    <a:gd name="connsiteY1886" fmla="*/ 1013943 h 1590675"/>
                    <a:gd name="connsiteX1887" fmla="*/ 1752981 w 1933575"/>
                    <a:gd name="connsiteY1887" fmla="*/ 1024040 h 1590675"/>
                    <a:gd name="connsiteX1888" fmla="*/ 1743170 w 1933575"/>
                    <a:gd name="connsiteY1888" fmla="*/ 1013562 h 1590675"/>
                    <a:gd name="connsiteX1889" fmla="*/ 1752505 w 1933575"/>
                    <a:gd name="connsiteY1889" fmla="*/ 1004323 h 1590675"/>
                    <a:gd name="connsiteX1890" fmla="*/ 1768507 w 1933575"/>
                    <a:gd name="connsiteY1890" fmla="*/ 1013943 h 1590675"/>
                    <a:gd name="connsiteX1891" fmla="*/ 388715 w 1933575"/>
                    <a:gd name="connsiteY1891" fmla="*/ 37440 h 1590675"/>
                    <a:gd name="connsiteX1892" fmla="*/ 374523 w 1933575"/>
                    <a:gd name="connsiteY1892" fmla="*/ 45822 h 1590675"/>
                    <a:gd name="connsiteX1893" fmla="*/ 364808 w 1933575"/>
                    <a:gd name="connsiteY1893" fmla="*/ 35059 h 1590675"/>
                    <a:gd name="connsiteX1894" fmla="*/ 375761 w 1933575"/>
                    <a:gd name="connsiteY1894" fmla="*/ 27058 h 1590675"/>
                    <a:gd name="connsiteX1895" fmla="*/ 388715 w 1933575"/>
                    <a:gd name="connsiteY1895" fmla="*/ 37440 h 1590675"/>
                    <a:gd name="connsiteX1896" fmla="*/ 227933 w 1933575"/>
                    <a:gd name="connsiteY1896" fmla="*/ 7151 h 1590675"/>
                    <a:gd name="connsiteX1897" fmla="*/ 215741 w 1933575"/>
                    <a:gd name="connsiteY1897" fmla="*/ 16009 h 1590675"/>
                    <a:gd name="connsiteX1898" fmla="*/ 207455 w 1933575"/>
                    <a:gd name="connsiteY1898" fmla="*/ 7818 h 1590675"/>
                    <a:gd name="connsiteX1899" fmla="*/ 214503 w 1933575"/>
                    <a:gd name="connsiteY1899" fmla="*/ 7 h 1590675"/>
                    <a:gd name="connsiteX1900" fmla="*/ 227933 w 1933575"/>
                    <a:gd name="connsiteY1900" fmla="*/ 7151 h 1590675"/>
                    <a:gd name="connsiteX1901" fmla="*/ 547307 w 1933575"/>
                    <a:gd name="connsiteY1901" fmla="*/ 65825 h 1590675"/>
                    <a:gd name="connsiteX1902" fmla="*/ 532924 w 1933575"/>
                    <a:gd name="connsiteY1902" fmla="*/ 73540 h 1590675"/>
                    <a:gd name="connsiteX1903" fmla="*/ 525113 w 1933575"/>
                    <a:gd name="connsiteY1903" fmla="*/ 64872 h 1590675"/>
                    <a:gd name="connsiteX1904" fmla="*/ 534829 w 1933575"/>
                    <a:gd name="connsiteY1904" fmla="*/ 56204 h 1590675"/>
                    <a:gd name="connsiteX1905" fmla="*/ 547307 w 1933575"/>
                    <a:gd name="connsiteY1905" fmla="*/ 65825 h 1590675"/>
                    <a:gd name="connsiteX1906" fmla="*/ 1438751 w 1933575"/>
                    <a:gd name="connsiteY1906" fmla="*/ 547695 h 1590675"/>
                    <a:gd name="connsiteX1907" fmla="*/ 1426083 w 1933575"/>
                    <a:gd name="connsiteY1907" fmla="*/ 556077 h 1590675"/>
                    <a:gd name="connsiteX1908" fmla="*/ 1418177 w 1933575"/>
                    <a:gd name="connsiteY1908" fmla="*/ 549123 h 1590675"/>
                    <a:gd name="connsiteX1909" fmla="*/ 1425702 w 1933575"/>
                    <a:gd name="connsiteY1909" fmla="*/ 540075 h 1590675"/>
                    <a:gd name="connsiteX1910" fmla="*/ 1438751 w 1933575"/>
                    <a:gd name="connsiteY1910" fmla="*/ 547695 h 1590675"/>
                    <a:gd name="connsiteX1911" fmla="*/ 994886 w 1933575"/>
                    <a:gd name="connsiteY1911" fmla="*/ 238418 h 1590675"/>
                    <a:gd name="connsiteX1912" fmla="*/ 986504 w 1933575"/>
                    <a:gd name="connsiteY1912" fmla="*/ 227750 h 1590675"/>
                    <a:gd name="connsiteX1913" fmla="*/ 994505 w 1933575"/>
                    <a:gd name="connsiteY1913" fmla="*/ 218606 h 1590675"/>
                    <a:gd name="connsiteX1914" fmla="*/ 1002030 w 1933575"/>
                    <a:gd name="connsiteY1914" fmla="*/ 226893 h 1590675"/>
                    <a:gd name="connsiteX1915" fmla="*/ 994886 w 1933575"/>
                    <a:gd name="connsiteY1915" fmla="*/ 238418 h 1590675"/>
                    <a:gd name="connsiteX1916" fmla="*/ 612934 w 1933575"/>
                    <a:gd name="connsiteY1916" fmla="*/ 66301 h 1590675"/>
                    <a:gd name="connsiteX1917" fmla="*/ 621602 w 1933575"/>
                    <a:gd name="connsiteY1917" fmla="*/ 78779 h 1590675"/>
                    <a:gd name="connsiteX1918" fmla="*/ 613505 w 1933575"/>
                    <a:gd name="connsiteY1918" fmla="*/ 87351 h 1590675"/>
                    <a:gd name="connsiteX1919" fmla="*/ 604933 w 1933575"/>
                    <a:gd name="connsiteY1919" fmla="*/ 79255 h 1590675"/>
                    <a:gd name="connsiteX1920" fmla="*/ 612934 w 1933575"/>
                    <a:gd name="connsiteY1920" fmla="*/ 66301 h 1590675"/>
                    <a:gd name="connsiteX1921" fmla="*/ 1830991 w 1933575"/>
                    <a:gd name="connsiteY1921" fmla="*/ 1107384 h 1590675"/>
                    <a:gd name="connsiteX1922" fmla="*/ 1818608 w 1933575"/>
                    <a:gd name="connsiteY1922" fmla="*/ 1116051 h 1590675"/>
                    <a:gd name="connsiteX1923" fmla="*/ 1810417 w 1933575"/>
                    <a:gd name="connsiteY1923" fmla="*/ 1107669 h 1590675"/>
                    <a:gd name="connsiteX1924" fmla="*/ 1817656 w 1933575"/>
                    <a:gd name="connsiteY1924" fmla="*/ 1100049 h 1590675"/>
                    <a:gd name="connsiteX1925" fmla="*/ 1830991 w 1933575"/>
                    <a:gd name="connsiteY1925" fmla="*/ 1107384 h 1590675"/>
                    <a:gd name="connsiteX1926" fmla="*/ 701612 w 1933575"/>
                    <a:gd name="connsiteY1926" fmla="*/ 93828 h 1590675"/>
                    <a:gd name="connsiteX1927" fmla="*/ 690277 w 1933575"/>
                    <a:gd name="connsiteY1927" fmla="*/ 101067 h 1590675"/>
                    <a:gd name="connsiteX1928" fmla="*/ 681800 w 1933575"/>
                    <a:gd name="connsiteY1928" fmla="*/ 92304 h 1590675"/>
                    <a:gd name="connsiteX1929" fmla="*/ 690753 w 1933575"/>
                    <a:gd name="connsiteY1929" fmla="*/ 85542 h 1590675"/>
                    <a:gd name="connsiteX1930" fmla="*/ 701612 w 1933575"/>
                    <a:gd name="connsiteY1930" fmla="*/ 93828 h 1590675"/>
                    <a:gd name="connsiteX1931" fmla="*/ 308610 w 1933575"/>
                    <a:gd name="connsiteY1931" fmla="*/ 22200 h 1590675"/>
                    <a:gd name="connsiteX1932" fmla="*/ 294799 w 1933575"/>
                    <a:gd name="connsiteY1932" fmla="*/ 30963 h 1590675"/>
                    <a:gd name="connsiteX1933" fmla="*/ 285750 w 1933575"/>
                    <a:gd name="connsiteY1933" fmla="*/ 22772 h 1590675"/>
                    <a:gd name="connsiteX1934" fmla="*/ 295370 w 1933575"/>
                    <a:gd name="connsiteY1934" fmla="*/ 13533 h 1590675"/>
                    <a:gd name="connsiteX1935" fmla="*/ 308610 w 1933575"/>
                    <a:gd name="connsiteY1935" fmla="*/ 222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Lst>
                  <a:rect l="l" t="t" r="r" b="b"/>
                  <a:pathLst>
                    <a:path w="1933575" h="1590675">
                      <a:moveTo>
                        <a:pt x="95" y="1400658"/>
                      </a:moveTo>
                      <a:lnTo>
                        <a:pt x="95" y="1590492"/>
                      </a:lnTo>
                      <a:lnTo>
                        <a:pt x="549783" y="1590492"/>
                      </a:lnTo>
                      <a:cubicBezTo>
                        <a:pt x="546259" y="1585634"/>
                        <a:pt x="542735" y="1580871"/>
                        <a:pt x="538639" y="1575347"/>
                      </a:cubicBezTo>
                      <a:cubicBezTo>
                        <a:pt x="544830" y="1570775"/>
                        <a:pt x="549974" y="1566965"/>
                        <a:pt x="555593" y="1562869"/>
                      </a:cubicBezTo>
                      <a:cubicBezTo>
                        <a:pt x="559689" y="1568679"/>
                        <a:pt x="563594" y="1574299"/>
                        <a:pt x="567976" y="1580490"/>
                      </a:cubicBezTo>
                      <a:cubicBezTo>
                        <a:pt x="562928" y="1583824"/>
                        <a:pt x="558070" y="1586967"/>
                        <a:pt x="552831" y="1590396"/>
                      </a:cubicBezTo>
                      <a:lnTo>
                        <a:pt x="617315" y="1590396"/>
                      </a:lnTo>
                      <a:cubicBezTo>
                        <a:pt x="617029" y="1590015"/>
                        <a:pt x="616744" y="1589634"/>
                        <a:pt x="616363" y="1589158"/>
                      </a:cubicBezTo>
                      <a:cubicBezTo>
                        <a:pt x="622459" y="1584967"/>
                        <a:pt x="627507" y="1581443"/>
                        <a:pt x="633317" y="1577442"/>
                      </a:cubicBezTo>
                      <a:cubicBezTo>
                        <a:pt x="636556" y="1581729"/>
                        <a:pt x="639794" y="1586015"/>
                        <a:pt x="643128" y="1590396"/>
                      </a:cubicBezTo>
                      <a:lnTo>
                        <a:pt x="709422" y="1590396"/>
                      </a:lnTo>
                      <a:cubicBezTo>
                        <a:pt x="710470" y="1589634"/>
                        <a:pt x="711422" y="1588968"/>
                        <a:pt x="712470" y="1588110"/>
                      </a:cubicBezTo>
                      <a:cubicBezTo>
                        <a:pt x="713042" y="1588872"/>
                        <a:pt x="713613" y="1589634"/>
                        <a:pt x="714089" y="1590396"/>
                      </a:cubicBezTo>
                      <a:lnTo>
                        <a:pt x="955262" y="1590396"/>
                      </a:lnTo>
                      <a:cubicBezTo>
                        <a:pt x="949262" y="1581919"/>
                        <a:pt x="943070" y="1573061"/>
                        <a:pt x="937355" y="1564964"/>
                      </a:cubicBezTo>
                      <a:cubicBezTo>
                        <a:pt x="946499" y="1558202"/>
                        <a:pt x="957263" y="1550296"/>
                        <a:pt x="966788" y="1543247"/>
                      </a:cubicBezTo>
                      <a:cubicBezTo>
                        <a:pt x="973646" y="1552868"/>
                        <a:pt x="982123" y="1564869"/>
                        <a:pt x="989171" y="1574775"/>
                      </a:cubicBezTo>
                      <a:cubicBezTo>
                        <a:pt x="981551" y="1579347"/>
                        <a:pt x="972312" y="1584967"/>
                        <a:pt x="963263" y="1590396"/>
                      </a:cubicBezTo>
                      <a:lnTo>
                        <a:pt x="1022604" y="1590396"/>
                      </a:lnTo>
                      <a:cubicBezTo>
                        <a:pt x="1019651" y="1586396"/>
                        <a:pt x="1016794" y="1582491"/>
                        <a:pt x="1014317" y="1579062"/>
                      </a:cubicBezTo>
                      <a:cubicBezTo>
                        <a:pt x="1024319" y="1571727"/>
                        <a:pt x="1036892" y="1562583"/>
                        <a:pt x="1047464" y="1554868"/>
                      </a:cubicBezTo>
                      <a:cubicBezTo>
                        <a:pt x="1052798" y="1563822"/>
                        <a:pt x="1059942" y="1575918"/>
                        <a:pt x="1066514" y="1586872"/>
                      </a:cubicBezTo>
                      <a:cubicBezTo>
                        <a:pt x="1064990" y="1588015"/>
                        <a:pt x="1063371" y="1589253"/>
                        <a:pt x="1061752" y="1590396"/>
                      </a:cubicBezTo>
                      <a:lnTo>
                        <a:pt x="1098233" y="1590396"/>
                      </a:lnTo>
                      <a:cubicBezTo>
                        <a:pt x="1108424" y="1582300"/>
                        <a:pt x="1118235" y="1574489"/>
                        <a:pt x="1127189" y="1567346"/>
                      </a:cubicBezTo>
                      <a:cubicBezTo>
                        <a:pt x="1128332" y="1576014"/>
                        <a:pt x="1131856" y="1584110"/>
                        <a:pt x="1136809" y="1590396"/>
                      </a:cubicBezTo>
                      <a:lnTo>
                        <a:pt x="1193197" y="1590396"/>
                      </a:lnTo>
                      <a:cubicBezTo>
                        <a:pt x="1196721" y="1586586"/>
                        <a:pt x="1199483" y="1582110"/>
                        <a:pt x="1201103" y="1576966"/>
                      </a:cubicBezTo>
                      <a:cubicBezTo>
                        <a:pt x="1206341" y="1560107"/>
                        <a:pt x="1199769" y="1540104"/>
                        <a:pt x="1183767" y="1533246"/>
                      </a:cubicBezTo>
                      <a:cubicBezTo>
                        <a:pt x="1174528" y="1529246"/>
                        <a:pt x="1162145" y="1527817"/>
                        <a:pt x="1152620" y="1530484"/>
                      </a:cubicBezTo>
                      <a:cubicBezTo>
                        <a:pt x="1143381" y="1533056"/>
                        <a:pt x="1136047" y="1542295"/>
                        <a:pt x="1127474" y="1548867"/>
                      </a:cubicBezTo>
                      <a:cubicBezTo>
                        <a:pt x="1124522" y="1529055"/>
                        <a:pt x="1113473" y="1515149"/>
                        <a:pt x="1092422" y="1512672"/>
                      </a:cubicBezTo>
                      <a:cubicBezTo>
                        <a:pt x="1071372" y="1510196"/>
                        <a:pt x="1057942" y="1522197"/>
                        <a:pt x="1049084" y="1542200"/>
                      </a:cubicBezTo>
                      <a:cubicBezTo>
                        <a:pt x="1046988" y="1518673"/>
                        <a:pt x="1043273" y="1512768"/>
                        <a:pt x="1022509" y="1498099"/>
                      </a:cubicBezTo>
                      <a:cubicBezTo>
                        <a:pt x="1048703" y="1491146"/>
                        <a:pt x="1060514" y="1479716"/>
                        <a:pt x="1062133" y="1460094"/>
                      </a:cubicBezTo>
                      <a:cubicBezTo>
                        <a:pt x="1063466" y="1443711"/>
                        <a:pt x="1053179" y="1425519"/>
                        <a:pt x="1036987" y="1421423"/>
                      </a:cubicBezTo>
                      <a:cubicBezTo>
                        <a:pt x="1027271" y="1418946"/>
                        <a:pt x="1014984" y="1419327"/>
                        <a:pt x="1005840" y="1423042"/>
                      </a:cubicBezTo>
                      <a:cubicBezTo>
                        <a:pt x="996982" y="1426662"/>
                        <a:pt x="990600" y="1436282"/>
                        <a:pt x="983552" y="1442949"/>
                      </a:cubicBezTo>
                      <a:cubicBezTo>
                        <a:pt x="981361" y="1423995"/>
                        <a:pt x="977170" y="1417613"/>
                        <a:pt x="957358" y="1404183"/>
                      </a:cubicBezTo>
                      <a:cubicBezTo>
                        <a:pt x="960406" y="1403516"/>
                        <a:pt x="963073" y="1402944"/>
                        <a:pt x="965740" y="1402278"/>
                      </a:cubicBezTo>
                      <a:cubicBezTo>
                        <a:pt x="983456" y="1397229"/>
                        <a:pt x="995363" y="1384085"/>
                        <a:pt x="997077" y="1367702"/>
                      </a:cubicBezTo>
                      <a:cubicBezTo>
                        <a:pt x="998792" y="1350747"/>
                        <a:pt x="989076" y="1334936"/>
                        <a:pt x="972122" y="1326935"/>
                      </a:cubicBezTo>
                      <a:cubicBezTo>
                        <a:pt x="970026" y="1325982"/>
                        <a:pt x="968026" y="1324744"/>
                        <a:pt x="966026" y="1323696"/>
                      </a:cubicBezTo>
                      <a:lnTo>
                        <a:pt x="966502" y="1323982"/>
                      </a:lnTo>
                      <a:cubicBezTo>
                        <a:pt x="945071" y="1322648"/>
                        <a:pt x="928688" y="1330269"/>
                        <a:pt x="918782" y="1353605"/>
                      </a:cubicBezTo>
                      <a:cubicBezTo>
                        <a:pt x="917829" y="1332459"/>
                        <a:pt x="909161" y="1319505"/>
                        <a:pt x="889635" y="1310171"/>
                      </a:cubicBezTo>
                      <a:cubicBezTo>
                        <a:pt x="912781" y="1308075"/>
                        <a:pt x="925259" y="1296264"/>
                        <a:pt x="932212" y="1277976"/>
                      </a:cubicBezTo>
                      <a:lnTo>
                        <a:pt x="931354" y="1278738"/>
                      </a:lnTo>
                      <a:cubicBezTo>
                        <a:pt x="932783" y="1259117"/>
                        <a:pt x="926783" y="1243115"/>
                        <a:pt x="908209" y="1234161"/>
                      </a:cubicBezTo>
                      <a:cubicBezTo>
                        <a:pt x="888111" y="1224446"/>
                        <a:pt x="869061" y="1232542"/>
                        <a:pt x="855059" y="1254164"/>
                      </a:cubicBezTo>
                      <a:cubicBezTo>
                        <a:pt x="848677" y="1243020"/>
                        <a:pt x="841629" y="1230637"/>
                        <a:pt x="834390" y="1217873"/>
                      </a:cubicBezTo>
                      <a:cubicBezTo>
                        <a:pt x="848582" y="1214540"/>
                        <a:pt x="858965" y="1204539"/>
                        <a:pt x="865251" y="1189775"/>
                      </a:cubicBezTo>
                      <a:cubicBezTo>
                        <a:pt x="867823" y="1165962"/>
                        <a:pt x="858679" y="1148817"/>
                        <a:pt x="839629" y="1142055"/>
                      </a:cubicBezTo>
                      <a:cubicBezTo>
                        <a:pt x="819626" y="1134911"/>
                        <a:pt x="803339" y="1142626"/>
                        <a:pt x="787051" y="1167581"/>
                      </a:cubicBezTo>
                      <a:cubicBezTo>
                        <a:pt x="787051" y="1147579"/>
                        <a:pt x="776764" y="1134720"/>
                        <a:pt x="759143" y="1125576"/>
                      </a:cubicBezTo>
                      <a:cubicBezTo>
                        <a:pt x="763524" y="1124433"/>
                        <a:pt x="766286" y="1123767"/>
                        <a:pt x="768953" y="1123100"/>
                      </a:cubicBezTo>
                      <a:cubicBezTo>
                        <a:pt x="788194" y="1117956"/>
                        <a:pt x="800672" y="1102621"/>
                        <a:pt x="800195" y="1084428"/>
                      </a:cubicBezTo>
                      <a:cubicBezTo>
                        <a:pt x="799719" y="1066331"/>
                        <a:pt x="787146" y="1051281"/>
                        <a:pt x="768953" y="1047186"/>
                      </a:cubicBezTo>
                      <a:cubicBezTo>
                        <a:pt x="751427" y="1043185"/>
                        <a:pt x="734854" y="1051662"/>
                        <a:pt x="725615" y="1068998"/>
                      </a:cubicBezTo>
                      <a:cubicBezTo>
                        <a:pt x="723995" y="1071951"/>
                        <a:pt x="721424" y="1074332"/>
                        <a:pt x="719233" y="1076999"/>
                      </a:cubicBezTo>
                      <a:cubicBezTo>
                        <a:pt x="722948" y="1058616"/>
                        <a:pt x="713613" y="1041471"/>
                        <a:pt x="695992" y="1034327"/>
                      </a:cubicBezTo>
                      <a:cubicBezTo>
                        <a:pt x="675989" y="1026230"/>
                        <a:pt x="657797" y="1034327"/>
                        <a:pt x="643319" y="1057187"/>
                      </a:cubicBezTo>
                      <a:cubicBezTo>
                        <a:pt x="640652" y="1050138"/>
                        <a:pt x="639127" y="1041471"/>
                        <a:pt x="634556" y="1034803"/>
                      </a:cubicBezTo>
                      <a:cubicBezTo>
                        <a:pt x="629793" y="1027945"/>
                        <a:pt x="622173" y="1022992"/>
                        <a:pt x="615410" y="1016801"/>
                      </a:cubicBezTo>
                      <a:cubicBezTo>
                        <a:pt x="618744" y="1016039"/>
                        <a:pt x="621887" y="1015372"/>
                        <a:pt x="625031" y="1014515"/>
                      </a:cubicBezTo>
                      <a:cubicBezTo>
                        <a:pt x="643223" y="1009657"/>
                        <a:pt x="655320" y="994227"/>
                        <a:pt x="654844" y="976415"/>
                      </a:cubicBezTo>
                      <a:cubicBezTo>
                        <a:pt x="654463" y="958317"/>
                        <a:pt x="641699" y="943172"/>
                        <a:pt x="623697" y="939363"/>
                      </a:cubicBezTo>
                      <a:cubicBezTo>
                        <a:pt x="605885" y="935553"/>
                        <a:pt x="589217" y="944220"/>
                        <a:pt x="580644" y="961365"/>
                      </a:cubicBezTo>
                      <a:cubicBezTo>
                        <a:pt x="579215" y="964318"/>
                        <a:pt x="577120" y="966985"/>
                        <a:pt x="575215" y="969747"/>
                      </a:cubicBezTo>
                      <a:cubicBezTo>
                        <a:pt x="576167" y="947840"/>
                        <a:pt x="567595" y="931171"/>
                        <a:pt x="549688" y="926694"/>
                      </a:cubicBezTo>
                      <a:cubicBezTo>
                        <a:pt x="539972" y="924313"/>
                        <a:pt x="528066" y="925551"/>
                        <a:pt x="518446" y="928885"/>
                      </a:cubicBezTo>
                      <a:cubicBezTo>
                        <a:pt x="508921" y="932123"/>
                        <a:pt x="500920" y="940029"/>
                        <a:pt x="496157" y="943172"/>
                      </a:cubicBezTo>
                      <a:cubicBezTo>
                        <a:pt x="495205" y="931743"/>
                        <a:pt x="487299" y="917074"/>
                        <a:pt x="467963" y="911073"/>
                      </a:cubicBezTo>
                      <a:cubicBezTo>
                        <a:pt x="447389" y="904692"/>
                        <a:pt x="432911" y="914407"/>
                        <a:pt x="420338" y="930885"/>
                      </a:cubicBezTo>
                      <a:cubicBezTo>
                        <a:pt x="415290" y="910502"/>
                        <a:pt x="404051" y="896976"/>
                        <a:pt x="383667" y="895071"/>
                      </a:cubicBezTo>
                      <a:cubicBezTo>
                        <a:pt x="363379" y="893166"/>
                        <a:pt x="349949" y="904311"/>
                        <a:pt x="343281" y="918788"/>
                      </a:cubicBezTo>
                      <a:cubicBezTo>
                        <a:pt x="336328" y="907263"/>
                        <a:pt x="328708" y="894500"/>
                        <a:pt x="321278" y="882117"/>
                      </a:cubicBezTo>
                      <a:cubicBezTo>
                        <a:pt x="343472" y="873926"/>
                        <a:pt x="354330" y="860496"/>
                        <a:pt x="353092" y="841255"/>
                      </a:cubicBezTo>
                      <a:cubicBezTo>
                        <a:pt x="351949" y="824491"/>
                        <a:pt x="340424" y="810394"/>
                        <a:pt x="324517" y="806394"/>
                      </a:cubicBezTo>
                      <a:cubicBezTo>
                        <a:pt x="307562" y="802203"/>
                        <a:pt x="288893" y="808584"/>
                        <a:pt x="282131" y="824110"/>
                      </a:cubicBezTo>
                      <a:cubicBezTo>
                        <a:pt x="278035" y="833349"/>
                        <a:pt x="276416" y="845637"/>
                        <a:pt x="278892" y="855257"/>
                      </a:cubicBezTo>
                      <a:cubicBezTo>
                        <a:pt x="281273" y="864496"/>
                        <a:pt x="290227" y="872116"/>
                        <a:pt x="294227" y="877641"/>
                      </a:cubicBezTo>
                      <a:cubicBezTo>
                        <a:pt x="283178" y="886404"/>
                        <a:pt x="271653" y="895452"/>
                        <a:pt x="262890" y="902310"/>
                      </a:cubicBezTo>
                      <a:cubicBezTo>
                        <a:pt x="256223" y="891833"/>
                        <a:pt x="248603" y="879641"/>
                        <a:pt x="241078" y="867830"/>
                      </a:cubicBezTo>
                      <a:cubicBezTo>
                        <a:pt x="263462" y="860400"/>
                        <a:pt x="274606" y="846589"/>
                        <a:pt x="273368" y="826968"/>
                      </a:cubicBezTo>
                      <a:cubicBezTo>
                        <a:pt x="272225" y="809537"/>
                        <a:pt x="260033" y="795440"/>
                        <a:pt x="243269" y="792011"/>
                      </a:cubicBezTo>
                      <a:cubicBezTo>
                        <a:pt x="225362" y="788391"/>
                        <a:pt x="208502" y="796583"/>
                        <a:pt x="200692" y="812680"/>
                      </a:cubicBezTo>
                      <a:cubicBezTo>
                        <a:pt x="191833" y="830968"/>
                        <a:pt x="197644" y="848208"/>
                        <a:pt x="215741" y="862972"/>
                      </a:cubicBezTo>
                      <a:cubicBezTo>
                        <a:pt x="204216" y="872021"/>
                        <a:pt x="192215" y="881546"/>
                        <a:pt x="181261" y="890213"/>
                      </a:cubicBezTo>
                      <a:cubicBezTo>
                        <a:pt x="178689" y="873164"/>
                        <a:pt x="167831" y="858305"/>
                        <a:pt x="146304" y="855543"/>
                      </a:cubicBezTo>
                      <a:cubicBezTo>
                        <a:pt x="125444" y="852876"/>
                        <a:pt x="111538" y="864210"/>
                        <a:pt x="102108" y="884784"/>
                      </a:cubicBezTo>
                      <a:cubicBezTo>
                        <a:pt x="100298" y="861353"/>
                        <a:pt x="90297" y="846018"/>
                        <a:pt x="68866" y="842017"/>
                      </a:cubicBezTo>
                      <a:cubicBezTo>
                        <a:pt x="46863" y="837921"/>
                        <a:pt x="32480" y="849828"/>
                        <a:pt x="22765" y="870592"/>
                      </a:cubicBezTo>
                      <a:cubicBezTo>
                        <a:pt x="21908" y="865829"/>
                        <a:pt x="21622" y="862972"/>
                        <a:pt x="20955" y="860305"/>
                      </a:cubicBezTo>
                      <a:cubicBezTo>
                        <a:pt x="17907" y="846875"/>
                        <a:pt x="10573" y="837064"/>
                        <a:pt x="95" y="831635"/>
                      </a:cubicBezTo>
                      <a:lnTo>
                        <a:pt x="95" y="901548"/>
                      </a:lnTo>
                      <a:cubicBezTo>
                        <a:pt x="8858" y="897167"/>
                        <a:pt x="15812" y="889833"/>
                        <a:pt x="19336" y="880403"/>
                      </a:cubicBezTo>
                      <a:cubicBezTo>
                        <a:pt x="25718" y="892023"/>
                        <a:pt x="32671" y="904787"/>
                        <a:pt x="38767" y="915931"/>
                      </a:cubicBezTo>
                      <a:cubicBezTo>
                        <a:pt x="30099" y="922503"/>
                        <a:pt x="19241" y="930695"/>
                        <a:pt x="9716" y="937934"/>
                      </a:cubicBezTo>
                      <a:cubicBezTo>
                        <a:pt x="6763" y="934029"/>
                        <a:pt x="3524" y="929742"/>
                        <a:pt x="95" y="925266"/>
                      </a:cubicBezTo>
                      <a:lnTo>
                        <a:pt x="95" y="969938"/>
                      </a:lnTo>
                      <a:cubicBezTo>
                        <a:pt x="2191" y="968223"/>
                        <a:pt x="4286" y="966604"/>
                        <a:pt x="6382" y="964889"/>
                      </a:cubicBezTo>
                      <a:cubicBezTo>
                        <a:pt x="11906" y="973367"/>
                        <a:pt x="18669" y="983939"/>
                        <a:pt x="25146" y="994036"/>
                      </a:cubicBezTo>
                      <a:cubicBezTo>
                        <a:pt x="17145" y="999561"/>
                        <a:pt x="8573" y="1005466"/>
                        <a:pt x="95" y="1011371"/>
                      </a:cubicBezTo>
                      <a:lnTo>
                        <a:pt x="95" y="1059568"/>
                      </a:lnTo>
                      <a:cubicBezTo>
                        <a:pt x="3143" y="1064140"/>
                        <a:pt x="6191" y="1068807"/>
                        <a:pt x="9239" y="1073475"/>
                      </a:cubicBezTo>
                      <a:cubicBezTo>
                        <a:pt x="6382" y="1075284"/>
                        <a:pt x="3239" y="1077189"/>
                        <a:pt x="95" y="1079189"/>
                      </a:cubicBezTo>
                      <a:lnTo>
                        <a:pt x="95" y="1398277"/>
                      </a:lnTo>
                      <a:cubicBezTo>
                        <a:pt x="4763" y="1394848"/>
                        <a:pt x="9335" y="1391610"/>
                        <a:pt x="14478" y="1387895"/>
                      </a:cubicBezTo>
                      <a:cubicBezTo>
                        <a:pt x="18002" y="1393229"/>
                        <a:pt x="21146" y="1398087"/>
                        <a:pt x="24765" y="1403421"/>
                      </a:cubicBezTo>
                      <a:cubicBezTo>
                        <a:pt x="19812" y="1406850"/>
                        <a:pt x="15240" y="1409993"/>
                        <a:pt x="9906" y="1413708"/>
                      </a:cubicBezTo>
                      <a:cubicBezTo>
                        <a:pt x="6572" y="1409326"/>
                        <a:pt x="3429" y="1405135"/>
                        <a:pt x="95" y="1400658"/>
                      </a:cubicBezTo>
                      <a:close/>
                      <a:moveTo>
                        <a:pt x="87821" y="1424090"/>
                      </a:moveTo>
                      <a:cubicBezTo>
                        <a:pt x="84677" y="1420089"/>
                        <a:pt x="82391" y="1417232"/>
                        <a:pt x="79439" y="1413612"/>
                      </a:cubicBezTo>
                      <a:cubicBezTo>
                        <a:pt x="83439" y="1410564"/>
                        <a:pt x="87249" y="1407612"/>
                        <a:pt x="91821" y="1404183"/>
                      </a:cubicBezTo>
                      <a:cubicBezTo>
                        <a:pt x="94488" y="1408183"/>
                        <a:pt x="96965" y="1411898"/>
                        <a:pt x="99536" y="1415803"/>
                      </a:cubicBezTo>
                      <a:cubicBezTo>
                        <a:pt x="95536" y="1418661"/>
                        <a:pt x="92202" y="1421042"/>
                        <a:pt x="87821" y="1424090"/>
                      </a:cubicBezTo>
                      <a:close/>
                      <a:moveTo>
                        <a:pt x="102680" y="1348461"/>
                      </a:moveTo>
                      <a:cubicBezTo>
                        <a:pt x="98679" y="1343318"/>
                        <a:pt x="94869" y="1338555"/>
                        <a:pt x="90392" y="1332840"/>
                      </a:cubicBezTo>
                      <a:cubicBezTo>
                        <a:pt x="95441" y="1328840"/>
                        <a:pt x="100394" y="1324839"/>
                        <a:pt x="105728" y="1320744"/>
                      </a:cubicBezTo>
                      <a:cubicBezTo>
                        <a:pt x="109633" y="1326649"/>
                        <a:pt x="113252" y="1332078"/>
                        <a:pt x="117634" y="1338746"/>
                      </a:cubicBezTo>
                      <a:cubicBezTo>
                        <a:pt x="112109" y="1342270"/>
                        <a:pt x="107537" y="1345318"/>
                        <a:pt x="102680" y="1348461"/>
                      </a:cubicBezTo>
                      <a:close/>
                      <a:moveTo>
                        <a:pt x="114586" y="1272547"/>
                      </a:moveTo>
                      <a:cubicBezTo>
                        <a:pt x="110014" y="1266451"/>
                        <a:pt x="105251" y="1260069"/>
                        <a:pt x="100394" y="1253497"/>
                      </a:cubicBezTo>
                      <a:cubicBezTo>
                        <a:pt x="106966" y="1248544"/>
                        <a:pt x="113348" y="1243877"/>
                        <a:pt x="120396" y="1238638"/>
                      </a:cubicBezTo>
                      <a:cubicBezTo>
                        <a:pt x="124682" y="1245020"/>
                        <a:pt x="129159" y="1251687"/>
                        <a:pt x="134207" y="1259403"/>
                      </a:cubicBezTo>
                      <a:cubicBezTo>
                        <a:pt x="127730" y="1263784"/>
                        <a:pt x="121539" y="1267880"/>
                        <a:pt x="114586" y="1272547"/>
                      </a:cubicBezTo>
                      <a:close/>
                      <a:moveTo>
                        <a:pt x="128397" y="1195490"/>
                      </a:moveTo>
                      <a:cubicBezTo>
                        <a:pt x="123444" y="1188727"/>
                        <a:pt x="118015" y="1181488"/>
                        <a:pt x="112109" y="1173487"/>
                      </a:cubicBezTo>
                      <a:cubicBezTo>
                        <a:pt x="119920" y="1167867"/>
                        <a:pt x="127445" y="1162438"/>
                        <a:pt x="134969" y="1156914"/>
                      </a:cubicBezTo>
                      <a:cubicBezTo>
                        <a:pt x="140113" y="1164343"/>
                        <a:pt x="145637" y="1172249"/>
                        <a:pt x="151067" y="1180250"/>
                      </a:cubicBezTo>
                      <a:cubicBezTo>
                        <a:pt x="144018" y="1185108"/>
                        <a:pt x="136493" y="1190156"/>
                        <a:pt x="128397" y="1195490"/>
                      </a:cubicBezTo>
                      <a:close/>
                      <a:moveTo>
                        <a:pt x="166688" y="1438758"/>
                      </a:moveTo>
                      <a:cubicBezTo>
                        <a:pt x="163830" y="1434758"/>
                        <a:pt x="161258" y="1431138"/>
                        <a:pt x="158210" y="1427043"/>
                      </a:cubicBezTo>
                      <a:cubicBezTo>
                        <a:pt x="162878" y="1423328"/>
                        <a:pt x="166973" y="1419899"/>
                        <a:pt x="171545" y="1416184"/>
                      </a:cubicBezTo>
                      <a:cubicBezTo>
                        <a:pt x="174689" y="1420470"/>
                        <a:pt x="177451" y="1424185"/>
                        <a:pt x="180975" y="1428947"/>
                      </a:cubicBezTo>
                      <a:cubicBezTo>
                        <a:pt x="176403" y="1432091"/>
                        <a:pt x="172022" y="1435139"/>
                        <a:pt x="166688" y="1438758"/>
                      </a:cubicBezTo>
                      <a:close/>
                      <a:moveTo>
                        <a:pt x="179927" y="1362272"/>
                      </a:moveTo>
                      <a:cubicBezTo>
                        <a:pt x="176213" y="1357796"/>
                        <a:pt x="172498" y="1353224"/>
                        <a:pt x="168212" y="1348080"/>
                      </a:cubicBezTo>
                      <a:cubicBezTo>
                        <a:pt x="173927" y="1343889"/>
                        <a:pt x="179356" y="1339794"/>
                        <a:pt x="185642" y="1335126"/>
                      </a:cubicBezTo>
                      <a:cubicBezTo>
                        <a:pt x="189262" y="1340841"/>
                        <a:pt x="192215" y="1345604"/>
                        <a:pt x="195358" y="1350652"/>
                      </a:cubicBezTo>
                      <a:cubicBezTo>
                        <a:pt x="190310" y="1354462"/>
                        <a:pt x="185452" y="1358081"/>
                        <a:pt x="179927" y="1362272"/>
                      </a:cubicBezTo>
                      <a:close/>
                      <a:moveTo>
                        <a:pt x="194310" y="1286739"/>
                      </a:moveTo>
                      <a:cubicBezTo>
                        <a:pt x="189929" y="1280739"/>
                        <a:pt x="185547" y="1274738"/>
                        <a:pt x="180499" y="1267785"/>
                      </a:cubicBezTo>
                      <a:cubicBezTo>
                        <a:pt x="186785" y="1263022"/>
                        <a:pt x="193358" y="1258069"/>
                        <a:pt x="199930" y="1253021"/>
                      </a:cubicBezTo>
                      <a:cubicBezTo>
                        <a:pt x="204311" y="1259593"/>
                        <a:pt x="208693" y="1266261"/>
                        <a:pt x="213551" y="1273500"/>
                      </a:cubicBezTo>
                      <a:cubicBezTo>
                        <a:pt x="207264" y="1277881"/>
                        <a:pt x="200882" y="1282263"/>
                        <a:pt x="194310" y="1286739"/>
                      </a:cubicBezTo>
                      <a:close/>
                      <a:moveTo>
                        <a:pt x="192310" y="1187870"/>
                      </a:moveTo>
                      <a:cubicBezTo>
                        <a:pt x="199263" y="1182631"/>
                        <a:pt x="206693" y="1177202"/>
                        <a:pt x="214789" y="1171201"/>
                      </a:cubicBezTo>
                      <a:cubicBezTo>
                        <a:pt x="220123" y="1179012"/>
                        <a:pt x="225362" y="1186727"/>
                        <a:pt x="230600" y="1194442"/>
                      </a:cubicBezTo>
                      <a:cubicBezTo>
                        <a:pt x="223457" y="1199205"/>
                        <a:pt x="215741" y="1204348"/>
                        <a:pt x="207931" y="1209492"/>
                      </a:cubicBezTo>
                      <a:cubicBezTo>
                        <a:pt x="203073" y="1202824"/>
                        <a:pt x="197834" y="1195585"/>
                        <a:pt x="192310" y="1187870"/>
                      </a:cubicBezTo>
                      <a:close/>
                      <a:moveTo>
                        <a:pt x="233077" y="1530484"/>
                      </a:moveTo>
                      <a:cubicBezTo>
                        <a:pt x="229933" y="1526484"/>
                        <a:pt x="227171" y="1522864"/>
                        <a:pt x="223933" y="1518673"/>
                      </a:cubicBezTo>
                      <a:cubicBezTo>
                        <a:pt x="228314" y="1515816"/>
                        <a:pt x="232124" y="1513339"/>
                        <a:pt x="236125" y="1510672"/>
                      </a:cubicBezTo>
                      <a:cubicBezTo>
                        <a:pt x="238982" y="1514768"/>
                        <a:pt x="241364" y="1518197"/>
                        <a:pt x="244126" y="1522293"/>
                      </a:cubicBezTo>
                      <a:cubicBezTo>
                        <a:pt x="240411" y="1525055"/>
                        <a:pt x="237077" y="1527436"/>
                        <a:pt x="233077" y="1530484"/>
                      </a:cubicBezTo>
                      <a:close/>
                      <a:moveTo>
                        <a:pt x="246317" y="1452855"/>
                      </a:moveTo>
                      <a:cubicBezTo>
                        <a:pt x="242697" y="1448093"/>
                        <a:pt x="239458" y="1443806"/>
                        <a:pt x="235934" y="1439139"/>
                      </a:cubicBezTo>
                      <a:cubicBezTo>
                        <a:pt x="240697" y="1435615"/>
                        <a:pt x="245174" y="1432377"/>
                        <a:pt x="250508" y="1428471"/>
                      </a:cubicBezTo>
                      <a:cubicBezTo>
                        <a:pt x="253841" y="1433139"/>
                        <a:pt x="257080" y="1437520"/>
                        <a:pt x="260985" y="1443045"/>
                      </a:cubicBezTo>
                      <a:cubicBezTo>
                        <a:pt x="255651" y="1446664"/>
                        <a:pt x="251365" y="1449522"/>
                        <a:pt x="246317" y="1452855"/>
                      </a:cubicBezTo>
                      <a:close/>
                      <a:moveTo>
                        <a:pt x="260033" y="1375798"/>
                      </a:moveTo>
                      <a:cubicBezTo>
                        <a:pt x="256604" y="1370750"/>
                        <a:pt x="253556" y="1366273"/>
                        <a:pt x="250031" y="1361130"/>
                      </a:cubicBezTo>
                      <a:cubicBezTo>
                        <a:pt x="254984" y="1357224"/>
                        <a:pt x="259556" y="1353510"/>
                        <a:pt x="265081" y="1349223"/>
                      </a:cubicBezTo>
                      <a:cubicBezTo>
                        <a:pt x="268605" y="1354557"/>
                        <a:pt x="272034" y="1359701"/>
                        <a:pt x="275558" y="1365130"/>
                      </a:cubicBezTo>
                      <a:cubicBezTo>
                        <a:pt x="270129" y="1368845"/>
                        <a:pt x="265271" y="1372179"/>
                        <a:pt x="260033" y="1375798"/>
                      </a:cubicBezTo>
                      <a:close/>
                      <a:moveTo>
                        <a:pt x="273844" y="1301122"/>
                      </a:moveTo>
                      <a:cubicBezTo>
                        <a:pt x="269462" y="1295026"/>
                        <a:pt x="265081" y="1288930"/>
                        <a:pt x="260128" y="1282072"/>
                      </a:cubicBezTo>
                      <a:cubicBezTo>
                        <a:pt x="266986" y="1277024"/>
                        <a:pt x="273368" y="1272356"/>
                        <a:pt x="279845" y="1267499"/>
                      </a:cubicBezTo>
                      <a:cubicBezTo>
                        <a:pt x="284512" y="1274357"/>
                        <a:pt x="289179" y="1281310"/>
                        <a:pt x="293751" y="1288073"/>
                      </a:cubicBezTo>
                      <a:cubicBezTo>
                        <a:pt x="286988" y="1292454"/>
                        <a:pt x="280416" y="1296836"/>
                        <a:pt x="273844" y="1301122"/>
                      </a:cubicBezTo>
                      <a:close/>
                      <a:moveTo>
                        <a:pt x="272129" y="1201967"/>
                      </a:moveTo>
                      <a:cubicBezTo>
                        <a:pt x="279083" y="1196728"/>
                        <a:pt x="286417" y="1191299"/>
                        <a:pt x="294132" y="1185489"/>
                      </a:cubicBezTo>
                      <a:cubicBezTo>
                        <a:pt x="299276" y="1192823"/>
                        <a:pt x="304705" y="1200633"/>
                        <a:pt x="310325" y="1208730"/>
                      </a:cubicBezTo>
                      <a:cubicBezTo>
                        <a:pt x="302705" y="1213778"/>
                        <a:pt x="295085" y="1218826"/>
                        <a:pt x="287655" y="1223684"/>
                      </a:cubicBezTo>
                      <a:cubicBezTo>
                        <a:pt x="282607" y="1216730"/>
                        <a:pt x="277559" y="1209587"/>
                        <a:pt x="272129" y="1201967"/>
                      </a:cubicBezTo>
                      <a:close/>
                      <a:moveTo>
                        <a:pt x="312325" y="1545724"/>
                      </a:moveTo>
                      <a:cubicBezTo>
                        <a:pt x="308991" y="1541152"/>
                        <a:pt x="306514" y="1537818"/>
                        <a:pt x="303467" y="1533532"/>
                      </a:cubicBezTo>
                      <a:cubicBezTo>
                        <a:pt x="307562" y="1530389"/>
                        <a:pt x="311372" y="1527341"/>
                        <a:pt x="315944" y="1523817"/>
                      </a:cubicBezTo>
                      <a:cubicBezTo>
                        <a:pt x="318897" y="1528103"/>
                        <a:pt x="321469" y="1531818"/>
                        <a:pt x="324612" y="1536294"/>
                      </a:cubicBezTo>
                      <a:cubicBezTo>
                        <a:pt x="320707" y="1539247"/>
                        <a:pt x="317087" y="1542009"/>
                        <a:pt x="312325" y="1545724"/>
                      </a:cubicBezTo>
                      <a:close/>
                      <a:moveTo>
                        <a:pt x="326231" y="1467524"/>
                      </a:moveTo>
                      <a:cubicBezTo>
                        <a:pt x="322612" y="1462666"/>
                        <a:pt x="319278" y="1458285"/>
                        <a:pt x="315468" y="1453331"/>
                      </a:cubicBezTo>
                      <a:cubicBezTo>
                        <a:pt x="320326" y="1449617"/>
                        <a:pt x="324993" y="1445997"/>
                        <a:pt x="330232" y="1441997"/>
                      </a:cubicBezTo>
                      <a:cubicBezTo>
                        <a:pt x="333756" y="1447236"/>
                        <a:pt x="337090" y="1452189"/>
                        <a:pt x="341090" y="1457999"/>
                      </a:cubicBezTo>
                      <a:cubicBezTo>
                        <a:pt x="335471" y="1461618"/>
                        <a:pt x="331184" y="1464380"/>
                        <a:pt x="326231" y="1467524"/>
                      </a:cubicBezTo>
                      <a:close/>
                      <a:moveTo>
                        <a:pt x="339471" y="1390467"/>
                      </a:moveTo>
                      <a:cubicBezTo>
                        <a:pt x="336042" y="1385323"/>
                        <a:pt x="332708" y="1380465"/>
                        <a:pt x="329184" y="1375227"/>
                      </a:cubicBezTo>
                      <a:cubicBezTo>
                        <a:pt x="334709" y="1370750"/>
                        <a:pt x="339852" y="1366654"/>
                        <a:pt x="345758" y="1361892"/>
                      </a:cubicBezTo>
                      <a:cubicBezTo>
                        <a:pt x="350044" y="1367797"/>
                        <a:pt x="353568" y="1372750"/>
                        <a:pt x="357569" y="1378275"/>
                      </a:cubicBezTo>
                      <a:cubicBezTo>
                        <a:pt x="351568" y="1382370"/>
                        <a:pt x="345853" y="1386180"/>
                        <a:pt x="339471" y="1390467"/>
                      </a:cubicBezTo>
                      <a:close/>
                      <a:moveTo>
                        <a:pt x="352901" y="1314267"/>
                      </a:moveTo>
                      <a:cubicBezTo>
                        <a:pt x="348615" y="1308742"/>
                        <a:pt x="344138" y="1302932"/>
                        <a:pt x="339090" y="1296455"/>
                      </a:cubicBezTo>
                      <a:cubicBezTo>
                        <a:pt x="345567" y="1291597"/>
                        <a:pt x="352235" y="1286644"/>
                        <a:pt x="359474" y="1281215"/>
                      </a:cubicBezTo>
                      <a:cubicBezTo>
                        <a:pt x="363379" y="1287120"/>
                        <a:pt x="367475" y="1293216"/>
                        <a:pt x="372047" y="1299979"/>
                      </a:cubicBezTo>
                      <a:cubicBezTo>
                        <a:pt x="365379" y="1305027"/>
                        <a:pt x="359378" y="1309504"/>
                        <a:pt x="352901" y="1314267"/>
                      </a:cubicBezTo>
                      <a:close/>
                      <a:moveTo>
                        <a:pt x="351473" y="1216350"/>
                      </a:moveTo>
                      <a:cubicBezTo>
                        <a:pt x="358712" y="1210920"/>
                        <a:pt x="366427" y="1205205"/>
                        <a:pt x="374047" y="1199490"/>
                      </a:cubicBezTo>
                      <a:cubicBezTo>
                        <a:pt x="379571" y="1207491"/>
                        <a:pt x="385096" y="1215492"/>
                        <a:pt x="390430" y="1223303"/>
                      </a:cubicBezTo>
                      <a:cubicBezTo>
                        <a:pt x="383191" y="1228161"/>
                        <a:pt x="375380" y="1233304"/>
                        <a:pt x="367284" y="1238638"/>
                      </a:cubicBezTo>
                      <a:cubicBezTo>
                        <a:pt x="362522" y="1231780"/>
                        <a:pt x="357188" y="1224255"/>
                        <a:pt x="351473" y="1216350"/>
                      </a:cubicBezTo>
                      <a:close/>
                      <a:moveTo>
                        <a:pt x="391859" y="1560583"/>
                      </a:moveTo>
                      <a:cubicBezTo>
                        <a:pt x="388334" y="1555725"/>
                        <a:pt x="385382" y="1551630"/>
                        <a:pt x="382143" y="1547248"/>
                      </a:cubicBezTo>
                      <a:cubicBezTo>
                        <a:pt x="386715" y="1543819"/>
                        <a:pt x="390811" y="1540676"/>
                        <a:pt x="395478" y="1537247"/>
                      </a:cubicBezTo>
                      <a:cubicBezTo>
                        <a:pt x="398621" y="1541628"/>
                        <a:pt x="401574" y="1545724"/>
                        <a:pt x="405575" y="1551153"/>
                      </a:cubicBezTo>
                      <a:cubicBezTo>
                        <a:pt x="401193" y="1554201"/>
                        <a:pt x="396812" y="1557154"/>
                        <a:pt x="391859" y="1560583"/>
                      </a:cubicBezTo>
                      <a:close/>
                      <a:moveTo>
                        <a:pt x="405575" y="1482954"/>
                      </a:moveTo>
                      <a:cubicBezTo>
                        <a:pt x="401860" y="1477906"/>
                        <a:pt x="398240" y="1473048"/>
                        <a:pt x="394240" y="1467619"/>
                      </a:cubicBezTo>
                      <a:cubicBezTo>
                        <a:pt x="399479" y="1463619"/>
                        <a:pt x="404527" y="1459809"/>
                        <a:pt x="410147" y="1455522"/>
                      </a:cubicBezTo>
                      <a:cubicBezTo>
                        <a:pt x="413861" y="1460952"/>
                        <a:pt x="417386" y="1466286"/>
                        <a:pt x="421481" y="1472286"/>
                      </a:cubicBezTo>
                      <a:cubicBezTo>
                        <a:pt x="415481" y="1476382"/>
                        <a:pt x="410909" y="1479430"/>
                        <a:pt x="405575" y="1482954"/>
                      </a:cubicBezTo>
                      <a:close/>
                      <a:moveTo>
                        <a:pt x="419386" y="1405230"/>
                      </a:moveTo>
                      <a:cubicBezTo>
                        <a:pt x="415195" y="1399420"/>
                        <a:pt x="410909" y="1393705"/>
                        <a:pt x="406241" y="1387323"/>
                      </a:cubicBezTo>
                      <a:cubicBezTo>
                        <a:pt x="412909" y="1382275"/>
                        <a:pt x="418814" y="1377894"/>
                        <a:pt x="424625" y="1373512"/>
                      </a:cubicBezTo>
                      <a:cubicBezTo>
                        <a:pt x="428911" y="1379703"/>
                        <a:pt x="433007" y="1385895"/>
                        <a:pt x="437769" y="1392848"/>
                      </a:cubicBezTo>
                      <a:cubicBezTo>
                        <a:pt x="431959" y="1396753"/>
                        <a:pt x="425958" y="1400754"/>
                        <a:pt x="419386" y="1405230"/>
                      </a:cubicBezTo>
                      <a:close/>
                      <a:moveTo>
                        <a:pt x="432816" y="1328554"/>
                      </a:moveTo>
                      <a:cubicBezTo>
                        <a:pt x="428625" y="1322077"/>
                        <a:pt x="424339" y="1315505"/>
                        <a:pt x="420243" y="1309314"/>
                      </a:cubicBezTo>
                      <a:cubicBezTo>
                        <a:pt x="426625" y="1304361"/>
                        <a:pt x="432530" y="1299789"/>
                        <a:pt x="439103" y="1294645"/>
                      </a:cubicBezTo>
                      <a:cubicBezTo>
                        <a:pt x="443389" y="1301027"/>
                        <a:pt x="447865" y="1307789"/>
                        <a:pt x="452342" y="1314457"/>
                      </a:cubicBezTo>
                      <a:cubicBezTo>
                        <a:pt x="445770" y="1319220"/>
                        <a:pt x="439388" y="1323792"/>
                        <a:pt x="432816" y="1328554"/>
                      </a:cubicBezTo>
                      <a:close/>
                      <a:moveTo>
                        <a:pt x="430339" y="1230256"/>
                      </a:moveTo>
                      <a:cubicBezTo>
                        <a:pt x="437960" y="1224731"/>
                        <a:pt x="445770" y="1219017"/>
                        <a:pt x="453771" y="1213302"/>
                      </a:cubicBezTo>
                      <a:cubicBezTo>
                        <a:pt x="459677" y="1221684"/>
                        <a:pt x="465201" y="1229685"/>
                        <a:pt x="470726" y="1237400"/>
                      </a:cubicBezTo>
                      <a:cubicBezTo>
                        <a:pt x="463106" y="1242543"/>
                        <a:pt x="454724" y="1248163"/>
                        <a:pt x="446627" y="1253592"/>
                      </a:cubicBezTo>
                      <a:cubicBezTo>
                        <a:pt x="441484" y="1246258"/>
                        <a:pt x="435959" y="1238257"/>
                        <a:pt x="430339" y="1230256"/>
                      </a:cubicBezTo>
                      <a:close/>
                      <a:moveTo>
                        <a:pt x="471583" y="1576109"/>
                      </a:moveTo>
                      <a:cubicBezTo>
                        <a:pt x="467773" y="1571156"/>
                        <a:pt x="464249" y="1566393"/>
                        <a:pt x="460439" y="1561345"/>
                      </a:cubicBezTo>
                      <a:cubicBezTo>
                        <a:pt x="466344" y="1557059"/>
                        <a:pt x="470821" y="1553725"/>
                        <a:pt x="475679" y="1550201"/>
                      </a:cubicBezTo>
                      <a:cubicBezTo>
                        <a:pt x="479203" y="1555344"/>
                        <a:pt x="482537" y="1560297"/>
                        <a:pt x="486347" y="1565917"/>
                      </a:cubicBezTo>
                      <a:cubicBezTo>
                        <a:pt x="481298" y="1569346"/>
                        <a:pt x="476822" y="1572394"/>
                        <a:pt x="471583" y="1576109"/>
                      </a:cubicBezTo>
                      <a:close/>
                      <a:moveTo>
                        <a:pt x="485013" y="1498385"/>
                      </a:moveTo>
                      <a:cubicBezTo>
                        <a:pt x="480917" y="1492765"/>
                        <a:pt x="477012" y="1487622"/>
                        <a:pt x="472821" y="1481811"/>
                      </a:cubicBezTo>
                      <a:cubicBezTo>
                        <a:pt x="478250" y="1477620"/>
                        <a:pt x="483775" y="1473525"/>
                        <a:pt x="490061" y="1468762"/>
                      </a:cubicBezTo>
                      <a:cubicBezTo>
                        <a:pt x="494348" y="1475048"/>
                        <a:pt x="498062" y="1480383"/>
                        <a:pt x="502444" y="1486669"/>
                      </a:cubicBezTo>
                      <a:cubicBezTo>
                        <a:pt x="496824" y="1490479"/>
                        <a:pt x="491204" y="1494194"/>
                        <a:pt x="485013" y="1498385"/>
                      </a:cubicBezTo>
                      <a:close/>
                      <a:moveTo>
                        <a:pt x="498729" y="1420566"/>
                      </a:moveTo>
                      <a:cubicBezTo>
                        <a:pt x="494348" y="1414374"/>
                        <a:pt x="489871" y="1408088"/>
                        <a:pt x="485204" y="1401516"/>
                      </a:cubicBezTo>
                      <a:cubicBezTo>
                        <a:pt x="491585" y="1396658"/>
                        <a:pt x="497872" y="1391991"/>
                        <a:pt x="504539" y="1386942"/>
                      </a:cubicBezTo>
                      <a:cubicBezTo>
                        <a:pt x="509588" y="1394277"/>
                        <a:pt x="514064" y="1400849"/>
                        <a:pt x="518636" y="1407516"/>
                      </a:cubicBezTo>
                      <a:cubicBezTo>
                        <a:pt x="512159" y="1411707"/>
                        <a:pt x="505778" y="1415994"/>
                        <a:pt x="498729" y="1420566"/>
                      </a:cubicBezTo>
                      <a:close/>
                      <a:moveTo>
                        <a:pt x="512445" y="1343508"/>
                      </a:moveTo>
                      <a:cubicBezTo>
                        <a:pt x="508159" y="1337127"/>
                        <a:pt x="503777" y="1330459"/>
                        <a:pt x="499110" y="1323411"/>
                      </a:cubicBezTo>
                      <a:cubicBezTo>
                        <a:pt x="505397" y="1318648"/>
                        <a:pt x="511588" y="1313886"/>
                        <a:pt x="517874" y="1309028"/>
                      </a:cubicBezTo>
                      <a:cubicBezTo>
                        <a:pt x="523208" y="1315981"/>
                        <a:pt x="528161" y="1322268"/>
                        <a:pt x="533210" y="1328745"/>
                      </a:cubicBezTo>
                      <a:cubicBezTo>
                        <a:pt x="526733" y="1333412"/>
                        <a:pt x="519970" y="1338270"/>
                        <a:pt x="512445" y="1343508"/>
                      </a:cubicBezTo>
                      <a:close/>
                      <a:moveTo>
                        <a:pt x="524637" y="1264641"/>
                      </a:moveTo>
                      <a:cubicBezTo>
                        <a:pt x="519398" y="1257974"/>
                        <a:pt x="514160" y="1251211"/>
                        <a:pt x="508826" y="1244448"/>
                      </a:cubicBezTo>
                      <a:cubicBezTo>
                        <a:pt x="516541" y="1239114"/>
                        <a:pt x="524161" y="1233876"/>
                        <a:pt x="531971" y="1228542"/>
                      </a:cubicBezTo>
                      <a:cubicBezTo>
                        <a:pt x="536448" y="1235209"/>
                        <a:pt x="541211" y="1242353"/>
                        <a:pt x="546259" y="1249782"/>
                      </a:cubicBezTo>
                      <a:cubicBezTo>
                        <a:pt x="538639" y="1255021"/>
                        <a:pt x="531781" y="1259784"/>
                        <a:pt x="524637" y="1264641"/>
                      </a:cubicBezTo>
                      <a:close/>
                      <a:moveTo>
                        <a:pt x="519779" y="1163962"/>
                      </a:moveTo>
                      <a:cubicBezTo>
                        <a:pt x="528257" y="1157485"/>
                        <a:pt x="537401" y="1150437"/>
                        <a:pt x="545592" y="1144150"/>
                      </a:cubicBezTo>
                      <a:cubicBezTo>
                        <a:pt x="551593" y="1153199"/>
                        <a:pt x="558260" y="1163391"/>
                        <a:pt x="564737" y="1173297"/>
                      </a:cubicBezTo>
                      <a:cubicBezTo>
                        <a:pt x="556927" y="1177964"/>
                        <a:pt x="547878" y="1183488"/>
                        <a:pt x="539401" y="1188537"/>
                      </a:cubicBezTo>
                      <a:cubicBezTo>
                        <a:pt x="532543" y="1180059"/>
                        <a:pt x="525685" y="1171392"/>
                        <a:pt x="519779" y="1163962"/>
                      </a:cubicBezTo>
                      <a:close/>
                      <a:moveTo>
                        <a:pt x="564642" y="1514387"/>
                      </a:moveTo>
                      <a:cubicBezTo>
                        <a:pt x="560165" y="1508196"/>
                        <a:pt x="555784" y="1502004"/>
                        <a:pt x="551117" y="1495432"/>
                      </a:cubicBezTo>
                      <a:cubicBezTo>
                        <a:pt x="556451" y="1491717"/>
                        <a:pt x="561785" y="1488003"/>
                        <a:pt x="567881" y="1483716"/>
                      </a:cubicBezTo>
                      <a:cubicBezTo>
                        <a:pt x="572738" y="1490098"/>
                        <a:pt x="576929" y="1495622"/>
                        <a:pt x="581692" y="1501909"/>
                      </a:cubicBezTo>
                      <a:cubicBezTo>
                        <a:pt x="576453" y="1505719"/>
                        <a:pt x="571024" y="1509720"/>
                        <a:pt x="564642" y="1514387"/>
                      </a:cubicBezTo>
                      <a:close/>
                      <a:moveTo>
                        <a:pt x="577406" y="1434091"/>
                      </a:moveTo>
                      <a:cubicBezTo>
                        <a:pt x="572834" y="1428186"/>
                        <a:pt x="568357" y="1422185"/>
                        <a:pt x="563118" y="1415422"/>
                      </a:cubicBezTo>
                      <a:cubicBezTo>
                        <a:pt x="569881" y="1410755"/>
                        <a:pt x="576072" y="1406564"/>
                        <a:pt x="582454" y="1402182"/>
                      </a:cubicBezTo>
                      <a:cubicBezTo>
                        <a:pt x="587502" y="1408850"/>
                        <a:pt x="592455" y="1415422"/>
                        <a:pt x="597408" y="1421994"/>
                      </a:cubicBezTo>
                      <a:cubicBezTo>
                        <a:pt x="590836" y="1425995"/>
                        <a:pt x="584168" y="1430091"/>
                        <a:pt x="577406" y="1434091"/>
                      </a:cubicBezTo>
                      <a:close/>
                      <a:moveTo>
                        <a:pt x="591217" y="1356558"/>
                      </a:moveTo>
                      <a:cubicBezTo>
                        <a:pt x="585407" y="1348938"/>
                        <a:pt x="579977" y="1341889"/>
                        <a:pt x="574548" y="1334745"/>
                      </a:cubicBezTo>
                      <a:cubicBezTo>
                        <a:pt x="581597" y="1329411"/>
                        <a:pt x="588836" y="1323887"/>
                        <a:pt x="595979" y="1318553"/>
                      </a:cubicBezTo>
                      <a:cubicBezTo>
                        <a:pt x="601790" y="1326744"/>
                        <a:pt x="607505" y="1335031"/>
                        <a:pt x="613220" y="1343127"/>
                      </a:cubicBezTo>
                      <a:cubicBezTo>
                        <a:pt x="606362" y="1347318"/>
                        <a:pt x="598932" y="1351890"/>
                        <a:pt x="591217" y="1356558"/>
                      </a:cubicBezTo>
                      <a:close/>
                      <a:moveTo>
                        <a:pt x="602742" y="1281405"/>
                      </a:moveTo>
                      <a:cubicBezTo>
                        <a:pt x="597884" y="1274071"/>
                        <a:pt x="592550" y="1265880"/>
                        <a:pt x="587121" y="1257593"/>
                      </a:cubicBezTo>
                      <a:cubicBezTo>
                        <a:pt x="594646" y="1251687"/>
                        <a:pt x="602742" y="1245305"/>
                        <a:pt x="610838" y="1239019"/>
                      </a:cubicBezTo>
                      <a:cubicBezTo>
                        <a:pt x="615696" y="1247020"/>
                        <a:pt x="620840" y="1255497"/>
                        <a:pt x="626269" y="1264451"/>
                      </a:cubicBezTo>
                      <a:cubicBezTo>
                        <a:pt x="618554" y="1270071"/>
                        <a:pt x="610648" y="1275786"/>
                        <a:pt x="602742" y="1281405"/>
                      </a:cubicBezTo>
                      <a:close/>
                      <a:moveTo>
                        <a:pt x="596932" y="1178630"/>
                      </a:moveTo>
                      <a:cubicBezTo>
                        <a:pt x="606171" y="1171677"/>
                        <a:pt x="616553" y="1163867"/>
                        <a:pt x="625316" y="1157199"/>
                      </a:cubicBezTo>
                      <a:cubicBezTo>
                        <a:pt x="631508" y="1166724"/>
                        <a:pt x="638461" y="1177297"/>
                        <a:pt x="645128" y="1187394"/>
                      </a:cubicBezTo>
                      <a:cubicBezTo>
                        <a:pt x="636651" y="1192918"/>
                        <a:pt x="626650" y="1199395"/>
                        <a:pt x="616649" y="1205872"/>
                      </a:cubicBezTo>
                      <a:cubicBezTo>
                        <a:pt x="610457" y="1197395"/>
                        <a:pt x="603314" y="1187489"/>
                        <a:pt x="596932" y="1178630"/>
                      </a:cubicBezTo>
                      <a:close/>
                      <a:moveTo>
                        <a:pt x="642747" y="1528008"/>
                      </a:moveTo>
                      <a:cubicBezTo>
                        <a:pt x="637985" y="1521721"/>
                        <a:pt x="633317" y="1515530"/>
                        <a:pt x="628174" y="1508767"/>
                      </a:cubicBezTo>
                      <a:cubicBezTo>
                        <a:pt x="634365" y="1504005"/>
                        <a:pt x="640556" y="1499337"/>
                        <a:pt x="646748" y="1494575"/>
                      </a:cubicBezTo>
                      <a:cubicBezTo>
                        <a:pt x="652082" y="1501814"/>
                        <a:pt x="657225" y="1508862"/>
                        <a:pt x="662464" y="1515911"/>
                      </a:cubicBezTo>
                      <a:cubicBezTo>
                        <a:pt x="656082" y="1519816"/>
                        <a:pt x="649415" y="1523912"/>
                        <a:pt x="642747" y="1528008"/>
                      </a:cubicBezTo>
                      <a:close/>
                      <a:moveTo>
                        <a:pt x="654653" y="1452189"/>
                      </a:moveTo>
                      <a:cubicBezTo>
                        <a:pt x="649700" y="1444950"/>
                        <a:pt x="644652" y="1437615"/>
                        <a:pt x="639223" y="1429614"/>
                      </a:cubicBezTo>
                      <a:cubicBezTo>
                        <a:pt x="646271" y="1424280"/>
                        <a:pt x="653796" y="1418565"/>
                        <a:pt x="661321" y="1412946"/>
                      </a:cubicBezTo>
                      <a:cubicBezTo>
                        <a:pt x="667036" y="1421042"/>
                        <a:pt x="672560" y="1428947"/>
                        <a:pt x="677894" y="1436663"/>
                      </a:cubicBezTo>
                      <a:cubicBezTo>
                        <a:pt x="670560" y="1441521"/>
                        <a:pt x="662750" y="1446759"/>
                        <a:pt x="654653" y="1452189"/>
                      </a:cubicBezTo>
                      <a:close/>
                      <a:moveTo>
                        <a:pt x="668274" y="1374179"/>
                      </a:moveTo>
                      <a:cubicBezTo>
                        <a:pt x="663035" y="1366654"/>
                        <a:pt x="657225" y="1358272"/>
                        <a:pt x="651320" y="1349795"/>
                      </a:cubicBezTo>
                      <a:cubicBezTo>
                        <a:pt x="659225" y="1343985"/>
                        <a:pt x="667607" y="1337698"/>
                        <a:pt x="675894" y="1331507"/>
                      </a:cubicBezTo>
                      <a:cubicBezTo>
                        <a:pt x="682085" y="1340270"/>
                        <a:pt x="688181" y="1348938"/>
                        <a:pt x="693992" y="1357224"/>
                      </a:cubicBezTo>
                      <a:cubicBezTo>
                        <a:pt x="685800" y="1362558"/>
                        <a:pt x="676942" y="1368369"/>
                        <a:pt x="668274" y="1374179"/>
                      </a:cubicBezTo>
                      <a:close/>
                      <a:moveTo>
                        <a:pt x="720090" y="1546200"/>
                      </a:moveTo>
                      <a:cubicBezTo>
                        <a:pt x="715232" y="1539152"/>
                        <a:pt x="710089" y="1531627"/>
                        <a:pt x="704564" y="1523436"/>
                      </a:cubicBezTo>
                      <a:cubicBezTo>
                        <a:pt x="711994" y="1517911"/>
                        <a:pt x="719138" y="1512577"/>
                        <a:pt x="726567" y="1507053"/>
                      </a:cubicBezTo>
                      <a:cubicBezTo>
                        <a:pt x="731806" y="1514387"/>
                        <a:pt x="737426" y="1522197"/>
                        <a:pt x="743331" y="1530389"/>
                      </a:cubicBezTo>
                      <a:cubicBezTo>
                        <a:pt x="736092" y="1535342"/>
                        <a:pt x="728186" y="1540771"/>
                        <a:pt x="720090" y="1546200"/>
                      </a:cubicBezTo>
                      <a:close/>
                      <a:moveTo>
                        <a:pt x="733806" y="1467714"/>
                      </a:moveTo>
                      <a:cubicBezTo>
                        <a:pt x="728567" y="1460189"/>
                        <a:pt x="722852" y="1451903"/>
                        <a:pt x="717042" y="1443616"/>
                      </a:cubicBezTo>
                      <a:cubicBezTo>
                        <a:pt x="724948" y="1437806"/>
                        <a:pt x="733235" y="1431805"/>
                        <a:pt x="741426" y="1425804"/>
                      </a:cubicBezTo>
                      <a:cubicBezTo>
                        <a:pt x="746951" y="1433710"/>
                        <a:pt x="752951" y="1442283"/>
                        <a:pt x="759143" y="1451046"/>
                      </a:cubicBezTo>
                      <a:cubicBezTo>
                        <a:pt x="750856" y="1456570"/>
                        <a:pt x="742188" y="1462190"/>
                        <a:pt x="733806" y="1467714"/>
                      </a:cubicBezTo>
                      <a:close/>
                      <a:moveTo>
                        <a:pt x="747903" y="1389990"/>
                      </a:moveTo>
                      <a:cubicBezTo>
                        <a:pt x="741998" y="1381513"/>
                        <a:pt x="735425" y="1372083"/>
                        <a:pt x="729520" y="1363606"/>
                      </a:cubicBezTo>
                      <a:cubicBezTo>
                        <a:pt x="738283" y="1357034"/>
                        <a:pt x="747427" y="1350176"/>
                        <a:pt x="755999" y="1343794"/>
                      </a:cubicBezTo>
                      <a:cubicBezTo>
                        <a:pt x="761810" y="1352557"/>
                        <a:pt x="768477" y="1362558"/>
                        <a:pt x="774668" y="1371893"/>
                      </a:cubicBezTo>
                      <a:cubicBezTo>
                        <a:pt x="765810" y="1377894"/>
                        <a:pt x="756571" y="1384085"/>
                        <a:pt x="747903" y="1389990"/>
                      </a:cubicBezTo>
                      <a:close/>
                      <a:moveTo>
                        <a:pt x="741236" y="1283882"/>
                      </a:moveTo>
                      <a:cubicBezTo>
                        <a:pt x="750951" y="1276547"/>
                        <a:pt x="761714" y="1268451"/>
                        <a:pt x="770477" y="1261879"/>
                      </a:cubicBezTo>
                      <a:cubicBezTo>
                        <a:pt x="776764" y="1271309"/>
                        <a:pt x="784384" y="1282644"/>
                        <a:pt x="791432" y="1293216"/>
                      </a:cubicBezTo>
                      <a:cubicBezTo>
                        <a:pt x="782669" y="1298646"/>
                        <a:pt x="771716" y="1305504"/>
                        <a:pt x="761429" y="1311885"/>
                      </a:cubicBezTo>
                      <a:cubicBezTo>
                        <a:pt x="755047" y="1302837"/>
                        <a:pt x="747522" y="1292454"/>
                        <a:pt x="741236" y="1283882"/>
                      </a:cubicBezTo>
                      <a:close/>
                      <a:moveTo>
                        <a:pt x="799148" y="1562107"/>
                      </a:moveTo>
                      <a:cubicBezTo>
                        <a:pt x="793623" y="1554011"/>
                        <a:pt x="787813" y="1545629"/>
                        <a:pt x="782288" y="1537628"/>
                      </a:cubicBezTo>
                      <a:cubicBezTo>
                        <a:pt x="790670" y="1531341"/>
                        <a:pt x="799243" y="1525055"/>
                        <a:pt x="806768" y="1519435"/>
                      </a:cubicBezTo>
                      <a:cubicBezTo>
                        <a:pt x="812864" y="1528008"/>
                        <a:pt x="818960" y="1536675"/>
                        <a:pt x="824865" y="1545057"/>
                      </a:cubicBezTo>
                      <a:cubicBezTo>
                        <a:pt x="816864" y="1550391"/>
                        <a:pt x="808006" y="1556202"/>
                        <a:pt x="799148" y="1562107"/>
                      </a:cubicBezTo>
                      <a:close/>
                      <a:moveTo>
                        <a:pt x="813245" y="1483812"/>
                      </a:moveTo>
                      <a:cubicBezTo>
                        <a:pt x="807529" y="1475525"/>
                        <a:pt x="801243" y="1466381"/>
                        <a:pt x="795052" y="1457522"/>
                      </a:cubicBezTo>
                      <a:cubicBezTo>
                        <a:pt x="803815" y="1450950"/>
                        <a:pt x="813245" y="1443806"/>
                        <a:pt x="821341" y="1437711"/>
                      </a:cubicBezTo>
                      <a:cubicBezTo>
                        <a:pt x="827627" y="1446950"/>
                        <a:pt x="834200" y="1456665"/>
                        <a:pt x="840486" y="1465809"/>
                      </a:cubicBezTo>
                      <a:cubicBezTo>
                        <a:pt x="831818" y="1471620"/>
                        <a:pt x="822198" y="1477906"/>
                        <a:pt x="813245" y="1483812"/>
                      </a:cubicBezTo>
                      <a:close/>
                      <a:moveTo>
                        <a:pt x="878396" y="1578014"/>
                      </a:moveTo>
                      <a:cubicBezTo>
                        <a:pt x="872490" y="1569346"/>
                        <a:pt x="865918" y="1559916"/>
                        <a:pt x="860012" y="1551439"/>
                      </a:cubicBezTo>
                      <a:cubicBezTo>
                        <a:pt x="869061" y="1544581"/>
                        <a:pt x="878586" y="1537342"/>
                        <a:pt x="886777" y="1531055"/>
                      </a:cubicBezTo>
                      <a:cubicBezTo>
                        <a:pt x="892874" y="1540104"/>
                        <a:pt x="899732" y="1550201"/>
                        <a:pt x="906113" y="1559821"/>
                      </a:cubicBezTo>
                      <a:cubicBezTo>
                        <a:pt x="896969" y="1565822"/>
                        <a:pt x="887444" y="1572108"/>
                        <a:pt x="878396" y="1578014"/>
                      </a:cubicBezTo>
                      <a:close/>
                      <a:moveTo>
                        <a:pt x="892207" y="1499718"/>
                      </a:moveTo>
                      <a:cubicBezTo>
                        <a:pt x="886016" y="1490955"/>
                        <a:pt x="878681" y="1480478"/>
                        <a:pt x="872300" y="1471334"/>
                      </a:cubicBezTo>
                      <a:cubicBezTo>
                        <a:pt x="881634" y="1464476"/>
                        <a:pt x="892112" y="1456761"/>
                        <a:pt x="901446" y="1449998"/>
                      </a:cubicBezTo>
                      <a:cubicBezTo>
                        <a:pt x="907637" y="1459142"/>
                        <a:pt x="915352" y="1470572"/>
                        <a:pt x="922401" y="1480859"/>
                      </a:cubicBezTo>
                      <a:cubicBezTo>
                        <a:pt x="913162" y="1486574"/>
                        <a:pt x="902399" y="1493432"/>
                        <a:pt x="892207" y="1499718"/>
                      </a:cubicBezTo>
                      <a:close/>
                      <a:moveTo>
                        <a:pt x="982885" y="1460856"/>
                      </a:moveTo>
                      <a:cubicBezTo>
                        <a:pt x="984885" y="1475048"/>
                        <a:pt x="992981" y="1488479"/>
                        <a:pt x="1007650" y="1494098"/>
                      </a:cubicBezTo>
                      <a:cubicBezTo>
                        <a:pt x="995648" y="1501338"/>
                        <a:pt x="982409" y="1509243"/>
                        <a:pt x="971074" y="1516006"/>
                      </a:cubicBezTo>
                      <a:cubicBezTo>
                        <a:pt x="964502" y="1506576"/>
                        <a:pt x="956310" y="1494765"/>
                        <a:pt x="949928" y="1485526"/>
                      </a:cubicBezTo>
                      <a:cubicBezTo>
                        <a:pt x="959834" y="1478097"/>
                        <a:pt x="971741" y="1469238"/>
                        <a:pt x="982885" y="1460856"/>
                      </a:cubicBezTo>
                      <a:close/>
                      <a:moveTo>
                        <a:pt x="915448" y="1368940"/>
                      </a:moveTo>
                      <a:cubicBezTo>
                        <a:pt x="922592" y="1378941"/>
                        <a:pt x="931545" y="1391419"/>
                        <a:pt x="938975" y="1401706"/>
                      </a:cubicBezTo>
                      <a:cubicBezTo>
                        <a:pt x="929640" y="1407326"/>
                        <a:pt x="916686" y="1415136"/>
                        <a:pt x="905827" y="1421709"/>
                      </a:cubicBezTo>
                      <a:cubicBezTo>
                        <a:pt x="899065" y="1412088"/>
                        <a:pt x="891064" y="1400658"/>
                        <a:pt x="884777" y="1391610"/>
                      </a:cubicBezTo>
                      <a:cubicBezTo>
                        <a:pt x="894398" y="1384466"/>
                        <a:pt x="906018" y="1375893"/>
                        <a:pt x="915448" y="1368940"/>
                      </a:cubicBezTo>
                      <a:close/>
                      <a:moveTo>
                        <a:pt x="852011" y="1273404"/>
                      </a:moveTo>
                      <a:cubicBezTo>
                        <a:pt x="853726" y="1287501"/>
                        <a:pt x="862203" y="1300741"/>
                        <a:pt x="875729" y="1306361"/>
                      </a:cubicBezTo>
                      <a:cubicBezTo>
                        <a:pt x="864203" y="1313409"/>
                        <a:pt x="851535" y="1321125"/>
                        <a:pt x="840772" y="1327697"/>
                      </a:cubicBezTo>
                      <a:cubicBezTo>
                        <a:pt x="833819" y="1317981"/>
                        <a:pt x="825818" y="1306932"/>
                        <a:pt x="819150" y="1297693"/>
                      </a:cubicBezTo>
                      <a:cubicBezTo>
                        <a:pt x="828961" y="1290454"/>
                        <a:pt x="840867" y="1281691"/>
                        <a:pt x="852011" y="1273404"/>
                      </a:cubicBezTo>
                      <a:close/>
                      <a:moveTo>
                        <a:pt x="835914" y="1356081"/>
                      </a:moveTo>
                      <a:cubicBezTo>
                        <a:pt x="842201" y="1365416"/>
                        <a:pt x="849821" y="1376560"/>
                        <a:pt x="856679" y="1386752"/>
                      </a:cubicBezTo>
                      <a:cubicBezTo>
                        <a:pt x="847439" y="1392562"/>
                        <a:pt x="836771" y="1399325"/>
                        <a:pt x="827056" y="1405516"/>
                      </a:cubicBezTo>
                      <a:cubicBezTo>
                        <a:pt x="820674" y="1396563"/>
                        <a:pt x="813530" y="1386466"/>
                        <a:pt x="807244" y="1377608"/>
                      </a:cubicBezTo>
                      <a:cubicBezTo>
                        <a:pt x="816674" y="1370559"/>
                        <a:pt x="827151" y="1362749"/>
                        <a:pt x="835914" y="1356081"/>
                      </a:cubicBezTo>
                      <a:close/>
                      <a:moveTo>
                        <a:pt x="785051" y="1182250"/>
                      </a:moveTo>
                      <a:cubicBezTo>
                        <a:pt x="790861" y="1192061"/>
                        <a:pt x="798004" y="1204062"/>
                        <a:pt x="804196" y="1214445"/>
                      </a:cubicBezTo>
                      <a:cubicBezTo>
                        <a:pt x="795528" y="1220731"/>
                        <a:pt x="784765" y="1228446"/>
                        <a:pt x="774859" y="1235590"/>
                      </a:cubicBezTo>
                      <a:cubicBezTo>
                        <a:pt x="769334" y="1226541"/>
                        <a:pt x="762667" y="1215588"/>
                        <a:pt x="756952" y="1206158"/>
                      </a:cubicBezTo>
                      <a:cubicBezTo>
                        <a:pt x="766001" y="1198443"/>
                        <a:pt x="776478" y="1189584"/>
                        <a:pt x="785051" y="1182250"/>
                      </a:cubicBezTo>
                      <a:close/>
                      <a:moveTo>
                        <a:pt x="719328" y="1077189"/>
                      </a:moveTo>
                      <a:cubicBezTo>
                        <a:pt x="721709" y="1085762"/>
                        <a:pt x="722471" y="1095382"/>
                        <a:pt x="727043" y="1102621"/>
                      </a:cubicBezTo>
                      <a:cubicBezTo>
                        <a:pt x="732568" y="1111289"/>
                        <a:pt x="741426" y="1117861"/>
                        <a:pt x="747998" y="1124433"/>
                      </a:cubicBezTo>
                      <a:cubicBezTo>
                        <a:pt x="731806" y="1124338"/>
                        <a:pt x="717995" y="1133292"/>
                        <a:pt x="711041" y="1146436"/>
                      </a:cubicBezTo>
                      <a:cubicBezTo>
                        <a:pt x="702564" y="1134625"/>
                        <a:pt x="693706" y="1122243"/>
                        <a:pt x="685514" y="1110813"/>
                      </a:cubicBezTo>
                      <a:cubicBezTo>
                        <a:pt x="701135" y="1107288"/>
                        <a:pt x="717328" y="1099764"/>
                        <a:pt x="719328" y="1077189"/>
                      </a:cubicBezTo>
                      <a:close/>
                      <a:moveTo>
                        <a:pt x="705802" y="1169677"/>
                      </a:moveTo>
                      <a:cubicBezTo>
                        <a:pt x="710660" y="1178154"/>
                        <a:pt x="717137" y="1189489"/>
                        <a:pt x="723233" y="1200157"/>
                      </a:cubicBezTo>
                      <a:cubicBezTo>
                        <a:pt x="714661" y="1206348"/>
                        <a:pt x="704469" y="1213683"/>
                        <a:pt x="695611" y="1220160"/>
                      </a:cubicBezTo>
                      <a:cubicBezTo>
                        <a:pt x="688848" y="1211111"/>
                        <a:pt x="681419" y="1201205"/>
                        <a:pt x="675227" y="1192823"/>
                      </a:cubicBezTo>
                      <a:cubicBezTo>
                        <a:pt x="684752" y="1185489"/>
                        <a:pt x="695897" y="1177106"/>
                        <a:pt x="705802" y="1169677"/>
                      </a:cubicBezTo>
                      <a:close/>
                      <a:moveTo>
                        <a:pt x="691229" y="1251116"/>
                      </a:moveTo>
                      <a:cubicBezTo>
                        <a:pt x="697040" y="1259307"/>
                        <a:pt x="703612" y="1268737"/>
                        <a:pt x="710184" y="1278072"/>
                      </a:cubicBezTo>
                      <a:cubicBezTo>
                        <a:pt x="701326" y="1283882"/>
                        <a:pt x="691706" y="1290264"/>
                        <a:pt x="682085" y="1296550"/>
                      </a:cubicBezTo>
                      <a:cubicBezTo>
                        <a:pt x="677132" y="1288930"/>
                        <a:pt x="671322" y="1280167"/>
                        <a:pt x="665893" y="1271785"/>
                      </a:cubicBezTo>
                      <a:cubicBezTo>
                        <a:pt x="674179" y="1265022"/>
                        <a:pt x="683324" y="1257497"/>
                        <a:pt x="691229" y="1251116"/>
                      </a:cubicBezTo>
                      <a:close/>
                      <a:moveTo>
                        <a:pt x="639985" y="1075665"/>
                      </a:moveTo>
                      <a:cubicBezTo>
                        <a:pt x="646748" y="1085571"/>
                        <a:pt x="655511" y="1098335"/>
                        <a:pt x="662464" y="1108527"/>
                      </a:cubicBezTo>
                      <a:cubicBezTo>
                        <a:pt x="652748" y="1114622"/>
                        <a:pt x="640556" y="1122338"/>
                        <a:pt x="630079" y="1128910"/>
                      </a:cubicBezTo>
                      <a:cubicBezTo>
                        <a:pt x="623507" y="1119576"/>
                        <a:pt x="615410" y="1108146"/>
                        <a:pt x="608648" y="1098525"/>
                      </a:cubicBezTo>
                      <a:cubicBezTo>
                        <a:pt x="618077" y="1091572"/>
                        <a:pt x="629984" y="1082904"/>
                        <a:pt x="639985" y="1075665"/>
                      </a:cubicBezTo>
                      <a:close/>
                      <a:moveTo>
                        <a:pt x="575215" y="971176"/>
                      </a:moveTo>
                      <a:cubicBezTo>
                        <a:pt x="579025" y="990226"/>
                        <a:pt x="583502" y="1008800"/>
                        <a:pt x="606552" y="1015563"/>
                      </a:cubicBezTo>
                      <a:cubicBezTo>
                        <a:pt x="587216" y="1016610"/>
                        <a:pt x="572738" y="1024897"/>
                        <a:pt x="565880" y="1039089"/>
                      </a:cubicBezTo>
                      <a:cubicBezTo>
                        <a:pt x="557689" y="1027373"/>
                        <a:pt x="549021" y="1014896"/>
                        <a:pt x="540449" y="1002609"/>
                      </a:cubicBezTo>
                      <a:cubicBezTo>
                        <a:pt x="556355" y="1000608"/>
                        <a:pt x="569786" y="990417"/>
                        <a:pt x="575215" y="971176"/>
                      </a:cubicBezTo>
                      <a:close/>
                      <a:moveTo>
                        <a:pt x="560261" y="1061759"/>
                      </a:moveTo>
                      <a:cubicBezTo>
                        <a:pt x="566261" y="1071189"/>
                        <a:pt x="574072" y="1083285"/>
                        <a:pt x="581216" y="1094430"/>
                      </a:cubicBezTo>
                      <a:cubicBezTo>
                        <a:pt x="572643" y="1099764"/>
                        <a:pt x="561499" y="1106622"/>
                        <a:pt x="550926" y="1113098"/>
                      </a:cubicBezTo>
                      <a:cubicBezTo>
                        <a:pt x="544163" y="1103859"/>
                        <a:pt x="536543" y="1093477"/>
                        <a:pt x="529876" y="1084523"/>
                      </a:cubicBezTo>
                      <a:cubicBezTo>
                        <a:pt x="539591" y="1077285"/>
                        <a:pt x="551021" y="1068712"/>
                        <a:pt x="560261" y="1061759"/>
                      </a:cubicBezTo>
                      <a:close/>
                      <a:moveTo>
                        <a:pt x="497014" y="964413"/>
                      </a:moveTo>
                      <a:cubicBezTo>
                        <a:pt x="497586" y="980034"/>
                        <a:pt x="507206" y="993369"/>
                        <a:pt x="521589" y="999751"/>
                      </a:cubicBezTo>
                      <a:cubicBezTo>
                        <a:pt x="510159" y="1005847"/>
                        <a:pt x="497777" y="1012514"/>
                        <a:pt x="487109" y="1018325"/>
                      </a:cubicBezTo>
                      <a:cubicBezTo>
                        <a:pt x="480060" y="1009657"/>
                        <a:pt x="471392" y="999179"/>
                        <a:pt x="464249" y="990321"/>
                      </a:cubicBezTo>
                      <a:cubicBezTo>
                        <a:pt x="473869" y="982701"/>
                        <a:pt x="485680" y="973367"/>
                        <a:pt x="497014" y="964413"/>
                      </a:cubicBezTo>
                      <a:close/>
                      <a:moveTo>
                        <a:pt x="481298" y="1051662"/>
                      </a:moveTo>
                      <a:cubicBezTo>
                        <a:pt x="487394" y="1060139"/>
                        <a:pt x="494633" y="1070141"/>
                        <a:pt x="501301" y="1079475"/>
                      </a:cubicBezTo>
                      <a:cubicBezTo>
                        <a:pt x="492443" y="1084809"/>
                        <a:pt x="482632" y="1090620"/>
                        <a:pt x="473393" y="1096144"/>
                      </a:cubicBezTo>
                      <a:cubicBezTo>
                        <a:pt x="466915" y="1087762"/>
                        <a:pt x="459677" y="1078428"/>
                        <a:pt x="453104" y="1069950"/>
                      </a:cubicBezTo>
                      <a:cubicBezTo>
                        <a:pt x="461867" y="1064330"/>
                        <a:pt x="472154" y="1057663"/>
                        <a:pt x="481298" y="1051662"/>
                      </a:cubicBezTo>
                      <a:close/>
                      <a:moveTo>
                        <a:pt x="466535" y="1133482"/>
                      </a:moveTo>
                      <a:cubicBezTo>
                        <a:pt x="472631" y="1141864"/>
                        <a:pt x="478917" y="1150437"/>
                        <a:pt x="485204" y="1159009"/>
                      </a:cubicBezTo>
                      <a:cubicBezTo>
                        <a:pt x="477393" y="1164534"/>
                        <a:pt x="468821" y="1170534"/>
                        <a:pt x="460724" y="1176249"/>
                      </a:cubicBezTo>
                      <a:cubicBezTo>
                        <a:pt x="454438" y="1167391"/>
                        <a:pt x="448056" y="1158342"/>
                        <a:pt x="442055" y="1150055"/>
                      </a:cubicBezTo>
                      <a:cubicBezTo>
                        <a:pt x="450056" y="1144626"/>
                        <a:pt x="458438" y="1138911"/>
                        <a:pt x="466535" y="1133482"/>
                      </a:cubicBezTo>
                      <a:close/>
                      <a:moveTo>
                        <a:pt x="416052" y="956698"/>
                      </a:moveTo>
                      <a:cubicBezTo>
                        <a:pt x="423005" y="965747"/>
                        <a:pt x="431578" y="976891"/>
                        <a:pt x="439007" y="986511"/>
                      </a:cubicBezTo>
                      <a:cubicBezTo>
                        <a:pt x="429673" y="992798"/>
                        <a:pt x="417957" y="1000799"/>
                        <a:pt x="408623" y="1007180"/>
                      </a:cubicBezTo>
                      <a:cubicBezTo>
                        <a:pt x="401384" y="997179"/>
                        <a:pt x="393002" y="985463"/>
                        <a:pt x="385953" y="975653"/>
                      </a:cubicBezTo>
                      <a:cubicBezTo>
                        <a:pt x="394526" y="970319"/>
                        <a:pt x="405765" y="963175"/>
                        <a:pt x="416052" y="956698"/>
                      </a:cubicBezTo>
                      <a:close/>
                      <a:moveTo>
                        <a:pt x="403765" y="1034613"/>
                      </a:moveTo>
                      <a:cubicBezTo>
                        <a:pt x="409670" y="1043852"/>
                        <a:pt x="416719" y="1054805"/>
                        <a:pt x="423196" y="1064997"/>
                      </a:cubicBezTo>
                      <a:cubicBezTo>
                        <a:pt x="414433" y="1070712"/>
                        <a:pt x="404432" y="1077285"/>
                        <a:pt x="394716" y="1083762"/>
                      </a:cubicBezTo>
                      <a:cubicBezTo>
                        <a:pt x="388334" y="1075094"/>
                        <a:pt x="381000" y="1065093"/>
                        <a:pt x="374523" y="1056234"/>
                      </a:cubicBezTo>
                      <a:cubicBezTo>
                        <a:pt x="383858" y="1049376"/>
                        <a:pt x="394621" y="1041375"/>
                        <a:pt x="403765" y="1034613"/>
                      </a:cubicBezTo>
                      <a:close/>
                      <a:moveTo>
                        <a:pt x="388906" y="1117194"/>
                      </a:moveTo>
                      <a:cubicBezTo>
                        <a:pt x="394526" y="1125672"/>
                        <a:pt x="400526" y="1134816"/>
                        <a:pt x="406718" y="1144055"/>
                      </a:cubicBezTo>
                      <a:cubicBezTo>
                        <a:pt x="398907" y="1149294"/>
                        <a:pt x="389858" y="1155294"/>
                        <a:pt x="381095" y="1161105"/>
                      </a:cubicBezTo>
                      <a:cubicBezTo>
                        <a:pt x="375380" y="1153199"/>
                        <a:pt x="369189" y="1144531"/>
                        <a:pt x="362998" y="1136054"/>
                      </a:cubicBezTo>
                      <a:cubicBezTo>
                        <a:pt x="371665" y="1129767"/>
                        <a:pt x="380524" y="1123290"/>
                        <a:pt x="388906" y="1117194"/>
                      </a:cubicBezTo>
                      <a:close/>
                      <a:moveTo>
                        <a:pt x="338519" y="938601"/>
                      </a:moveTo>
                      <a:cubicBezTo>
                        <a:pt x="345186" y="948697"/>
                        <a:pt x="353663" y="961556"/>
                        <a:pt x="360521" y="971938"/>
                      </a:cubicBezTo>
                      <a:cubicBezTo>
                        <a:pt x="350806" y="978225"/>
                        <a:pt x="338709" y="986035"/>
                        <a:pt x="328708" y="992512"/>
                      </a:cubicBezTo>
                      <a:cubicBezTo>
                        <a:pt x="321945" y="982987"/>
                        <a:pt x="313754" y="971557"/>
                        <a:pt x="307086" y="962222"/>
                      </a:cubicBezTo>
                      <a:cubicBezTo>
                        <a:pt x="316992" y="954793"/>
                        <a:pt x="329089" y="945649"/>
                        <a:pt x="338519" y="938601"/>
                      </a:cubicBezTo>
                      <a:close/>
                      <a:moveTo>
                        <a:pt x="324136" y="1020896"/>
                      </a:moveTo>
                      <a:cubicBezTo>
                        <a:pt x="329756" y="1029850"/>
                        <a:pt x="336518" y="1040518"/>
                        <a:pt x="343186" y="1051091"/>
                      </a:cubicBezTo>
                      <a:cubicBezTo>
                        <a:pt x="335185" y="1056330"/>
                        <a:pt x="325184" y="1062806"/>
                        <a:pt x="315373" y="1069284"/>
                      </a:cubicBezTo>
                      <a:cubicBezTo>
                        <a:pt x="308610" y="1060139"/>
                        <a:pt x="301466" y="1050519"/>
                        <a:pt x="295085" y="1042042"/>
                      </a:cubicBezTo>
                      <a:cubicBezTo>
                        <a:pt x="304324" y="1035279"/>
                        <a:pt x="314897" y="1027564"/>
                        <a:pt x="324136" y="1020896"/>
                      </a:cubicBezTo>
                      <a:close/>
                      <a:moveTo>
                        <a:pt x="309182" y="1103478"/>
                      </a:moveTo>
                      <a:cubicBezTo>
                        <a:pt x="315087" y="1112146"/>
                        <a:pt x="321183" y="1121195"/>
                        <a:pt x="326993" y="1129577"/>
                      </a:cubicBezTo>
                      <a:cubicBezTo>
                        <a:pt x="318897" y="1134911"/>
                        <a:pt x="310039" y="1140816"/>
                        <a:pt x="301371" y="1146531"/>
                      </a:cubicBezTo>
                      <a:cubicBezTo>
                        <a:pt x="295561" y="1138435"/>
                        <a:pt x="289274" y="1129863"/>
                        <a:pt x="283464" y="1121862"/>
                      </a:cubicBezTo>
                      <a:cubicBezTo>
                        <a:pt x="291941" y="1115861"/>
                        <a:pt x="300800" y="1109479"/>
                        <a:pt x="309182" y="1103478"/>
                      </a:cubicBezTo>
                      <a:close/>
                      <a:moveTo>
                        <a:pt x="258985" y="923837"/>
                      </a:moveTo>
                      <a:cubicBezTo>
                        <a:pt x="265081" y="933647"/>
                        <a:pt x="273177" y="946506"/>
                        <a:pt x="280321" y="957936"/>
                      </a:cubicBezTo>
                      <a:cubicBezTo>
                        <a:pt x="271272" y="963746"/>
                        <a:pt x="259270" y="971462"/>
                        <a:pt x="249079" y="978034"/>
                      </a:cubicBezTo>
                      <a:cubicBezTo>
                        <a:pt x="242221" y="968604"/>
                        <a:pt x="233839" y="956984"/>
                        <a:pt x="227457" y="948221"/>
                      </a:cubicBezTo>
                      <a:cubicBezTo>
                        <a:pt x="237554" y="940315"/>
                        <a:pt x="249745" y="930980"/>
                        <a:pt x="258985" y="923837"/>
                      </a:cubicBezTo>
                      <a:close/>
                      <a:moveTo>
                        <a:pt x="244602" y="1006895"/>
                      </a:moveTo>
                      <a:cubicBezTo>
                        <a:pt x="250127" y="1015658"/>
                        <a:pt x="256985" y="1026516"/>
                        <a:pt x="263271" y="1036613"/>
                      </a:cubicBezTo>
                      <a:cubicBezTo>
                        <a:pt x="254794" y="1042233"/>
                        <a:pt x="244888" y="1048805"/>
                        <a:pt x="235649" y="1054996"/>
                      </a:cubicBezTo>
                      <a:cubicBezTo>
                        <a:pt x="228886" y="1045947"/>
                        <a:pt x="221456" y="1036137"/>
                        <a:pt x="215265" y="1027945"/>
                      </a:cubicBezTo>
                      <a:cubicBezTo>
                        <a:pt x="224600" y="1021182"/>
                        <a:pt x="234982" y="1013848"/>
                        <a:pt x="244602" y="1006895"/>
                      </a:cubicBezTo>
                      <a:close/>
                      <a:moveTo>
                        <a:pt x="229362" y="1089477"/>
                      </a:moveTo>
                      <a:cubicBezTo>
                        <a:pt x="235268" y="1098144"/>
                        <a:pt x="241364" y="1106907"/>
                        <a:pt x="247174" y="1115480"/>
                      </a:cubicBezTo>
                      <a:cubicBezTo>
                        <a:pt x="239363" y="1120719"/>
                        <a:pt x="230505" y="1126529"/>
                        <a:pt x="221647" y="1132434"/>
                      </a:cubicBezTo>
                      <a:cubicBezTo>
                        <a:pt x="216218" y="1124910"/>
                        <a:pt x="210312" y="1116528"/>
                        <a:pt x="203930" y="1107669"/>
                      </a:cubicBezTo>
                      <a:cubicBezTo>
                        <a:pt x="211836" y="1102050"/>
                        <a:pt x="220599" y="1095763"/>
                        <a:pt x="229362" y="1089477"/>
                      </a:cubicBezTo>
                      <a:close/>
                      <a:moveTo>
                        <a:pt x="179642" y="911454"/>
                      </a:moveTo>
                      <a:cubicBezTo>
                        <a:pt x="186023" y="920979"/>
                        <a:pt x="194310" y="933171"/>
                        <a:pt x="201073" y="943268"/>
                      </a:cubicBezTo>
                      <a:cubicBezTo>
                        <a:pt x="191072" y="949840"/>
                        <a:pt x="179356" y="957460"/>
                        <a:pt x="168878" y="964318"/>
                      </a:cubicBezTo>
                      <a:cubicBezTo>
                        <a:pt x="163640" y="955936"/>
                        <a:pt x="156972" y="945268"/>
                        <a:pt x="151162" y="936124"/>
                      </a:cubicBezTo>
                      <a:cubicBezTo>
                        <a:pt x="160306" y="928313"/>
                        <a:pt x="170974" y="919074"/>
                        <a:pt x="179642" y="911454"/>
                      </a:cubicBezTo>
                      <a:close/>
                      <a:moveTo>
                        <a:pt x="164687" y="992512"/>
                      </a:moveTo>
                      <a:cubicBezTo>
                        <a:pt x="170498" y="1001656"/>
                        <a:pt x="177356" y="1012324"/>
                        <a:pt x="183737" y="1022325"/>
                      </a:cubicBezTo>
                      <a:cubicBezTo>
                        <a:pt x="175260" y="1027945"/>
                        <a:pt x="165259" y="1034613"/>
                        <a:pt x="155924" y="1040899"/>
                      </a:cubicBezTo>
                      <a:cubicBezTo>
                        <a:pt x="149162" y="1031850"/>
                        <a:pt x="141732" y="1021944"/>
                        <a:pt x="135446" y="1013658"/>
                      </a:cubicBezTo>
                      <a:cubicBezTo>
                        <a:pt x="145066" y="1006704"/>
                        <a:pt x="155734" y="998989"/>
                        <a:pt x="164687" y="992512"/>
                      </a:cubicBezTo>
                      <a:close/>
                      <a:moveTo>
                        <a:pt x="149733" y="1074998"/>
                      </a:moveTo>
                      <a:cubicBezTo>
                        <a:pt x="155448" y="1083380"/>
                        <a:pt x="161735" y="1092525"/>
                        <a:pt x="167640" y="1101192"/>
                      </a:cubicBezTo>
                      <a:cubicBezTo>
                        <a:pt x="159734" y="1106526"/>
                        <a:pt x="150876" y="1112432"/>
                        <a:pt x="142113" y="1118242"/>
                      </a:cubicBezTo>
                      <a:cubicBezTo>
                        <a:pt x="136398" y="1110336"/>
                        <a:pt x="130112" y="1101764"/>
                        <a:pt x="124016" y="1093477"/>
                      </a:cubicBezTo>
                      <a:cubicBezTo>
                        <a:pt x="132683" y="1087286"/>
                        <a:pt x="141351" y="1081095"/>
                        <a:pt x="149733" y="1074998"/>
                      </a:cubicBezTo>
                      <a:close/>
                      <a:moveTo>
                        <a:pt x="100108" y="897071"/>
                      </a:moveTo>
                      <a:cubicBezTo>
                        <a:pt x="105061" y="906216"/>
                        <a:pt x="111633" y="918503"/>
                        <a:pt x="117920" y="930123"/>
                      </a:cubicBezTo>
                      <a:cubicBezTo>
                        <a:pt x="109157" y="936600"/>
                        <a:pt x="98584" y="944601"/>
                        <a:pt x="89726" y="951173"/>
                      </a:cubicBezTo>
                      <a:cubicBezTo>
                        <a:pt x="84106" y="942125"/>
                        <a:pt x="77343" y="931362"/>
                        <a:pt x="71247" y="921551"/>
                      </a:cubicBezTo>
                      <a:cubicBezTo>
                        <a:pt x="80486" y="913740"/>
                        <a:pt x="91440" y="904501"/>
                        <a:pt x="100108" y="897071"/>
                      </a:cubicBezTo>
                      <a:close/>
                      <a:moveTo>
                        <a:pt x="85249" y="977939"/>
                      </a:moveTo>
                      <a:cubicBezTo>
                        <a:pt x="90964" y="986988"/>
                        <a:pt x="97727" y="997751"/>
                        <a:pt x="104204" y="1008228"/>
                      </a:cubicBezTo>
                      <a:cubicBezTo>
                        <a:pt x="95345" y="1014229"/>
                        <a:pt x="85439" y="1020896"/>
                        <a:pt x="76105" y="1027278"/>
                      </a:cubicBezTo>
                      <a:cubicBezTo>
                        <a:pt x="69437" y="1018229"/>
                        <a:pt x="61912" y="1008038"/>
                        <a:pt x="55436" y="999370"/>
                      </a:cubicBezTo>
                      <a:cubicBezTo>
                        <a:pt x="64961" y="992512"/>
                        <a:pt x="76010" y="984606"/>
                        <a:pt x="85249" y="977939"/>
                      </a:cubicBezTo>
                      <a:close/>
                      <a:moveTo>
                        <a:pt x="70390" y="1060521"/>
                      </a:moveTo>
                      <a:cubicBezTo>
                        <a:pt x="76105" y="1068998"/>
                        <a:pt x="82201" y="1078142"/>
                        <a:pt x="88297" y="1087191"/>
                      </a:cubicBezTo>
                      <a:cubicBezTo>
                        <a:pt x="80296" y="1092525"/>
                        <a:pt x="71247" y="1098525"/>
                        <a:pt x="62389" y="1104336"/>
                      </a:cubicBezTo>
                      <a:cubicBezTo>
                        <a:pt x="56102" y="1095954"/>
                        <a:pt x="49530" y="1087191"/>
                        <a:pt x="43625" y="1079285"/>
                      </a:cubicBezTo>
                      <a:cubicBezTo>
                        <a:pt x="52769" y="1072903"/>
                        <a:pt x="61722" y="1066521"/>
                        <a:pt x="70390" y="1060521"/>
                      </a:cubicBezTo>
                      <a:close/>
                      <a:moveTo>
                        <a:pt x="55626" y="1142150"/>
                      </a:moveTo>
                      <a:cubicBezTo>
                        <a:pt x="60770" y="1149865"/>
                        <a:pt x="66199" y="1158056"/>
                        <a:pt x="71723" y="1166248"/>
                      </a:cubicBezTo>
                      <a:cubicBezTo>
                        <a:pt x="64103" y="1171392"/>
                        <a:pt x="56388" y="1176630"/>
                        <a:pt x="48673" y="1181869"/>
                      </a:cubicBezTo>
                      <a:cubicBezTo>
                        <a:pt x="43529" y="1174821"/>
                        <a:pt x="38100" y="1167296"/>
                        <a:pt x="32194" y="1159200"/>
                      </a:cubicBezTo>
                      <a:cubicBezTo>
                        <a:pt x="39624" y="1153770"/>
                        <a:pt x="47625" y="1147960"/>
                        <a:pt x="55626" y="1142150"/>
                      </a:cubicBezTo>
                      <a:close/>
                      <a:moveTo>
                        <a:pt x="40767" y="1223874"/>
                      </a:moveTo>
                      <a:cubicBezTo>
                        <a:pt x="45434" y="1230923"/>
                        <a:pt x="50197" y="1238162"/>
                        <a:pt x="55055" y="1245401"/>
                      </a:cubicBezTo>
                      <a:cubicBezTo>
                        <a:pt x="49149" y="1249211"/>
                        <a:pt x="43339" y="1252926"/>
                        <a:pt x="36767" y="1257117"/>
                      </a:cubicBezTo>
                      <a:cubicBezTo>
                        <a:pt x="31528" y="1250544"/>
                        <a:pt x="26956" y="1244829"/>
                        <a:pt x="22003" y="1238543"/>
                      </a:cubicBezTo>
                      <a:cubicBezTo>
                        <a:pt x="28194" y="1233685"/>
                        <a:pt x="34385" y="1228922"/>
                        <a:pt x="40767" y="1223874"/>
                      </a:cubicBezTo>
                      <a:close/>
                      <a:moveTo>
                        <a:pt x="23717" y="1336841"/>
                      </a:moveTo>
                      <a:cubicBezTo>
                        <a:pt x="19050" y="1330459"/>
                        <a:pt x="15240" y="1325220"/>
                        <a:pt x="10954" y="1319315"/>
                      </a:cubicBezTo>
                      <a:cubicBezTo>
                        <a:pt x="16002" y="1315695"/>
                        <a:pt x="21146" y="1311885"/>
                        <a:pt x="26765" y="1307885"/>
                      </a:cubicBezTo>
                      <a:cubicBezTo>
                        <a:pt x="30861" y="1313505"/>
                        <a:pt x="34957" y="1319029"/>
                        <a:pt x="39529" y="1325125"/>
                      </a:cubicBezTo>
                      <a:cubicBezTo>
                        <a:pt x="34195" y="1329030"/>
                        <a:pt x="29147" y="1332840"/>
                        <a:pt x="23717" y="1336841"/>
                      </a:cubicBezTo>
                      <a:close/>
                      <a:moveTo>
                        <a:pt x="931354" y="1278738"/>
                      </a:moveTo>
                      <a:cubicBezTo>
                        <a:pt x="936498" y="1270642"/>
                        <a:pt x="940499" y="1261212"/>
                        <a:pt x="947166" y="1254640"/>
                      </a:cubicBezTo>
                      <a:cubicBezTo>
                        <a:pt x="958501" y="1243496"/>
                        <a:pt x="976694" y="1242734"/>
                        <a:pt x="990505" y="1250639"/>
                      </a:cubicBezTo>
                      <a:cubicBezTo>
                        <a:pt x="1004411" y="1258545"/>
                        <a:pt x="1012031" y="1274357"/>
                        <a:pt x="1009460" y="1289978"/>
                      </a:cubicBezTo>
                      <a:cubicBezTo>
                        <a:pt x="1006793" y="1306361"/>
                        <a:pt x="995744" y="1318172"/>
                        <a:pt x="979551" y="1321601"/>
                      </a:cubicBezTo>
                      <a:cubicBezTo>
                        <a:pt x="974979" y="1322553"/>
                        <a:pt x="970312" y="1323030"/>
                        <a:pt x="965645" y="1323792"/>
                      </a:cubicBezTo>
                      <a:lnTo>
                        <a:pt x="966121" y="1324077"/>
                      </a:lnTo>
                      <a:cubicBezTo>
                        <a:pt x="944118" y="1316648"/>
                        <a:pt x="932021" y="1301789"/>
                        <a:pt x="931831" y="1278167"/>
                      </a:cubicBezTo>
                      <a:lnTo>
                        <a:pt x="931354" y="1278738"/>
                      </a:lnTo>
                      <a:close/>
                      <a:moveTo>
                        <a:pt x="865156" y="1190251"/>
                      </a:moveTo>
                      <a:cubicBezTo>
                        <a:pt x="871252" y="1167296"/>
                        <a:pt x="884301" y="1152151"/>
                        <a:pt x="909447" y="1150627"/>
                      </a:cubicBezTo>
                      <a:lnTo>
                        <a:pt x="909066" y="1150341"/>
                      </a:lnTo>
                      <a:cubicBezTo>
                        <a:pt x="935355" y="1160438"/>
                        <a:pt x="945928" y="1173297"/>
                        <a:pt x="944404" y="1193013"/>
                      </a:cubicBezTo>
                      <a:cubicBezTo>
                        <a:pt x="942880" y="1212349"/>
                        <a:pt x="928116" y="1227208"/>
                        <a:pt x="908780" y="1228732"/>
                      </a:cubicBezTo>
                      <a:cubicBezTo>
                        <a:pt x="890302" y="1230256"/>
                        <a:pt x="873824" y="1218159"/>
                        <a:pt x="868871" y="1199776"/>
                      </a:cubicBezTo>
                      <a:cubicBezTo>
                        <a:pt x="867918" y="1196347"/>
                        <a:pt x="866489" y="1193013"/>
                        <a:pt x="865251" y="1189680"/>
                      </a:cubicBezTo>
                      <a:cubicBezTo>
                        <a:pt x="865251" y="1189870"/>
                        <a:pt x="865156" y="1190251"/>
                        <a:pt x="865156" y="1190251"/>
                      </a:cubicBezTo>
                      <a:close/>
                      <a:moveTo>
                        <a:pt x="1076897" y="1381037"/>
                      </a:moveTo>
                      <a:cubicBezTo>
                        <a:pt x="1065848" y="1409612"/>
                        <a:pt x="1050703" y="1420375"/>
                        <a:pt x="1028224" y="1415327"/>
                      </a:cubicBezTo>
                      <a:cubicBezTo>
                        <a:pt x="1009936" y="1411326"/>
                        <a:pt x="997172" y="1394372"/>
                        <a:pt x="998411" y="1375798"/>
                      </a:cubicBezTo>
                      <a:cubicBezTo>
                        <a:pt x="999649" y="1356843"/>
                        <a:pt x="1013651" y="1342175"/>
                        <a:pt x="1032605" y="1339889"/>
                      </a:cubicBezTo>
                      <a:cubicBezTo>
                        <a:pt x="1051179" y="1337698"/>
                        <a:pt x="1068800" y="1349414"/>
                        <a:pt x="1073658" y="1367511"/>
                      </a:cubicBezTo>
                      <a:cubicBezTo>
                        <a:pt x="1074896" y="1372083"/>
                        <a:pt x="1075563" y="1376751"/>
                        <a:pt x="1076516" y="1381418"/>
                      </a:cubicBezTo>
                      <a:lnTo>
                        <a:pt x="1076897" y="1381037"/>
                      </a:lnTo>
                      <a:close/>
                      <a:moveTo>
                        <a:pt x="432626" y="856590"/>
                      </a:moveTo>
                      <a:cubicBezTo>
                        <a:pt x="432626" y="876688"/>
                        <a:pt x="414814" y="893452"/>
                        <a:pt x="393859" y="893071"/>
                      </a:cubicBezTo>
                      <a:cubicBezTo>
                        <a:pt x="372809" y="892690"/>
                        <a:pt x="356426" y="876021"/>
                        <a:pt x="356426" y="854971"/>
                      </a:cubicBezTo>
                      <a:cubicBezTo>
                        <a:pt x="356426" y="833349"/>
                        <a:pt x="373666" y="816490"/>
                        <a:pt x="395383" y="816871"/>
                      </a:cubicBezTo>
                      <a:cubicBezTo>
                        <a:pt x="416814" y="817347"/>
                        <a:pt x="432626" y="834111"/>
                        <a:pt x="432626" y="856590"/>
                      </a:cubicBezTo>
                      <a:close/>
                      <a:moveTo>
                        <a:pt x="433292" y="867639"/>
                      </a:moveTo>
                      <a:cubicBezTo>
                        <a:pt x="433102" y="848208"/>
                        <a:pt x="450342" y="831444"/>
                        <a:pt x="470821" y="831254"/>
                      </a:cubicBezTo>
                      <a:cubicBezTo>
                        <a:pt x="492062" y="831063"/>
                        <a:pt x="508826" y="847351"/>
                        <a:pt x="509207" y="868496"/>
                      </a:cubicBezTo>
                      <a:cubicBezTo>
                        <a:pt x="509588" y="889737"/>
                        <a:pt x="493300" y="906692"/>
                        <a:pt x="472250" y="907168"/>
                      </a:cubicBezTo>
                      <a:cubicBezTo>
                        <a:pt x="449866" y="907739"/>
                        <a:pt x="433483" y="891071"/>
                        <a:pt x="433292" y="867639"/>
                      </a:cubicBezTo>
                      <a:close/>
                      <a:moveTo>
                        <a:pt x="76105" y="838969"/>
                      </a:moveTo>
                      <a:cubicBezTo>
                        <a:pt x="54959" y="838969"/>
                        <a:pt x="38386" y="822491"/>
                        <a:pt x="38195" y="801345"/>
                      </a:cubicBezTo>
                      <a:cubicBezTo>
                        <a:pt x="38005" y="779628"/>
                        <a:pt x="55150" y="762674"/>
                        <a:pt x="76867" y="763055"/>
                      </a:cubicBezTo>
                      <a:cubicBezTo>
                        <a:pt x="98012" y="763436"/>
                        <a:pt x="114300" y="780200"/>
                        <a:pt x="114110" y="801441"/>
                      </a:cubicBezTo>
                      <a:cubicBezTo>
                        <a:pt x="113919" y="822586"/>
                        <a:pt x="97250" y="838969"/>
                        <a:pt x="76105" y="838969"/>
                      </a:cubicBezTo>
                      <a:close/>
                      <a:moveTo>
                        <a:pt x="1102424" y="1433805"/>
                      </a:moveTo>
                      <a:cubicBezTo>
                        <a:pt x="1123569" y="1433901"/>
                        <a:pt x="1140143" y="1450379"/>
                        <a:pt x="1140238" y="1471620"/>
                      </a:cubicBezTo>
                      <a:cubicBezTo>
                        <a:pt x="1140333" y="1493337"/>
                        <a:pt x="1123188" y="1510196"/>
                        <a:pt x="1101376" y="1509720"/>
                      </a:cubicBezTo>
                      <a:cubicBezTo>
                        <a:pt x="1080326" y="1509243"/>
                        <a:pt x="1064038" y="1492384"/>
                        <a:pt x="1064324" y="1471239"/>
                      </a:cubicBezTo>
                      <a:cubicBezTo>
                        <a:pt x="1064514" y="1450188"/>
                        <a:pt x="1081183" y="1433710"/>
                        <a:pt x="1102424" y="1433805"/>
                      </a:cubicBezTo>
                      <a:close/>
                      <a:moveTo>
                        <a:pt x="733901" y="990893"/>
                      </a:moveTo>
                      <a:cubicBezTo>
                        <a:pt x="734187" y="1011943"/>
                        <a:pt x="718090" y="1028897"/>
                        <a:pt x="697135" y="1029564"/>
                      </a:cubicBezTo>
                      <a:cubicBezTo>
                        <a:pt x="675608" y="1030231"/>
                        <a:pt x="658082" y="1013658"/>
                        <a:pt x="657701" y="992036"/>
                      </a:cubicBezTo>
                      <a:cubicBezTo>
                        <a:pt x="657416" y="970414"/>
                        <a:pt x="674370" y="953269"/>
                        <a:pt x="695897" y="953364"/>
                      </a:cubicBezTo>
                      <a:cubicBezTo>
                        <a:pt x="716852" y="953364"/>
                        <a:pt x="733520" y="969843"/>
                        <a:pt x="733901" y="990893"/>
                      </a:cubicBezTo>
                      <a:close/>
                      <a:moveTo>
                        <a:pt x="878872" y="1099764"/>
                      </a:moveTo>
                      <a:cubicBezTo>
                        <a:pt x="878681" y="1121290"/>
                        <a:pt x="861346" y="1138149"/>
                        <a:pt x="839724" y="1137578"/>
                      </a:cubicBezTo>
                      <a:cubicBezTo>
                        <a:pt x="818769" y="1137006"/>
                        <a:pt x="802481" y="1120147"/>
                        <a:pt x="802672" y="1099192"/>
                      </a:cubicBezTo>
                      <a:cubicBezTo>
                        <a:pt x="802862" y="1077666"/>
                        <a:pt x="820198" y="1060902"/>
                        <a:pt x="841820" y="1061378"/>
                      </a:cubicBezTo>
                      <a:cubicBezTo>
                        <a:pt x="862679" y="1061854"/>
                        <a:pt x="878967" y="1078809"/>
                        <a:pt x="878872" y="1099764"/>
                      </a:cubicBezTo>
                      <a:close/>
                      <a:moveTo>
                        <a:pt x="193834" y="814680"/>
                      </a:moveTo>
                      <a:cubicBezTo>
                        <a:pt x="194120" y="835730"/>
                        <a:pt x="177927" y="852685"/>
                        <a:pt x="156972" y="853352"/>
                      </a:cubicBezTo>
                      <a:cubicBezTo>
                        <a:pt x="135446" y="854019"/>
                        <a:pt x="117920" y="837350"/>
                        <a:pt x="117634" y="815823"/>
                      </a:cubicBezTo>
                      <a:cubicBezTo>
                        <a:pt x="117348" y="794202"/>
                        <a:pt x="134303" y="777056"/>
                        <a:pt x="155924" y="777152"/>
                      </a:cubicBezTo>
                      <a:cubicBezTo>
                        <a:pt x="176975" y="777247"/>
                        <a:pt x="193548" y="793725"/>
                        <a:pt x="193834" y="814680"/>
                      </a:cubicBezTo>
                      <a:close/>
                      <a:moveTo>
                        <a:pt x="588550" y="884118"/>
                      </a:moveTo>
                      <a:cubicBezTo>
                        <a:pt x="588264" y="905358"/>
                        <a:pt x="571595" y="921455"/>
                        <a:pt x="550259" y="921170"/>
                      </a:cubicBezTo>
                      <a:cubicBezTo>
                        <a:pt x="529019" y="920884"/>
                        <a:pt x="512921" y="904215"/>
                        <a:pt x="513207" y="882879"/>
                      </a:cubicBezTo>
                      <a:cubicBezTo>
                        <a:pt x="513493" y="861638"/>
                        <a:pt x="530162" y="845541"/>
                        <a:pt x="551498" y="845827"/>
                      </a:cubicBezTo>
                      <a:cubicBezTo>
                        <a:pt x="572643" y="846018"/>
                        <a:pt x="588836" y="862781"/>
                        <a:pt x="588550" y="884118"/>
                      </a:cubicBezTo>
                      <a:close/>
                      <a:moveTo>
                        <a:pt x="775716" y="1043185"/>
                      </a:moveTo>
                      <a:cubicBezTo>
                        <a:pt x="754285" y="1043280"/>
                        <a:pt x="737902" y="1026993"/>
                        <a:pt x="737902" y="1005656"/>
                      </a:cubicBezTo>
                      <a:cubicBezTo>
                        <a:pt x="737902" y="984321"/>
                        <a:pt x="754380" y="968033"/>
                        <a:pt x="775811" y="968223"/>
                      </a:cubicBezTo>
                      <a:cubicBezTo>
                        <a:pt x="796576" y="968414"/>
                        <a:pt x="812578" y="984321"/>
                        <a:pt x="812864" y="1004990"/>
                      </a:cubicBezTo>
                      <a:cubicBezTo>
                        <a:pt x="813149" y="1026421"/>
                        <a:pt x="796957" y="1042995"/>
                        <a:pt x="775716" y="1043185"/>
                      </a:cubicBezTo>
                      <a:close/>
                      <a:moveTo>
                        <a:pt x="34195" y="786201"/>
                      </a:moveTo>
                      <a:cubicBezTo>
                        <a:pt x="34481" y="806489"/>
                        <a:pt x="19812" y="822396"/>
                        <a:pt x="95" y="824110"/>
                      </a:cubicBezTo>
                      <a:lnTo>
                        <a:pt x="95" y="749625"/>
                      </a:lnTo>
                      <a:cubicBezTo>
                        <a:pt x="19336" y="751339"/>
                        <a:pt x="33909" y="766388"/>
                        <a:pt x="34195" y="786201"/>
                      </a:cubicBezTo>
                      <a:close/>
                      <a:moveTo>
                        <a:pt x="909447" y="1150627"/>
                      </a:moveTo>
                      <a:cubicBezTo>
                        <a:pt x="894207" y="1143007"/>
                        <a:pt x="882968" y="1132530"/>
                        <a:pt x="882968" y="1113956"/>
                      </a:cubicBezTo>
                      <a:cubicBezTo>
                        <a:pt x="882872" y="1093191"/>
                        <a:pt x="898589" y="1076904"/>
                        <a:pt x="919163" y="1076332"/>
                      </a:cubicBezTo>
                      <a:cubicBezTo>
                        <a:pt x="939927" y="1075856"/>
                        <a:pt x="956691" y="1091191"/>
                        <a:pt x="957548" y="1111670"/>
                      </a:cubicBezTo>
                      <a:cubicBezTo>
                        <a:pt x="958406" y="1132625"/>
                        <a:pt x="943832" y="1149389"/>
                        <a:pt x="923163" y="1150818"/>
                      </a:cubicBezTo>
                      <a:cubicBezTo>
                        <a:pt x="918496" y="1151103"/>
                        <a:pt x="913829" y="1150532"/>
                        <a:pt x="909161" y="1150341"/>
                      </a:cubicBezTo>
                      <a:cubicBezTo>
                        <a:pt x="909066" y="1150341"/>
                        <a:pt x="909447" y="1150627"/>
                        <a:pt x="909447" y="1150627"/>
                      </a:cubicBezTo>
                      <a:close/>
                      <a:moveTo>
                        <a:pt x="985838" y="1241972"/>
                      </a:moveTo>
                      <a:cubicBezTo>
                        <a:pt x="964502" y="1242067"/>
                        <a:pt x="948214" y="1225779"/>
                        <a:pt x="948309" y="1204443"/>
                      </a:cubicBezTo>
                      <a:cubicBezTo>
                        <a:pt x="948404" y="1183203"/>
                        <a:pt x="964883" y="1167010"/>
                        <a:pt x="986219" y="1167201"/>
                      </a:cubicBezTo>
                      <a:cubicBezTo>
                        <a:pt x="1006888" y="1167391"/>
                        <a:pt x="1022890" y="1183393"/>
                        <a:pt x="1023080" y="1204062"/>
                      </a:cubicBezTo>
                      <a:cubicBezTo>
                        <a:pt x="1023271" y="1225398"/>
                        <a:pt x="1007078" y="1241877"/>
                        <a:pt x="985838" y="1241972"/>
                      </a:cubicBezTo>
                      <a:close/>
                      <a:moveTo>
                        <a:pt x="1076611" y="1381418"/>
                      </a:moveTo>
                      <a:cubicBezTo>
                        <a:pt x="1084231" y="1366178"/>
                        <a:pt x="1094708" y="1354938"/>
                        <a:pt x="1113282" y="1354938"/>
                      </a:cubicBezTo>
                      <a:cubicBezTo>
                        <a:pt x="1134047" y="1354843"/>
                        <a:pt x="1150334" y="1370559"/>
                        <a:pt x="1150906" y="1391133"/>
                      </a:cubicBezTo>
                      <a:cubicBezTo>
                        <a:pt x="1151382" y="1411898"/>
                        <a:pt x="1136047" y="1428662"/>
                        <a:pt x="1115568" y="1429519"/>
                      </a:cubicBezTo>
                      <a:cubicBezTo>
                        <a:pt x="1094613" y="1430376"/>
                        <a:pt x="1077849" y="1415803"/>
                        <a:pt x="1076420" y="1395134"/>
                      </a:cubicBezTo>
                      <a:cubicBezTo>
                        <a:pt x="1076135" y="1390467"/>
                        <a:pt x="1076706" y="1385799"/>
                        <a:pt x="1076897" y="1381132"/>
                      </a:cubicBezTo>
                      <a:cubicBezTo>
                        <a:pt x="1076897" y="1381037"/>
                        <a:pt x="1076611" y="1381418"/>
                        <a:pt x="1076611" y="1381418"/>
                      </a:cubicBezTo>
                      <a:close/>
                      <a:moveTo>
                        <a:pt x="667702" y="897929"/>
                      </a:moveTo>
                      <a:cubicBezTo>
                        <a:pt x="667607" y="919265"/>
                        <a:pt x="650843" y="935362"/>
                        <a:pt x="629412" y="934981"/>
                      </a:cubicBezTo>
                      <a:cubicBezTo>
                        <a:pt x="608743" y="934600"/>
                        <a:pt x="592931" y="918217"/>
                        <a:pt x="593027" y="897453"/>
                      </a:cubicBezTo>
                      <a:cubicBezTo>
                        <a:pt x="593122" y="876212"/>
                        <a:pt x="609886" y="860019"/>
                        <a:pt x="631317" y="860400"/>
                      </a:cubicBezTo>
                      <a:cubicBezTo>
                        <a:pt x="651986" y="860781"/>
                        <a:pt x="667798" y="877069"/>
                        <a:pt x="667702" y="897929"/>
                      </a:cubicBezTo>
                      <a:close/>
                      <a:moveTo>
                        <a:pt x="1051655" y="1261022"/>
                      </a:moveTo>
                      <a:cubicBezTo>
                        <a:pt x="1072801" y="1261308"/>
                        <a:pt x="1088803" y="1277976"/>
                        <a:pt x="1088422" y="1299312"/>
                      </a:cubicBezTo>
                      <a:cubicBezTo>
                        <a:pt x="1088041" y="1320458"/>
                        <a:pt x="1071182" y="1336269"/>
                        <a:pt x="1049750" y="1335698"/>
                      </a:cubicBezTo>
                      <a:cubicBezTo>
                        <a:pt x="1029176" y="1335126"/>
                        <a:pt x="1013555" y="1318839"/>
                        <a:pt x="1013651" y="1298074"/>
                      </a:cubicBezTo>
                      <a:cubicBezTo>
                        <a:pt x="1013746" y="1276929"/>
                        <a:pt x="1030319" y="1260831"/>
                        <a:pt x="1051655" y="1261022"/>
                      </a:cubicBezTo>
                      <a:close/>
                      <a:moveTo>
                        <a:pt x="709327" y="948888"/>
                      </a:moveTo>
                      <a:cubicBezTo>
                        <a:pt x="688943" y="948506"/>
                        <a:pt x="672846" y="932028"/>
                        <a:pt x="673037" y="911550"/>
                      </a:cubicBezTo>
                      <a:cubicBezTo>
                        <a:pt x="673227" y="890595"/>
                        <a:pt x="690372" y="874212"/>
                        <a:pt x="711422" y="874878"/>
                      </a:cubicBezTo>
                      <a:cubicBezTo>
                        <a:pt x="731806" y="875545"/>
                        <a:pt x="747522" y="892404"/>
                        <a:pt x="747046" y="912978"/>
                      </a:cubicBezTo>
                      <a:cubicBezTo>
                        <a:pt x="746474" y="933267"/>
                        <a:pt x="729806" y="949269"/>
                        <a:pt x="709327" y="948888"/>
                      </a:cubicBezTo>
                      <a:close/>
                      <a:moveTo>
                        <a:pt x="249365" y="786867"/>
                      </a:moveTo>
                      <a:cubicBezTo>
                        <a:pt x="228886" y="786772"/>
                        <a:pt x="212598" y="770484"/>
                        <a:pt x="212503" y="750101"/>
                      </a:cubicBezTo>
                      <a:cubicBezTo>
                        <a:pt x="212408" y="729051"/>
                        <a:pt x="229267" y="712477"/>
                        <a:pt x="250317" y="712858"/>
                      </a:cubicBezTo>
                      <a:cubicBezTo>
                        <a:pt x="270701" y="713239"/>
                        <a:pt x="286703" y="729908"/>
                        <a:pt x="286512" y="750387"/>
                      </a:cubicBezTo>
                      <a:cubicBezTo>
                        <a:pt x="286322" y="770770"/>
                        <a:pt x="269843" y="786963"/>
                        <a:pt x="249365" y="786867"/>
                      </a:cubicBezTo>
                      <a:close/>
                      <a:moveTo>
                        <a:pt x="206883" y="735146"/>
                      </a:moveTo>
                      <a:cubicBezTo>
                        <a:pt x="207169" y="755625"/>
                        <a:pt x="190881" y="772294"/>
                        <a:pt x="170402" y="772580"/>
                      </a:cubicBezTo>
                      <a:cubicBezTo>
                        <a:pt x="149924" y="772866"/>
                        <a:pt x="133255" y="756578"/>
                        <a:pt x="132969" y="736099"/>
                      </a:cubicBezTo>
                      <a:cubicBezTo>
                        <a:pt x="132683" y="715620"/>
                        <a:pt x="148971" y="698952"/>
                        <a:pt x="169450" y="698666"/>
                      </a:cubicBezTo>
                      <a:cubicBezTo>
                        <a:pt x="190024" y="698475"/>
                        <a:pt x="206693" y="714763"/>
                        <a:pt x="206883" y="735146"/>
                      </a:cubicBezTo>
                      <a:close/>
                      <a:moveTo>
                        <a:pt x="485585" y="755625"/>
                      </a:moveTo>
                      <a:cubicBezTo>
                        <a:pt x="505873" y="755721"/>
                        <a:pt x="522446" y="772389"/>
                        <a:pt x="522351" y="792678"/>
                      </a:cubicBezTo>
                      <a:cubicBezTo>
                        <a:pt x="522256" y="812966"/>
                        <a:pt x="505778" y="829349"/>
                        <a:pt x="485299" y="829444"/>
                      </a:cubicBezTo>
                      <a:cubicBezTo>
                        <a:pt x="465201" y="829539"/>
                        <a:pt x="448532" y="812680"/>
                        <a:pt x="448532" y="792392"/>
                      </a:cubicBezTo>
                      <a:cubicBezTo>
                        <a:pt x="448628" y="772104"/>
                        <a:pt x="465296" y="755530"/>
                        <a:pt x="485585" y="755625"/>
                      </a:cubicBezTo>
                      <a:close/>
                      <a:moveTo>
                        <a:pt x="403955" y="815442"/>
                      </a:moveTo>
                      <a:cubicBezTo>
                        <a:pt x="385382" y="815538"/>
                        <a:pt x="368903" y="798107"/>
                        <a:pt x="368808" y="778390"/>
                      </a:cubicBezTo>
                      <a:cubicBezTo>
                        <a:pt x="368713" y="757911"/>
                        <a:pt x="385001" y="741433"/>
                        <a:pt x="405479" y="741243"/>
                      </a:cubicBezTo>
                      <a:cubicBezTo>
                        <a:pt x="425958" y="741052"/>
                        <a:pt x="442532" y="757149"/>
                        <a:pt x="442913" y="777628"/>
                      </a:cubicBezTo>
                      <a:cubicBezTo>
                        <a:pt x="443198" y="799250"/>
                        <a:pt x="426625" y="815347"/>
                        <a:pt x="403955" y="815442"/>
                      </a:cubicBezTo>
                      <a:close/>
                      <a:moveTo>
                        <a:pt x="1179671" y="1523055"/>
                      </a:moveTo>
                      <a:cubicBezTo>
                        <a:pt x="1158621" y="1523436"/>
                        <a:pt x="1142048" y="1506957"/>
                        <a:pt x="1141952" y="1485621"/>
                      </a:cubicBezTo>
                      <a:cubicBezTo>
                        <a:pt x="1141857" y="1465523"/>
                        <a:pt x="1158526" y="1449045"/>
                        <a:pt x="1178909" y="1448950"/>
                      </a:cubicBezTo>
                      <a:cubicBezTo>
                        <a:pt x="1199388" y="1448950"/>
                        <a:pt x="1215771" y="1465143"/>
                        <a:pt x="1215962" y="1485621"/>
                      </a:cubicBezTo>
                      <a:cubicBezTo>
                        <a:pt x="1216152" y="1506100"/>
                        <a:pt x="1200055" y="1522673"/>
                        <a:pt x="1179671" y="1523055"/>
                      </a:cubicBezTo>
                      <a:close/>
                      <a:moveTo>
                        <a:pt x="328898" y="801060"/>
                      </a:moveTo>
                      <a:cubicBezTo>
                        <a:pt x="308420" y="800964"/>
                        <a:pt x="292132" y="784677"/>
                        <a:pt x="292037" y="764198"/>
                      </a:cubicBezTo>
                      <a:cubicBezTo>
                        <a:pt x="291941" y="743147"/>
                        <a:pt x="308896" y="726574"/>
                        <a:pt x="329946" y="727050"/>
                      </a:cubicBezTo>
                      <a:cubicBezTo>
                        <a:pt x="350330" y="727527"/>
                        <a:pt x="366332" y="744100"/>
                        <a:pt x="366046" y="764579"/>
                      </a:cubicBezTo>
                      <a:cubicBezTo>
                        <a:pt x="365855" y="785058"/>
                        <a:pt x="349377" y="801155"/>
                        <a:pt x="328898" y="801060"/>
                      </a:cubicBezTo>
                      <a:close/>
                      <a:moveTo>
                        <a:pt x="855059" y="1056901"/>
                      </a:moveTo>
                      <a:cubicBezTo>
                        <a:pt x="834581" y="1056996"/>
                        <a:pt x="818102" y="1040804"/>
                        <a:pt x="817912" y="1020420"/>
                      </a:cubicBezTo>
                      <a:cubicBezTo>
                        <a:pt x="817626" y="999370"/>
                        <a:pt x="834485" y="982606"/>
                        <a:pt x="855440" y="982892"/>
                      </a:cubicBezTo>
                      <a:cubicBezTo>
                        <a:pt x="875824" y="983178"/>
                        <a:pt x="892016" y="999656"/>
                        <a:pt x="891921" y="1020135"/>
                      </a:cubicBezTo>
                      <a:cubicBezTo>
                        <a:pt x="891826" y="1040518"/>
                        <a:pt x="875538" y="1056806"/>
                        <a:pt x="855059" y="1056901"/>
                      </a:cubicBezTo>
                      <a:close/>
                      <a:moveTo>
                        <a:pt x="1164527" y="1312933"/>
                      </a:moveTo>
                      <a:cubicBezTo>
                        <a:pt x="1164336" y="1333126"/>
                        <a:pt x="1147191" y="1349795"/>
                        <a:pt x="1127093" y="1349414"/>
                      </a:cubicBezTo>
                      <a:cubicBezTo>
                        <a:pt x="1106900" y="1349033"/>
                        <a:pt x="1090422" y="1331793"/>
                        <a:pt x="1090994" y="1311695"/>
                      </a:cubicBezTo>
                      <a:cubicBezTo>
                        <a:pt x="1091565" y="1292073"/>
                        <a:pt x="1108139" y="1275976"/>
                        <a:pt x="1127665" y="1275881"/>
                      </a:cubicBezTo>
                      <a:cubicBezTo>
                        <a:pt x="1147858" y="1275786"/>
                        <a:pt x="1164717" y="1292740"/>
                        <a:pt x="1164527" y="1312933"/>
                      </a:cubicBezTo>
                      <a:close/>
                      <a:moveTo>
                        <a:pt x="1033748" y="1129863"/>
                      </a:moveTo>
                      <a:cubicBezTo>
                        <a:pt x="1032510" y="1150055"/>
                        <a:pt x="1014698" y="1165867"/>
                        <a:pt x="994696" y="1164629"/>
                      </a:cubicBezTo>
                      <a:cubicBezTo>
                        <a:pt x="974693" y="1163391"/>
                        <a:pt x="958787" y="1145103"/>
                        <a:pt x="960406" y="1125195"/>
                      </a:cubicBezTo>
                      <a:cubicBezTo>
                        <a:pt x="961930" y="1105574"/>
                        <a:pt x="979265" y="1090239"/>
                        <a:pt x="998696" y="1091191"/>
                      </a:cubicBezTo>
                      <a:cubicBezTo>
                        <a:pt x="1018889" y="1092144"/>
                        <a:pt x="1034987" y="1109955"/>
                        <a:pt x="1033748" y="1129863"/>
                      </a:cubicBezTo>
                      <a:close/>
                      <a:moveTo>
                        <a:pt x="91535" y="684569"/>
                      </a:moveTo>
                      <a:cubicBezTo>
                        <a:pt x="111823" y="685236"/>
                        <a:pt x="128111" y="702666"/>
                        <a:pt x="127254" y="722859"/>
                      </a:cubicBezTo>
                      <a:cubicBezTo>
                        <a:pt x="126397" y="743147"/>
                        <a:pt x="108776" y="759245"/>
                        <a:pt x="88583" y="758197"/>
                      </a:cubicBezTo>
                      <a:cubicBezTo>
                        <a:pt x="68866" y="757149"/>
                        <a:pt x="53150" y="740290"/>
                        <a:pt x="53626" y="720573"/>
                      </a:cubicBezTo>
                      <a:cubicBezTo>
                        <a:pt x="54007" y="700380"/>
                        <a:pt x="71247" y="683997"/>
                        <a:pt x="91535" y="684569"/>
                      </a:cubicBezTo>
                      <a:close/>
                      <a:moveTo>
                        <a:pt x="1099280" y="1218921"/>
                      </a:moveTo>
                      <a:cubicBezTo>
                        <a:pt x="1099185" y="1239210"/>
                        <a:pt x="1082231" y="1255878"/>
                        <a:pt x="1061942" y="1255593"/>
                      </a:cubicBezTo>
                      <a:cubicBezTo>
                        <a:pt x="1041654" y="1255307"/>
                        <a:pt x="1025176" y="1238257"/>
                        <a:pt x="1025557" y="1217969"/>
                      </a:cubicBezTo>
                      <a:cubicBezTo>
                        <a:pt x="1026033" y="1198252"/>
                        <a:pt x="1042416" y="1182060"/>
                        <a:pt x="1062133" y="1181964"/>
                      </a:cubicBezTo>
                      <a:cubicBezTo>
                        <a:pt x="1082516" y="1181869"/>
                        <a:pt x="1099280" y="1198633"/>
                        <a:pt x="1099280" y="1218921"/>
                      </a:cubicBezTo>
                      <a:close/>
                      <a:moveTo>
                        <a:pt x="971074" y="1034803"/>
                      </a:moveTo>
                      <a:cubicBezTo>
                        <a:pt x="970598" y="1054329"/>
                        <a:pt x="953643" y="1070903"/>
                        <a:pt x="934212" y="1070617"/>
                      </a:cubicBezTo>
                      <a:cubicBezTo>
                        <a:pt x="914210" y="1070427"/>
                        <a:pt x="897160" y="1052520"/>
                        <a:pt x="898017" y="1032708"/>
                      </a:cubicBezTo>
                      <a:cubicBezTo>
                        <a:pt x="898874" y="1013086"/>
                        <a:pt x="916210" y="996894"/>
                        <a:pt x="935546" y="997560"/>
                      </a:cubicBezTo>
                      <a:cubicBezTo>
                        <a:pt x="955072" y="998227"/>
                        <a:pt x="971455" y="1015372"/>
                        <a:pt x="971074" y="1034803"/>
                      </a:cubicBezTo>
                      <a:close/>
                      <a:moveTo>
                        <a:pt x="47434" y="707524"/>
                      </a:moveTo>
                      <a:cubicBezTo>
                        <a:pt x="47244" y="727622"/>
                        <a:pt x="29813" y="744576"/>
                        <a:pt x="9716" y="743910"/>
                      </a:cubicBezTo>
                      <a:cubicBezTo>
                        <a:pt x="6382" y="743814"/>
                        <a:pt x="3143" y="743052"/>
                        <a:pt x="0" y="742100"/>
                      </a:cubicBezTo>
                      <a:lnTo>
                        <a:pt x="0" y="672377"/>
                      </a:lnTo>
                      <a:cubicBezTo>
                        <a:pt x="3715" y="671138"/>
                        <a:pt x="7620" y="670377"/>
                        <a:pt x="11716" y="670567"/>
                      </a:cubicBezTo>
                      <a:cubicBezTo>
                        <a:pt x="31433" y="671138"/>
                        <a:pt x="47625" y="687998"/>
                        <a:pt x="47434" y="707524"/>
                      </a:cubicBezTo>
                      <a:close/>
                      <a:moveTo>
                        <a:pt x="1210437" y="1590587"/>
                      </a:moveTo>
                      <a:cubicBezTo>
                        <a:pt x="1208723" y="1586396"/>
                        <a:pt x="1207675" y="1581824"/>
                        <a:pt x="1207675" y="1577061"/>
                      </a:cubicBezTo>
                      <a:cubicBezTo>
                        <a:pt x="1207675" y="1556964"/>
                        <a:pt x="1225010" y="1539914"/>
                        <a:pt x="1245013" y="1540390"/>
                      </a:cubicBezTo>
                      <a:cubicBezTo>
                        <a:pt x="1264634" y="1540771"/>
                        <a:pt x="1281017" y="1557440"/>
                        <a:pt x="1281017" y="1577061"/>
                      </a:cubicBezTo>
                      <a:cubicBezTo>
                        <a:pt x="1281017" y="1581824"/>
                        <a:pt x="1279970" y="1586396"/>
                        <a:pt x="1278255" y="1590682"/>
                      </a:cubicBezTo>
                      <a:lnTo>
                        <a:pt x="1210437" y="1590682"/>
                      </a:lnTo>
                      <a:close/>
                      <a:moveTo>
                        <a:pt x="1229678" y="1406183"/>
                      </a:moveTo>
                      <a:cubicBezTo>
                        <a:pt x="1229868" y="1425614"/>
                        <a:pt x="1213295" y="1442568"/>
                        <a:pt x="1193768" y="1442949"/>
                      </a:cubicBezTo>
                      <a:cubicBezTo>
                        <a:pt x="1173861" y="1443330"/>
                        <a:pt x="1156335" y="1425900"/>
                        <a:pt x="1156716" y="1405992"/>
                      </a:cubicBezTo>
                      <a:cubicBezTo>
                        <a:pt x="1157002" y="1386466"/>
                        <a:pt x="1173956" y="1369893"/>
                        <a:pt x="1193387" y="1369988"/>
                      </a:cubicBezTo>
                      <a:cubicBezTo>
                        <a:pt x="1212818" y="1369988"/>
                        <a:pt x="1229487" y="1386656"/>
                        <a:pt x="1229678" y="1406183"/>
                      </a:cubicBezTo>
                      <a:close/>
                      <a:moveTo>
                        <a:pt x="644557" y="854495"/>
                      </a:moveTo>
                      <a:cubicBezTo>
                        <a:pt x="625221" y="854495"/>
                        <a:pt x="608362" y="837826"/>
                        <a:pt x="608171" y="818395"/>
                      </a:cubicBezTo>
                      <a:cubicBezTo>
                        <a:pt x="607981" y="798488"/>
                        <a:pt x="625507" y="781152"/>
                        <a:pt x="645319" y="781629"/>
                      </a:cubicBezTo>
                      <a:cubicBezTo>
                        <a:pt x="664750" y="782105"/>
                        <a:pt x="681228" y="799059"/>
                        <a:pt x="681038" y="818395"/>
                      </a:cubicBezTo>
                      <a:cubicBezTo>
                        <a:pt x="680752" y="837921"/>
                        <a:pt x="663988" y="854495"/>
                        <a:pt x="644557" y="854495"/>
                      </a:cubicBezTo>
                      <a:close/>
                      <a:moveTo>
                        <a:pt x="826199" y="927552"/>
                      </a:moveTo>
                      <a:cubicBezTo>
                        <a:pt x="825246" y="947745"/>
                        <a:pt x="807244" y="964032"/>
                        <a:pt x="787337" y="962699"/>
                      </a:cubicBezTo>
                      <a:cubicBezTo>
                        <a:pt x="767620" y="961365"/>
                        <a:pt x="751999" y="944030"/>
                        <a:pt x="752856" y="924599"/>
                      </a:cubicBezTo>
                      <a:cubicBezTo>
                        <a:pt x="753809" y="904406"/>
                        <a:pt x="771811" y="888118"/>
                        <a:pt x="791718" y="889452"/>
                      </a:cubicBezTo>
                      <a:cubicBezTo>
                        <a:pt x="811435" y="890785"/>
                        <a:pt x="827151" y="908121"/>
                        <a:pt x="826199" y="927552"/>
                      </a:cubicBezTo>
                      <a:close/>
                      <a:moveTo>
                        <a:pt x="563023" y="840493"/>
                      </a:moveTo>
                      <a:cubicBezTo>
                        <a:pt x="542830" y="839255"/>
                        <a:pt x="526733" y="821062"/>
                        <a:pt x="528447" y="801155"/>
                      </a:cubicBezTo>
                      <a:cubicBezTo>
                        <a:pt x="530066" y="781438"/>
                        <a:pt x="547592" y="766008"/>
                        <a:pt x="567023" y="767246"/>
                      </a:cubicBezTo>
                      <a:cubicBezTo>
                        <a:pt x="587216" y="768484"/>
                        <a:pt x="603314" y="786677"/>
                        <a:pt x="601599" y="806584"/>
                      </a:cubicBezTo>
                      <a:cubicBezTo>
                        <a:pt x="599980" y="826301"/>
                        <a:pt x="582454" y="841731"/>
                        <a:pt x="563023" y="840493"/>
                      </a:cubicBezTo>
                      <a:close/>
                      <a:moveTo>
                        <a:pt x="1258157" y="1536294"/>
                      </a:moveTo>
                      <a:cubicBezTo>
                        <a:pt x="1238536" y="1536009"/>
                        <a:pt x="1222057" y="1518959"/>
                        <a:pt x="1222534" y="1499528"/>
                      </a:cubicBezTo>
                      <a:cubicBezTo>
                        <a:pt x="1223105" y="1479906"/>
                        <a:pt x="1240346" y="1463523"/>
                        <a:pt x="1259681" y="1464285"/>
                      </a:cubicBezTo>
                      <a:cubicBezTo>
                        <a:pt x="1278827" y="1465047"/>
                        <a:pt x="1294638" y="1481335"/>
                        <a:pt x="1294638" y="1500385"/>
                      </a:cubicBezTo>
                      <a:cubicBezTo>
                        <a:pt x="1294543" y="1519816"/>
                        <a:pt x="1277588" y="1536485"/>
                        <a:pt x="1258157" y="1536294"/>
                      </a:cubicBezTo>
                      <a:close/>
                      <a:moveTo>
                        <a:pt x="905161" y="939839"/>
                      </a:moveTo>
                      <a:cubicBezTo>
                        <a:pt x="905447" y="959365"/>
                        <a:pt x="888778" y="976224"/>
                        <a:pt x="869252" y="976320"/>
                      </a:cubicBezTo>
                      <a:cubicBezTo>
                        <a:pt x="849725" y="976415"/>
                        <a:pt x="832961" y="959555"/>
                        <a:pt x="833152" y="940029"/>
                      </a:cubicBezTo>
                      <a:cubicBezTo>
                        <a:pt x="833342" y="920979"/>
                        <a:pt x="849249" y="904787"/>
                        <a:pt x="868394" y="904311"/>
                      </a:cubicBezTo>
                      <a:cubicBezTo>
                        <a:pt x="887825" y="903739"/>
                        <a:pt x="904875" y="920217"/>
                        <a:pt x="905161" y="939839"/>
                      </a:cubicBezTo>
                      <a:close/>
                      <a:moveTo>
                        <a:pt x="299466" y="669614"/>
                      </a:moveTo>
                      <a:cubicBezTo>
                        <a:pt x="299847" y="689331"/>
                        <a:pt x="283464" y="706000"/>
                        <a:pt x="263747" y="706000"/>
                      </a:cubicBezTo>
                      <a:cubicBezTo>
                        <a:pt x="244507" y="706000"/>
                        <a:pt x="228505" y="690284"/>
                        <a:pt x="228124" y="670948"/>
                      </a:cubicBezTo>
                      <a:cubicBezTo>
                        <a:pt x="227743" y="651231"/>
                        <a:pt x="244126" y="634563"/>
                        <a:pt x="263843" y="634563"/>
                      </a:cubicBezTo>
                      <a:cubicBezTo>
                        <a:pt x="282988" y="634658"/>
                        <a:pt x="299085" y="650374"/>
                        <a:pt x="299466" y="669614"/>
                      </a:cubicBezTo>
                      <a:close/>
                      <a:moveTo>
                        <a:pt x="1177576" y="1235114"/>
                      </a:moveTo>
                      <a:cubicBezTo>
                        <a:pt x="1176242" y="1255116"/>
                        <a:pt x="1158812" y="1270261"/>
                        <a:pt x="1139190" y="1268547"/>
                      </a:cubicBezTo>
                      <a:cubicBezTo>
                        <a:pt x="1119759" y="1266832"/>
                        <a:pt x="1105186" y="1250068"/>
                        <a:pt x="1106424" y="1230923"/>
                      </a:cubicBezTo>
                      <a:cubicBezTo>
                        <a:pt x="1107758" y="1210920"/>
                        <a:pt x="1125188" y="1195776"/>
                        <a:pt x="1144810" y="1197490"/>
                      </a:cubicBezTo>
                      <a:cubicBezTo>
                        <a:pt x="1164241" y="1199300"/>
                        <a:pt x="1178814" y="1215969"/>
                        <a:pt x="1177576" y="1235114"/>
                      </a:cubicBezTo>
                      <a:close/>
                      <a:moveTo>
                        <a:pt x="724948" y="868020"/>
                      </a:moveTo>
                      <a:cubicBezTo>
                        <a:pt x="705231" y="868496"/>
                        <a:pt x="688562" y="852113"/>
                        <a:pt x="688562" y="832302"/>
                      </a:cubicBezTo>
                      <a:cubicBezTo>
                        <a:pt x="688562" y="813061"/>
                        <a:pt x="704279" y="797059"/>
                        <a:pt x="723519" y="796583"/>
                      </a:cubicBezTo>
                      <a:cubicBezTo>
                        <a:pt x="743236" y="796106"/>
                        <a:pt x="759904" y="812489"/>
                        <a:pt x="759904" y="832302"/>
                      </a:cubicBezTo>
                      <a:cubicBezTo>
                        <a:pt x="759904" y="851542"/>
                        <a:pt x="744188" y="867544"/>
                        <a:pt x="724948" y="868020"/>
                      </a:cubicBezTo>
                      <a:close/>
                      <a:moveTo>
                        <a:pt x="1112234" y="1141293"/>
                      </a:moveTo>
                      <a:cubicBezTo>
                        <a:pt x="1110996" y="1161295"/>
                        <a:pt x="1093661" y="1176440"/>
                        <a:pt x="1073944" y="1174821"/>
                      </a:cubicBezTo>
                      <a:cubicBezTo>
                        <a:pt x="1054513" y="1173201"/>
                        <a:pt x="1039844" y="1156437"/>
                        <a:pt x="1041083" y="1137292"/>
                      </a:cubicBezTo>
                      <a:cubicBezTo>
                        <a:pt x="1042321" y="1117289"/>
                        <a:pt x="1059656" y="1102145"/>
                        <a:pt x="1079373" y="1103764"/>
                      </a:cubicBezTo>
                      <a:cubicBezTo>
                        <a:pt x="1098804" y="1105383"/>
                        <a:pt x="1113473" y="1122147"/>
                        <a:pt x="1112234" y="1141293"/>
                      </a:cubicBezTo>
                      <a:close/>
                      <a:moveTo>
                        <a:pt x="219647" y="656279"/>
                      </a:moveTo>
                      <a:cubicBezTo>
                        <a:pt x="219551" y="675806"/>
                        <a:pt x="203835" y="691427"/>
                        <a:pt x="184309" y="691522"/>
                      </a:cubicBezTo>
                      <a:cubicBezTo>
                        <a:pt x="164306" y="691617"/>
                        <a:pt x="148114" y="675139"/>
                        <a:pt x="148685" y="655137"/>
                      </a:cubicBezTo>
                      <a:cubicBezTo>
                        <a:pt x="149162" y="635610"/>
                        <a:pt x="165259" y="620275"/>
                        <a:pt x="184690" y="620561"/>
                      </a:cubicBezTo>
                      <a:cubicBezTo>
                        <a:pt x="204216" y="620942"/>
                        <a:pt x="219742" y="636753"/>
                        <a:pt x="219647" y="656279"/>
                      </a:cubicBezTo>
                      <a:close/>
                      <a:moveTo>
                        <a:pt x="376047" y="686569"/>
                      </a:moveTo>
                      <a:cubicBezTo>
                        <a:pt x="374714" y="706571"/>
                        <a:pt x="357283" y="721716"/>
                        <a:pt x="337661" y="720002"/>
                      </a:cubicBezTo>
                      <a:cubicBezTo>
                        <a:pt x="318230" y="718287"/>
                        <a:pt x="303657" y="701523"/>
                        <a:pt x="304895" y="682378"/>
                      </a:cubicBezTo>
                      <a:cubicBezTo>
                        <a:pt x="306229" y="662376"/>
                        <a:pt x="323660" y="647231"/>
                        <a:pt x="343281" y="648945"/>
                      </a:cubicBezTo>
                      <a:cubicBezTo>
                        <a:pt x="362807" y="650755"/>
                        <a:pt x="377381" y="667424"/>
                        <a:pt x="376047" y="686569"/>
                      </a:cubicBezTo>
                      <a:close/>
                      <a:moveTo>
                        <a:pt x="1011079" y="1083762"/>
                      </a:moveTo>
                      <a:cubicBezTo>
                        <a:pt x="991552" y="1083666"/>
                        <a:pt x="975932" y="1067950"/>
                        <a:pt x="975836" y="1048424"/>
                      </a:cubicBezTo>
                      <a:cubicBezTo>
                        <a:pt x="975741" y="1028421"/>
                        <a:pt x="992219" y="1012229"/>
                        <a:pt x="1012222" y="1012800"/>
                      </a:cubicBezTo>
                      <a:cubicBezTo>
                        <a:pt x="1031748" y="1013277"/>
                        <a:pt x="1047083" y="1029374"/>
                        <a:pt x="1046798" y="1048805"/>
                      </a:cubicBezTo>
                      <a:cubicBezTo>
                        <a:pt x="1046417" y="1068331"/>
                        <a:pt x="1030510" y="1083857"/>
                        <a:pt x="1011079" y="1083762"/>
                      </a:cubicBezTo>
                      <a:close/>
                      <a:moveTo>
                        <a:pt x="418052" y="734289"/>
                      </a:moveTo>
                      <a:cubicBezTo>
                        <a:pt x="398050" y="732956"/>
                        <a:pt x="382905" y="715620"/>
                        <a:pt x="384620" y="695999"/>
                      </a:cubicBezTo>
                      <a:cubicBezTo>
                        <a:pt x="386334" y="676568"/>
                        <a:pt x="403003" y="661899"/>
                        <a:pt x="422148" y="663138"/>
                      </a:cubicBezTo>
                      <a:cubicBezTo>
                        <a:pt x="442151" y="664471"/>
                        <a:pt x="457295" y="681806"/>
                        <a:pt x="455581" y="701428"/>
                      </a:cubicBezTo>
                      <a:cubicBezTo>
                        <a:pt x="453962" y="720859"/>
                        <a:pt x="437198" y="735528"/>
                        <a:pt x="418052" y="734289"/>
                      </a:cubicBezTo>
                      <a:close/>
                      <a:moveTo>
                        <a:pt x="980694" y="954031"/>
                      </a:moveTo>
                      <a:cubicBezTo>
                        <a:pt x="980980" y="974034"/>
                        <a:pt x="965930" y="989273"/>
                        <a:pt x="946023" y="989369"/>
                      </a:cubicBezTo>
                      <a:cubicBezTo>
                        <a:pt x="926116" y="989464"/>
                        <a:pt x="910971" y="974319"/>
                        <a:pt x="911066" y="954317"/>
                      </a:cubicBezTo>
                      <a:cubicBezTo>
                        <a:pt x="911162" y="934981"/>
                        <a:pt x="925735" y="920122"/>
                        <a:pt x="944975" y="919741"/>
                      </a:cubicBezTo>
                      <a:cubicBezTo>
                        <a:pt x="964978" y="919265"/>
                        <a:pt x="980408" y="934124"/>
                        <a:pt x="980694" y="954031"/>
                      </a:cubicBezTo>
                      <a:close/>
                      <a:moveTo>
                        <a:pt x="1289018" y="1590587"/>
                      </a:moveTo>
                      <a:cubicBezTo>
                        <a:pt x="1289018" y="1590492"/>
                        <a:pt x="1288923" y="1590492"/>
                        <a:pt x="1289018" y="1590587"/>
                      </a:cubicBezTo>
                      <a:cubicBezTo>
                        <a:pt x="1289304" y="1570775"/>
                        <a:pt x="1304735" y="1556011"/>
                        <a:pt x="1324642" y="1556297"/>
                      </a:cubicBezTo>
                      <a:cubicBezTo>
                        <a:pt x="1343978" y="1556583"/>
                        <a:pt x="1358456" y="1571346"/>
                        <a:pt x="1358837" y="1590587"/>
                      </a:cubicBezTo>
                      <a:lnTo>
                        <a:pt x="1289018" y="1590587"/>
                      </a:lnTo>
                      <a:close/>
                      <a:moveTo>
                        <a:pt x="1271588" y="1455427"/>
                      </a:moveTo>
                      <a:cubicBezTo>
                        <a:pt x="1251871" y="1454855"/>
                        <a:pt x="1237298" y="1439139"/>
                        <a:pt x="1237964" y="1419042"/>
                      </a:cubicBezTo>
                      <a:cubicBezTo>
                        <a:pt x="1238726" y="1399325"/>
                        <a:pt x="1254538" y="1384942"/>
                        <a:pt x="1274636" y="1385799"/>
                      </a:cubicBezTo>
                      <a:cubicBezTo>
                        <a:pt x="1293781" y="1386656"/>
                        <a:pt x="1307878" y="1401897"/>
                        <a:pt x="1307497" y="1421423"/>
                      </a:cubicBezTo>
                      <a:cubicBezTo>
                        <a:pt x="1307116" y="1441235"/>
                        <a:pt x="1291590" y="1455998"/>
                        <a:pt x="1271588" y="1455427"/>
                      </a:cubicBezTo>
                      <a:close/>
                      <a:moveTo>
                        <a:pt x="1242632" y="1326268"/>
                      </a:moveTo>
                      <a:cubicBezTo>
                        <a:pt x="1242917" y="1345889"/>
                        <a:pt x="1227773" y="1361606"/>
                        <a:pt x="1208246" y="1362082"/>
                      </a:cubicBezTo>
                      <a:cubicBezTo>
                        <a:pt x="1188053" y="1362558"/>
                        <a:pt x="1172051" y="1346747"/>
                        <a:pt x="1172147" y="1326649"/>
                      </a:cubicBezTo>
                      <a:cubicBezTo>
                        <a:pt x="1172242" y="1307028"/>
                        <a:pt x="1187577" y="1291692"/>
                        <a:pt x="1207199" y="1291597"/>
                      </a:cubicBezTo>
                      <a:cubicBezTo>
                        <a:pt x="1226820" y="1291502"/>
                        <a:pt x="1242346" y="1306742"/>
                        <a:pt x="1242632" y="1326268"/>
                      </a:cubicBezTo>
                      <a:close/>
                      <a:moveTo>
                        <a:pt x="139637" y="642563"/>
                      </a:moveTo>
                      <a:cubicBezTo>
                        <a:pt x="139351" y="662280"/>
                        <a:pt x="123730" y="677330"/>
                        <a:pt x="103918" y="677044"/>
                      </a:cubicBezTo>
                      <a:cubicBezTo>
                        <a:pt x="84201" y="676758"/>
                        <a:pt x="69152" y="661137"/>
                        <a:pt x="69437" y="641325"/>
                      </a:cubicBezTo>
                      <a:cubicBezTo>
                        <a:pt x="69723" y="621609"/>
                        <a:pt x="85344" y="606559"/>
                        <a:pt x="105156" y="606845"/>
                      </a:cubicBezTo>
                      <a:cubicBezTo>
                        <a:pt x="124968" y="607130"/>
                        <a:pt x="140018" y="622752"/>
                        <a:pt x="139637" y="642563"/>
                      </a:cubicBezTo>
                      <a:close/>
                      <a:moveTo>
                        <a:pt x="500063" y="748196"/>
                      </a:moveTo>
                      <a:cubicBezTo>
                        <a:pt x="480441" y="748481"/>
                        <a:pt x="464820" y="733337"/>
                        <a:pt x="464344" y="713715"/>
                      </a:cubicBezTo>
                      <a:cubicBezTo>
                        <a:pt x="463868" y="693522"/>
                        <a:pt x="479774" y="677520"/>
                        <a:pt x="499872" y="677616"/>
                      </a:cubicBezTo>
                      <a:cubicBezTo>
                        <a:pt x="519494" y="677806"/>
                        <a:pt x="534829" y="693141"/>
                        <a:pt x="534829" y="712763"/>
                      </a:cubicBezTo>
                      <a:cubicBezTo>
                        <a:pt x="534924" y="732479"/>
                        <a:pt x="519684" y="747910"/>
                        <a:pt x="500063" y="748196"/>
                      </a:cubicBezTo>
                      <a:close/>
                      <a:moveTo>
                        <a:pt x="544449" y="726574"/>
                      </a:moveTo>
                      <a:cubicBezTo>
                        <a:pt x="544735" y="706762"/>
                        <a:pt x="560165" y="691903"/>
                        <a:pt x="580168" y="692379"/>
                      </a:cubicBezTo>
                      <a:cubicBezTo>
                        <a:pt x="599980" y="692855"/>
                        <a:pt x="614648" y="708477"/>
                        <a:pt x="613982" y="728479"/>
                      </a:cubicBezTo>
                      <a:cubicBezTo>
                        <a:pt x="613410" y="747720"/>
                        <a:pt x="598361" y="762102"/>
                        <a:pt x="578930" y="762007"/>
                      </a:cubicBezTo>
                      <a:cubicBezTo>
                        <a:pt x="559118" y="761817"/>
                        <a:pt x="544163" y="746481"/>
                        <a:pt x="544449" y="726574"/>
                      </a:cubicBezTo>
                      <a:close/>
                      <a:moveTo>
                        <a:pt x="838581" y="846018"/>
                      </a:moveTo>
                      <a:cubicBezTo>
                        <a:pt x="838867" y="866020"/>
                        <a:pt x="823817" y="881260"/>
                        <a:pt x="803910" y="881355"/>
                      </a:cubicBezTo>
                      <a:cubicBezTo>
                        <a:pt x="784003" y="881451"/>
                        <a:pt x="768858" y="866306"/>
                        <a:pt x="768953" y="846303"/>
                      </a:cubicBezTo>
                      <a:cubicBezTo>
                        <a:pt x="769049" y="826968"/>
                        <a:pt x="783622" y="812109"/>
                        <a:pt x="802862" y="811728"/>
                      </a:cubicBezTo>
                      <a:cubicBezTo>
                        <a:pt x="822865" y="811346"/>
                        <a:pt x="838391" y="826110"/>
                        <a:pt x="838581" y="846018"/>
                      </a:cubicBezTo>
                      <a:close/>
                      <a:moveTo>
                        <a:pt x="1155859" y="1119195"/>
                      </a:moveTo>
                      <a:cubicBezTo>
                        <a:pt x="1175004" y="1119004"/>
                        <a:pt x="1190149" y="1133768"/>
                        <a:pt x="1190530" y="1152818"/>
                      </a:cubicBezTo>
                      <a:cubicBezTo>
                        <a:pt x="1190816" y="1172535"/>
                        <a:pt x="1175576" y="1187965"/>
                        <a:pt x="1155859" y="1187775"/>
                      </a:cubicBezTo>
                      <a:cubicBezTo>
                        <a:pt x="1136809" y="1187584"/>
                        <a:pt x="1121950" y="1172535"/>
                        <a:pt x="1121950" y="1153389"/>
                      </a:cubicBezTo>
                      <a:cubicBezTo>
                        <a:pt x="1121950" y="1134339"/>
                        <a:pt x="1136809" y="1119290"/>
                        <a:pt x="1155859" y="1119195"/>
                      </a:cubicBezTo>
                      <a:close/>
                      <a:moveTo>
                        <a:pt x="1125188" y="1062521"/>
                      </a:moveTo>
                      <a:cubicBezTo>
                        <a:pt x="1125188" y="1081666"/>
                        <a:pt x="1110329" y="1096620"/>
                        <a:pt x="1091184" y="1096811"/>
                      </a:cubicBezTo>
                      <a:cubicBezTo>
                        <a:pt x="1071467" y="1097001"/>
                        <a:pt x="1056227" y="1081476"/>
                        <a:pt x="1056513" y="1061759"/>
                      </a:cubicBezTo>
                      <a:cubicBezTo>
                        <a:pt x="1056894" y="1042709"/>
                        <a:pt x="1072039" y="1028040"/>
                        <a:pt x="1091184" y="1028231"/>
                      </a:cubicBezTo>
                      <a:cubicBezTo>
                        <a:pt x="1110329" y="1028421"/>
                        <a:pt x="1125188" y="1043376"/>
                        <a:pt x="1125188" y="1062521"/>
                      </a:cubicBezTo>
                      <a:close/>
                      <a:moveTo>
                        <a:pt x="882968" y="894976"/>
                      </a:moveTo>
                      <a:cubicBezTo>
                        <a:pt x="864013" y="894786"/>
                        <a:pt x="849059" y="879736"/>
                        <a:pt x="849154" y="860686"/>
                      </a:cubicBezTo>
                      <a:cubicBezTo>
                        <a:pt x="849154" y="841160"/>
                        <a:pt x="864870" y="825920"/>
                        <a:pt x="884492" y="826491"/>
                      </a:cubicBezTo>
                      <a:cubicBezTo>
                        <a:pt x="903351" y="826968"/>
                        <a:pt x="918020" y="842493"/>
                        <a:pt x="917639" y="861448"/>
                      </a:cubicBezTo>
                      <a:cubicBezTo>
                        <a:pt x="917258" y="880403"/>
                        <a:pt x="902018" y="895167"/>
                        <a:pt x="882968" y="894976"/>
                      </a:cubicBezTo>
                      <a:close/>
                      <a:moveTo>
                        <a:pt x="1372362" y="1514196"/>
                      </a:moveTo>
                      <a:cubicBezTo>
                        <a:pt x="1372457" y="1533246"/>
                        <a:pt x="1357598" y="1548391"/>
                        <a:pt x="1338644" y="1548581"/>
                      </a:cubicBezTo>
                      <a:cubicBezTo>
                        <a:pt x="1319022" y="1548867"/>
                        <a:pt x="1303592" y="1533437"/>
                        <a:pt x="1303877" y="1513815"/>
                      </a:cubicBezTo>
                      <a:cubicBezTo>
                        <a:pt x="1304163" y="1494861"/>
                        <a:pt x="1319308" y="1480002"/>
                        <a:pt x="1338263" y="1480097"/>
                      </a:cubicBezTo>
                      <a:cubicBezTo>
                        <a:pt x="1357313" y="1480287"/>
                        <a:pt x="1372267" y="1495242"/>
                        <a:pt x="1372362" y="1514196"/>
                      </a:cubicBezTo>
                      <a:close/>
                      <a:moveTo>
                        <a:pt x="59722" y="627133"/>
                      </a:moveTo>
                      <a:cubicBezTo>
                        <a:pt x="59912" y="647040"/>
                        <a:pt x="44958" y="662280"/>
                        <a:pt x="25146" y="662280"/>
                      </a:cubicBezTo>
                      <a:cubicBezTo>
                        <a:pt x="15145" y="662280"/>
                        <a:pt x="6382" y="658470"/>
                        <a:pt x="95" y="652184"/>
                      </a:cubicBezTo>
                      <a:lnTo>
                        <a:pt x="95" y="603035"/>
                      </a:lnTo>
                      <a:cubicBezTo>
                        <a:pt x="6096" y="596844"/>
                        <a:pt x="14573" y="593129"/>
                        <a:pt x="24194" y="592938"/>
                      </a:cubicBezTo>
                      <a:cubicBezTo>
                        <a:pt x="44101" y="592557"/>
                        <a:pt x="59436" y="607416"/>
                        <a:pt x="59722" y="627133"/>
                      </a:cubicBezTo>
                      <a:close/>
                      <a:moveTo>
                        <a:pt x="658844" y="704095"/>
                      </a:moveTo>
                      <a:cubicBezTo>
                        <a:pt x="678561" y="704095"/>
                        <a:pt x="693515" y="719430"/>
                        <a:pt x="693229" y="739242"/>
                      </a:cubicBezTo>
                      <a:cubicBezTo>
                        <a:pt x="692944" y="758292"/>
                        <a:pt x="677990" y="772961"/>
                        <a:pt x="658749" y="772866"/>
                      </a:cubicBezTo>
                      <a:cubicBezTo>
                        <a:pt x="639032" y="772866"/>
                        <a:pt x="624078" y="757530"/>
                        <a:pt x="624364" y="737718"/>
                      </a:cubicBezTo>
                      <a:cubicBezTo>
                        <a:pt x="624745" y="718668"/>
                        <a:pt x="639699" y="704095"/>
                        <a:pt x="658844" y="704095"/>
                      </a:cubicBezTo>
                      <a:close/>
                      <a:moveTo>
                        <a:pt x="1221010" y="1213016"/>
                      </a:moveTo>
                      <a:cubicBezTo>
                        <a:pt x="1240060" y="1212730"/>
                        <a:pt x="1255395" y="1227398"/>
                        <a:pt x="1255776" y="1246353"/>
                      </a:cubicBezTo>
                      <a:cubicBezTo>
                        <a:pt x="1256252" y="1265975"/>
                        <a:pt x="1240917" y="1281596"/>
                        <a:pt x="1221391" y="1281501"/>
                      </a:cubicBezTo>
                      <a:cubicBezTo>
                        <a:pt x="1202436" y="1281405"/>
                        <a:pt x="1187387" y="1266451"/>
                        <a:pt x="1187291" y="1247496"/>
                      </a:cubicBezTo>
                      <a:cubicBezTo>
                        <a:pt x="1187196" y="1228446"/>
                        <a:pt x="1202055" y="1213302"/>
                        <a:pt x="1221010" y="1213016"/>
                      </a:cubicBezTo>
                      <a:close/>
                      <a:moveTo>
                        <a:pt x="1287399" y="1375131"/>
                      </a:moveTo>
                      <a:cubicBezTo>
                        <a:pt x="1268540" y="1375322"/>
                        <a:pt x="1253109" y="1360272"/>
                        <a:pt x="1252919" y="1341413"/>
                      </a:cubicBezTo>
                      <a:cubicBezTo>
                        <a:pt x="1252728" y="1322553"/>
                        <a:pt x="1267873" y="1307123"/>
                        <a:pt x="1286637" y="1306932"/>
                      </a:cubicBezTo>
                      <a:cubicBezTo>
                        <a:pt x="1305497" y="1306742"/>
                        <a:pt x="1320927" y="1321791"/>
                        <a:pt x="1321118" y="1340651"/>
                      </a:cubicBezTo>
                      <a:cubicBezTo>
                        <a:pt x="1321308" y="1359510"/>
                        <a:pt x="1306163" y="1374941"/>
                        <a:pt x="1287399" y="1375131"/>
                      </a:cubicBezTo>
                      <a:close/>
                      <a:moveTo>
                        <a:pt x="738473" y="718573"/>
                      </a:moveTo>
                      <a:cubicBezTo>
                        <a:pt x="757238" y="718668"/>
                        <a:pt x="772573" y="734004"/>
                        <a:pt x="772477" y="752768"/>
                      </a:cubicBezTo>
                      <a:cubicBezTo>
                        <a:pt x="772477" y="771532"/>
                        <a:pt x="757047" y="786867"/>
                        <a:pt x="738283" y="786772"/>
                      </a:cubicBezTo>
                      <a:cubicBezTo>
                        <a:pt x="719519" y="786677"/>
                        <a:pt x="704183" y="771342"/>
                        <a:pt x="704279" y="752577"/>
                      </a:cubicBezTo>
                      <a:cubicBezTo>
                        <a:pt x="704374" y="733813"/>
                        <a:pt x="719709" y="718573"/>
                        <a:pt x="738473" y="718573"/>
                      </a:cubicBezTo>
                      <a:close/>
                      <a:moveTo>
                        <a:pt x="1025747" y="934600"/>
                      </a:moveTo>
                      <a:cubicBezTo>
                        <a:pt x="1044512" y="934695"/>
                        <a:pt x="1059752" y="950126"/>
                        <a:pt x="1059561" y="968985"/>
                      </a:cubicBezTo>
                      <a:cubicBezTo>
                        <a:pt x="1059466" y="987750"/>
                        <a:pt x="1044035" y="1002989"/>
                        <a:pt x="1025176" y="1002799"/>
                      </a:cubicBezTo>
                      <a:cubicBezTo>
                        <a:pt x="1006412" y="1002704"/>
                        <a:pt x="991172" y="987273"/>
                        <a:pt x="991362" y="968414"/>
                      </a:cubicBezTo>
                      <a:cubicBezTo>
                        <a:pt x="991457" y="949650"/>
                        <a:pt x="1006888" y="934505"/>
                        <a:pt x="1025747" y="934600"/>
                      </a:cubicBezTo>
                      <a:close/>
                      <a:moveTo>
                        <a:pt x="164402" y="575888"/>
                      </a:moveTo>
                      <a:cubicBezTo>
                        <a:pt x="164783" y="557315"/>
                        <a:pt x="180785" y="541979"/>
                        <a:pt x="199358" y="542551"/>
                      </a:cubicBezTo>
                      <a:cubicBezTo>
                        <a:pt x="217932" y="543122"/>
                        <a:pt x="233077" y="559315"/>
                        <a:pt x="232315" y="577889"/>
                      </a:cubicBezTo>
                      <a:cubicBezTo>
                        <a:pt x="231553" y="595986"/>
                        <a:pt x="216122" y="610655"/>
                        <a:pt x="198120" y="610560"/>
                      </a:cubicBezTo>
                      <a:cubicBezTo>
                        <a:pt x="179451" y="610369"/>
                        <a:pt x="164020" y="594462"/>
                        <a:pt x="164402" y="575888"/>
                      </a:cubicBezTo>
                      <a:close/>
                      <a:moveTo>
                        <a:pt x="119063" y="596081"/>
                      </a:moveTo>
                      <a:cubicBezTo>
                        <a:pt x="100584" y="596272"/>
                        <a:pt x="84677" y="580270"/>
                        <a:pt x="84963" y="561792"/>
                      </a:cubicBezTo>
                      <a:cubicBezTo>
                        <a:pt x="85249" y="543789"/>
                        <a:pt x="100584" y="528549"/>
                        <a:pt x="118491" y="528454"/>
                      </a:cubicBezTo>
                      <a:cubicBezTo>
                        <a:pt x="136970" y="528263"/>
                        <a:pt x="152876" y="544266"/>
                        <a:pt x="152591" y="562744"/>
                      </a:cubicBezTo>
                      <a:cubicBezTo>
                        <a:pt x="152400" y="580746"/>
                        <a:pt x="137065" y="595986"/>
                        <a:pt x="119063" y="596081"/>
                      </a:cubicBezTo>
                      <a:close/>
                      <a:moveTo>
                        <a:pt x="513969" y="667138"/>
                      </a:moveTo>
                      <a:cubicBezTo>
                        <a:pt x="495490" y="667233"/>
                        <a:pt x="479679" y="651231"/>
                        <a:pt x="480060" y="632753"/>
                      </a:cubicBezTo>
                      <a:cubicBezTo>
                        <a:pt x="480441" y="614751"/>
                        <a:pt x="495776" y="599606"/>
                        <a:pt x="513779" y="599511"/>
                      </a:cubicBezTo>
                      <a:cubicBezTo>
                        <a:pt x="532257" y="599415"/>
                        <a:pt x="548069" y="615417"/>
                        <a:pt x="547688" y="633896"/>
                      </a:cubicBezTo>
                      <a:cubicBezTo>
                        <a:pt x="547307" y="651898"/>
                        <a:pt x="531971" y="667043"/>
                        <a:pt x="513969" y="667138"/>
                      </a:cubicBezTo>
                      <a:close/>
                      <a:moveTo>
                        <a:pt x="434816" y="585128"/>
                      </a:moveTo>
                      <a:cubicBezTo>
                        <a:pt x="453390" y="585413"/>
                        <a:pt x="468725" y="601416"/>
                        <a:pt x="468249" y="619989"/>
                      </a:cubicBezTo>
                      <a:cubicBezTo>
                        <a:pt x="467773" y="638563"/>
                        <a:pt x="451580" y="653803"/>
                        <a:pt x="433007" y="653041"/>
                      </a:cubicBezTo>
                      <a:cubicBezTo>
                        <a:pt x="414909" y="652374"/>
                        <a:pt x="400145" y="636944"/>
                        <a:pt x="400240" y="618846"/>
                      </a:cubicBezTo>
                      <a:cubicBezTo>
                        <a:pt x="400431" y="600272"/>
                        <a:pt x="416243" y="584842"/>
                        <a:pt x="434816" y="585128"/>
                      </a:cubicBezTo>
                      <a:close/>
                      <a:moveTo>
                        <a:pt x="354521" y="570840"/>
                      </a:moveTo>
                      <a:cubicBezTo>
                        <a:pt x="373285" y="570745"/>
                        <a:pt x="388811" y="586366"/>
                        <a:pt x="388715" y="605130"/>
                      </a:cubicBezTo>
                      <a:cubicBezTo>
                        <a:pt x="388620" y="623895"/>
                        <a:pt x="372904" y="639325"/>
                        <a:pt x="354139" y="639039"/>
                      </a:cubicBezTo>
                      <a:cubicBezTo>
                        <a:pt x="335947" y="638754"/>
                        <a:pt x="320897" y="623704"/>
                        <a:pt x="320612" y="605511"/>
                      </a:cubicBezTo>
                      <a:cubicBezTo>
                        <a:pt x="320326" y="586652"/>
                        <a:pt x="335756" y="570936"/>
                        <a:pt x="354521" y="570840"/>
                      </a:cubicBezTo>
                      <a:close/>
                      <a:moveTo>
                        <a:pt x="312039" y="591129"/>
                      </a:moveTo>
                      <a:cubicBezTo>
                        <a:pt x="311849" y="609893"/>
                        <a:pt x="295942" y="625228"/>
                        <a:pt x="277178" y="624752"/>
                      </a:cubicBezTo>
                      <a:cubicBezTo>
                        <a:pt x="258413" y="624276"/>
                        <a:pt x="243269" y="608273"/>
                        <a:pt x="243935" y="589509"/>
                      </a:cubicBezTo>
                      <a:cubicBezTo>
                        <a:pt x="244507" y="571317"/>
                        <a:pt x="259937" y="556553"/>
                        <a:pt x="278035" y="556553"/>
                      </a:cubicBezTo>
                      <a:cubicBezTo>
                        <a:pt x="296799" y="556648"/>
                        <a:pt x="312230" y="572364"/>
                        <a:pt x="312039" y="591129"/>
                      </a:cubicBezTo>
                      <a:close/>
                      <a:moveTo>
                        <a:pt x="993839" y="874688"/>
                      </a:moveTo>
                      <a:cubicBezTo>
                        <a:pt x="994029" y="892595"/>
                        <a:pt x="978789" y="908311"/>
                        <a:pt x="960692" y="908692"/>
                      </a:cubicBezTo>
                      <a:cubicBezTo>
                        <a:pt x="942213" y="909073"/>
                        <a:pt x="926021" y="893071"/>
                        <a:pt x="926306" y="874497"/>
                      </a:cubicBezTo>
                      <a:cubicBezTo>
                        <a:pt x="926592" y="856495"/>
                        <a:pt x="942118" y="841160"/>
                        <a:pt x="960120" y="841255"/>
                      </a:cubicBezTo>
                      <a:cubicBezTo>
                        <a:pt x="978218" y="841255"/>
                        <a:pt x="993648" y="856590"/>
                        <a:pt x="993839" y="874688"/>
                      </a:cubicBezTo>
                      <a:close/>
                      <a:moveTo>
                        <a:pt x="593789" y="613893"/>
                      </a:moveTo>
                      <a:cubicBezTo>
                        <a:pt x="611886" y="614084"/>
                        <a:pt x="627317" y="629895"/>
                        <a:pt x="627126" y="647897"/>
                      </a:cubicBezTo>
                      <a:cubicBezTo>
                        <a:pt x="626936" y="665995"/>
                        <a:pt x="611219" y="681426"/>
                        <a:pt x="593122" y="681235"/>
                      </a:cubicBezTo>
                      <a:cubicBezTo>
                        <a:pt x="575024" y="681045"/>
                        <a:pt x="559594" y="665233"/>
                        <a:pt x="559784" y="647231"/>
                      </a:cubicBezTo>
                      <a:cubicBezTo>
                        <a:pt x="560070" y="629133"/>
                        <a:pt x="575786" y="613703"/>
                        <a:pt x="593789" y="613893"/>
                      </a:cubicBezTo>
                      <a:close/>
                      <a:moveTo>
                        <a:pt x="1352836" y="1468572"/>
                      </a:moveTo>
                      <a:cubicBezTo>
                        <a:pt x="1334929" y="1468953"/>
                        <a:pt x="1319117" y="1453808"/>
                        <a:pt x="1318546" y="1435710"/>
                      </a:cubicBezTo>
                      <a:cubicBezTo>
                        <a:pt x="1317974" y="1417232"/>
                        <a:pt x="1333881" y="1400944"/>
                        <a:pt x="1352455" y="1401039"/>
                      </a:cubicBezTo>
                      <a:cubicBezTo>
                        <a:pt x="1370457" y="1401135"/>
                        <a:pt x="1385888" y="1416565"/>
                        <a:pt x="1385983" y="1434567"/>
                      </a:cubicBezTo>
                      <a:cubicBezTo>
                        <a:pt x="1386173" y="1452570"/>
                        <a:pt x="1370933" y="1468191"/>
                        <a:pt x="1352836" y="1468572"/>
                      </a:cubicBezTo>
                      <a:close/>
                      <a:moveTo>
                        <a:pt x="1373505" y="1590587"/>
                      </a:moveTo>
                      <a:cubicBezTo>
                        <a:pt x="1379315" y="1579252"/>
                        <a:pt x="1391317" y="1571251"/>
                        <a:pt x="1404461" y="1571727"/>
                      </a:cubicBezTo>
                      <a:cubicBezTo>
                        <a:pt x="1416939" y="1572204"/>
                        <a:pt x="1427893" y="1580014"/>
                        <a:pt x="1433322" y="1590587"/>
                      </a:cubicBezTo>
                      <a:lnTo>
                        <a:pt x="1373505" y="1590587"/>
                      </a:lnTo>
                      <a:close/>
                      <a:moveTo>
                        <a:pt x="818007" y="800679"/>
                      </a:moveTo>
                      <a:cubicBezTo>
                        <a:pt x="800005" y="800679"/>
                        <a:pt x="784479" y="785343"/>
                        <a:pt x="784193" y="767341"/>
                      </a:cubicBezTo>
                      <a:cubicBezTo>
                        <a:pt x="783908" y="748863"/>
                        <a:pt x="800100" y="732765"/>
                        <a:pt x="818579" y="733242"/>
                      </a:cubicBezTo>
                      <a:cubicBezTo>
                        <a:pt x="836581" y="733622"/>
                        <a:pt x="851821" y="749339"/>
                        <a:pt x="851630" y="767246"/>
                      </a:cubicBezTo>
                      <a:cubicBezTo>
                        <a:pt x="851535" y="785248"/>
                        <a:pt x="836009" y="800583"/>
                        <a:pt x="818007" y="800679"/>
                      </a:cubicBezTo>
                      <a:close/>
                      <a:moveTo>
                        <a:pt x="39624" y="581604"/>
                      </a:moveTo>
                      <a:cubicBezTo>
                        <a:pt x="21717" y="581889"/>
                        <a:pt x="6001" y="566459"/>
                        <a:pt x="5715" y="548456"/>
                      </a:cubicBezTo>
                      <a:cubicBezTo>
                        <a:pt x="5429" y="530550"/>
                        <a:pt x="20860" y="514833"/>
                        <a:pt x="38862" y="514547"/>
                      </a:cubicBezTo>
                      <a:cubicBezTo>
                        <a:pt x="56769" y="514262"/>
                        <a:pt x="72485" y="529692"/>
                        <a:pt x="72771" y="547695"/>
                      </a:cubicBezTo>
                      <a:cubicBezTo>
                        <a:pt x="72962" y="565602"/>
                        <a:pt x="57626" y="581318"/>
                        <a:pt x="39624" y="581604"/>
                      </a:cubicBezTo>
                      <a:close/>
                      <a:moveTo>
                        <a:pt x="673132" y="628657"/>
                      </a:moveTo>
                      <a:cubicBezTo>
                        <a:pt x="691420" y="628752"/>
                        <a:pt x="706660" y="644373"/>
                        <a:pt x="706088" y="662566"/>
                      </a:cubicBezTo>
                      <a:cubicBezTo>
                        <a:pt x="705612" y="680283"/>
                        <a:pt x="690563" y="694856"/>
                        <a:pt x="672941" y="694856"/>
                      </a:cubicBezTo>
                      <a:cubicBezTo>
                        <a:pt x="654653" y="694761"/>
                        <a:pt x="639413" y="679139"/>
                        <a:pt x="639985" y="660947"/>
                      </a:cubicBezTo>
                      <a:cubicBezTo>
                        <a:pt x="640461" y="643230"/>
                        <a:pt x="655415" y="628657"/>
                        <a:pt x="673132" y="628657"/>
                      </a:cubicBezTo>
                      <a:close/>
                      <a:moveTo>
                        <a:pt x="1334357" y="1261403"/>
                      </a:moveTo>
                      <a:cubicBezTo>
                        <a:pt x="1334453" y="1279405"/>
                        <a:pt x="1318832" y="1294931"/>
                        <a:pt x="1300829" y="1294740"/>
                      </a:cubicBezTo>
                      <a:cubicBezTo>
                        <a:pt x="1282827" y="1294550"/>
                        <a:pt x="1267492" y="1278834"/>
                        <a:pt x="1267873" y="1260927"/>
                      </a:cubicBezTo>
                      <a:cubicBezTo>
                        <a:pt x="1268254" y="1243401"/>
                        <a:pt x="1283113" y="1228637"/>
                        <a:pt x="1300639" y="1228351"/>
                      </a:cubicBezTo>
                      <a:cubicBezTo>
                        <a:pt x="1318641" y="1227970"/>
                        <a:pt x="1334357" y="1243401"/>
                        <a:pt x="1334357" y="1261403"/>
                      </a:cubicBezTo>
                      <a:close/>
                      <a:moveTo>
                        <a:pt x="1203770" y="1074332"/>
                      </a:moveTo>
                      <a:cubicBezTo>
                        <a:pt x="1203484" y="1092429"/>
                        <a:pt x="1187482" y="1107764"/>
                        <a:pt x="1169575" y="1107193"/>
                      </a:cubicBezTo>
                      <a:cubicBezTo>
                        <a:pt x="1151382" y="1106622"/>
                        <a:pt x="1136237" y="1090524"/>
                        <a:pt x="1136999" y="1072617"/>
                      </a:cubicBezTo>
                      <a:cubicBezTo>
                        <a:pt x="1137761" y="1054901"/>
                        <a:pt x="1153001" y="1040328"/>
                        <a:pt x="1170432" y="1040423"/>
                      </a:cubicBezTo>
                      <a:cubicBezTo>
                        <a:pt x="1188625" y="1040613"/>
                        <a:pt x="1204151" y="1056330"/>
                        <a:pt x="1203770" y="1074332"/>
                      </a:cubicBezTo>
                      <a:close/>
                      <a:moveTo>
                        <a:pt x="1236250" y="1201014"/>
                      </a:moveTo>
                      <a:cubicBezTo>
                        <a:pt x="1218248" y="1201300"/>
                        <a:pt x="1202531" y="1185774"/>
                        <a:pt x="1202436" y="1167772"/>
                      </a:cubicBezTo>
                      <a:cubicBezTo>
                        <a:pt x="1202341" y="1149675"/>
                        <a:pt x="1218057" y="1134149"/>
                        <a:pt x="1236059" y="1134339"/>
                      </a:cubicBezTo>
                      <a:cubicBezTo>
                        <a:pt x="1253585" y="1134530"/>
                        <a:pt x="1268635" y="1149294"/>
                        <a:pt x="1269111" y="1166915"/>
                      </a:cubicBezTo>
                      <a:cubicBezTo>
                        <a:pt x="1269682" y="1184822"/>
                        <a:pt x="1254347" y="1200729"/>
                        <a:pt x="1236250" y="1201014"/>
                      </a:cubicBezTo>
                      <a:close/>
                      <a:moveTo>
                        <a:pt x="1104710" y="1016134"/>
                      </a:moveTo>
                      <a:cubicBezTo>
                        <a:pt x="1086612" y="1015944"/>
                        <a:pt x="1071372" y="1000132"/>
                        <a:pt x="1071753" y="982225"/>
                      </a:cubicBezTo>
                      <a:cubicBezTo>
                        <a:pt x="1072229" y="964128"/>
                        <a:pt x="1088136" y="948983"/>
                        <a:pt x="1106043" y="949650"/>
                      </a:cubicBezTo>
                      <a:cubicBezTo>
                        <a:pt x="1123664" y="950316"/>
                        <a:pt x="1138238" y="965366"/>
                        <a:pt x="1138238" y="982796"/>
                      </a:cubicBezTo>
                      <a:cubicBezTo>
                        <a:pt x="1138333" y="1000894"/>
                        <a:pt x="1122712" y="1016325"/>
                        <a:pt x="1104710" y="1016134"/>
                      </a:cubicBezTo>
                      <a:close/>
                      <a:moveTo>
                        <a:pt x="1418273" y="1492955"/>
                      </a:moveTo>
                      <a:cubicBezTo>
                        <a:pt x="1436561" y="1493337"/>
                        <a:pt x="1451324" y="1508862"/>
                        <a:pt x="1450562" y="1527055"/>
                      </a:cubicBezTo>
                      <a:cubicBezTo>
                        <a:pt x="1449800" y="1544867"/>
                        <a:pt x="1434941" y="1558964"/>
                        <a:pt x="1417225" y="1558678"/>
                      </a:cubicBezTo>
                      <a:cubicBezTo>
                        <a:pt x="1398937" y="1558297"/>
                        <a:pt x="1384173" y="1542771"/>
                        <a:pt x="1384935" y="1524579"/>
                      </a:cubicBezTo>
                      <a:cubicBezTo>
                        <a:pt x="1385602" y="1506767"/>
                        <a:pt x="1400556" y="1492575"/>
                        <a:pt x="1418273" y="1492955"/>
                      </a:cubicBezTo>
                      <a:close/>
                      <a:moveTo>
                        <a:pt x="894493" y="814013"/>
                      </a:moveTo>
                      <a:cubicBezTo>
                        <a:pt x="876205" y="813918"/>
                        <a:pt x="861251" y="798393"/>
                        <a:pt x="861822" y="780200"/>
                      </a:cubicBezTo>
                      <a:cubicBezTo>
                        <a:pt x="862394" y="762388"/>
                        <a:pt x="877157" y="748101"/>
                        <a:pt x="894874" y="748291"/>
                      </a:cubicBezTo>
                      <a:cubicBezTo>
                        <a:pt x="913162" y="748386"/>
                        <a:pt x="928116" y="763912"/>
                        <a:pt x="927545" y="782105"/>
                      </a:cubicBezTo>
                      <a:cubicBezTo>
                        <a:pt x="927068" y="799821"/>
                        <a:pt x="912209" y="814109"/>
                        <a:pt x="894493" y="814013"/>
                      </a:cubicBezTo>
                      <a:close/>
                      <a:moveTo>
                        <a:pt x="1398937" y="1355510"/>
                      </a:moveTo>
                      <a:cubicBezTo>
                        <a:pt x="1398842" y="1373703"/>
                        <a:pt x="1384554" y="1387800"/>
                        <a:pt x="1366266" y="1387609"/>
                      </a:cubicBezTo>
                      <a:cubicBezTo>
                        <a:pt x="1348073" y="1387514"/>
                        <a:pt x="1333976" y="1373226"/>
                        <a:pt x="1334167" y="1354938"/>
                      </a:cubicBezTo>
                      <a:cubicBezTo>
                        <a:pt x="1334262" y="1336746"/>
                        <a:pt x="1348550" y="1322648"/>
                        <a:pt x="1366838" y="1322839"/>
                      </a:cubicBezTo>
                      <a:cubicBezTo>
                        <a:pt x="1385030" y="1323030"/>
                        <a:pt x="1399032" y="1337317"/>
                        <a:pt x="1398937" y="1355510"/>
                      </a:cubicBezTo>
                      <a:close/>
                      <a:moveTo>
                        <a:pt x="784860" y="676282"/>
                      </a:moveTo>
                      <a:cubicBezTo>
                        <a:pt x="784670" y="694475"/>
                        <a:pt x="770573" y="708381"/>
                        <a:pt x="752380" y="708191"/>
                      </a:cubicBezTo>
                      <a:cubicBezTo>
                        <a:pt x="734187" y="708000"/>
                        <a:pt x="720281" y="693903"/>
                        <a:pt x="720471" y="675711"/>
                      </a:cubicBezTo>
                      <a:cubicBezTo>
                        <a:pt x="720662" y="657518"/>
                        <a:pt x="734759" y="643611"/>
                        <a:pt x="752951" y="643802"/>
                      </a:cubicBezTo>
                      <a:cubicBezTo>
                        <a:pt x="771049" y="643897"/>
                        <a:pt x="784955" y="657994"/>
                        <a:pt x="784860" y="676282"/>
                      </a:cubicBezTo>
                      <a:close/>
                      <a:moveTo>
                        <a:pt x="1072039" y="889452"/>
                      </a:moveTo>
                      <a:cubicBezTo>
                        <a:pt x="1071848" y="907644"/>
                        <a:pt x="1057561" y="921741"/>
                        <a:pt x="1039368" y="921551"/>
                      </a:cubicBezTo>
                      <a:cubicBezTo>
                        <a:pt x="1021175" y="921360"/>
                        <a:pt x="1007078" y="907073"/>
                        <a:pt x="1007269" y="888880"/>
                      </a:cubicBezTo>
                      <a:cubicBezTo>
                        <a:pt x="1007459" y="870687"/>
                        <a:pt x="1021747" y="856590"/>
                        <a:pt x="1039940" y="856781"/>
                      </a:cubicBezTo>
                      <a:cubicBezTo>
                        <a:pt x="1058132" y="856876"/>
                        <a:pt x="1072229" y="871259"/>
                        <a:pt x="1072039" y="889452"/>
                      </a:cubicBezTo>
                      <a:close/>
                      <a:moveTo>
                        <a:pt x="607409" y="599320"/>
                      </a:moveTo>
                      <a:cubicBezTo>
                        <a:pt x="589979" y="599225"/>
                        <a:pt x="576167" y="585128"/>
                        <a:pt x="576358" y="567697"/>
                      </a:cubicBezTo>
                      <a:cubicBezTo>
                        <a:pt x="576453" y="550266"/>
                        <a:pt x="590550" y="536455"/>
                        <a:pt x="607981" y="536646"/>
                      </a:cubicBezTo>
                      <a:cubicBezTo>
                        <a:pt x="625412" y="536741"/>
                        <a:pt x="639223" y="550838"/>
                        <a:pt x="639032" y="568269"/>
                      </a:cubicBezTo>
                      <a:cubicBezTo>
                        <a:pt x="638842" y="585604"/>
                        <a:pt x="624840" y="599415"/>
                        <a:pt x="607409" y="599320"/>
                      </a:cubicBezTo>
                      <a:close/>
                      <a:moveTo>
                        <a:pt x="1005935" y="794773"/>
                      </a:moveTo>
                      <a:cubicBezTo>
                        <a:pt x="1006221" y="812489"/>
                        <a:pt x="992791" y="826491"/>
                        <a:pt x="975265" y="826968"/>
                      </a:cubicBezTo>
                      <a:cubicBezTo>
                        <a:pt x="956977" y="827348"/>
                        <a:pt x="942689" y="813442"/>
                        <a:pt x="942785" y="795249"/>
                      </a:cubicBezTo>
                      <a:cubicBezTo>
                        <a:pt x="942880" y="777533"/>
                        <a:pt x="956501" y="763912"/>
                        <a:pt x="974122" y="763817"/>
                      </a:cubicBezTo>
                      <a:cubicBezTo>
                        <a:pt x="991838" y="763626"/>
                        <a:pt x="1005650" y="777152"/>
                        <a:pt x="1005935" y="794773"/>
                      </a:cubicBezTo>
                      <a:close/>
                      <a:moveTo>
                        <a:pt x="164497" y="482258"/>
                      </a:moveTo>
                      <a:cubicBezTo>
                        <a:pt x="164687" y="499879"/>
                        <a:pt x="151257" y="513881"/>
                        <a:pt x="133826" y="514262"/>
                      </a:cubicBezTo>
                      <a:cubicBezTo>
                        <a:pt x="115634" y="514643"/>
                        <a:pt x="101346" y="500641"/>
                        <a:pt x="101537" y="482544"/>
                      </a:cubicBezTo>
                      <a:cubicBezTo>
                        <a:pt x="101632" y="465018"/>
                        <a:pt x="115348" y="451302"/>
                        <a:pt x="132874" y="451302"/>
                      </a:cubicBezTo>
                      <a:cubicBezTo>
                        <a:pt x="150495" y="451111"/>
                        <a:pt x="164306" y="464732"/>
                        <a:pt x="164497" y="482258"/>
                      </a:cubicBezTo>
                      <a:close/>
                      <a:moveTo>
                        <a:pt x="559689" y="553219"/>
                      </a:moveTo>
                      <a:cubicBezTo>
                        <a:pt x="559975" y="570936"/>
                        <a:pt x="546545" y="584937"/>
                        <a:pt x="529019" y="585413"/>
                      </a:cubicBezTo>
                      <a:cubicBezTo>
                        <a:pt x="510731" y="585890"/>
                        <a:pt x="496443" y="571983"/>
                        <a:pt x="496538" y="553695"/>
                      </a:cubicBezTo>
                      <a:cubicBezTo>
                        <a:pt x="496634" y="535979"/>
                        <a:pt x="510254" y="522358"/>
                        <a:pt x="527876" y="522263"/>
                      </a:cubicBezTo>
                      <a:cubicBezTo>
                        <a:pt x="545592" y="522072"/>
                        <a:pt x="559403" y="535598"/>
                        <a:pt x="559689" y="553219"/>
                      </a:cubicBezTo>
                      <a:close/>
                      <a:moveTo>
                        <a:pt x="863727" y="687712"/>
                      </a:moveTo>
                      <a:cubicBezTo>
                        <a:pt x="863537" y="705238"/>
                        <a:pt x="849821" y="718859"/>
                        <a:pt x="832199" y="718859"/>
                      </a:cubicBezTo>
                      <a:cubicBezTo>
                        <a:pt x="814102" y="718859"/>
                        <a:pt x="800195" y="704476"/>
                        <a:pt x="800767" y="686283"/>
                      </a:cubicBezTo>
                      <a:cubicBezTo>
                        <a:pt x="801243" y="668853"/>
                        <a:pt x="815340" y="655518"/>
                        <a:pt x="833057" y="655898"/>
                      </a:cubicBezTo>
                      <a:cubicBezTo>
                        <a:pt x="850392" y="656184"/>
                        <a:pt x="863918" y="670186"/>
                        <a:pt x="863727" y="687712"/>
                      </a:cubicBezTo>
                      <a:close/>
                      <a:moveTo>
                        <a:pt x="321183" y="511309"/>
                      </a:moveTo>
                      <a:cubicBezTo>
                        <a:pt x="321088" y="529597"/>
                        <a:pt x="306896" y="543313"/>
                        <a:pt x="288512" y="542932"/>
                      </a:cubicBezTo>
                      <a:cubicBezTo>
                        <a:pt x="270891" y="542551"/>
                        <a:pt x="257556" y="528740"/>
                        <a:pt x="257556" y="510928"/>
                      </a:cubicBezTo>
                      <a:cubicBezTo>
                        <a:pt x="257651" y="492640"/>
                        <a:pt x="271844" y="478924"/>
                        <a:pt x="290227" y="479305"/>
                      </a:cubicBezTo>
                      <a:cubicBezTo>
                        <a:pt x="307848" y="479686"/>
                        <a:pt x="321183" y="493497"/>
                        <a:pt x="321183" y="511309"/>
                      </a:cubicBezTo>
                      <a:close/>
                      <a:moveTo>
                        <a:pt x="369475" y="493497"/>
                      </a:moveTo>
                      <a:cubicBezTo>
                        <a:pt x="387668" y="493783"/>
                        <a:pt x="401288" y="508166"/>
                        <a:pt x="400717" y="526549"/>
                      </a:cubicBezTo>
                      <a:cubicBezTo>
                        <a:pt x="400145" y="544170"/>
                        <a:pt x="386144" y="557315"/>
                        <a:pt x="368332" y="557029"/>
                      </a:cubicBezTo>
                      <a:cubicBezTo>
                        <a:pt x="350139" y="556743"/>
                        <a:pt x="336518" y="542361"/>
                        <a:pt x="337090" y="523977"/>
                      </a:cubicBezTo>
                      <a:cubicBezTo>
                        <a:pt x="337661" y="506451"/>
                        <a:pt x="351663" y="493307"/>
                        <a:pt x="369475" y="493497"/>
                      </a:cubicBezTo>
                      <a:close/>
                      <a:moveTo>
                        <a:pt x="1150620" y="903834"/>
                      </a:moveTo>
                      <a:cubicBezTo>
                        <a:pt x="1150334" y="921265"/>
                        <a:pt x="1136237" y="934886"/>
                        <a:pt x="1118711" y="934695"/>
                      </a:cubicBezTo>
                      <a:cubicBezTo>
                        <a:pt x="1101281" y="934410"/>
                        <a:pt x="1087660" y="920313"/>
                        <a:pt x="1087850" y="902787"/>
                      </a:cubicBezTo>
                      <a:cubicBezTo>
                        <a:pt x="1088136" y="885356"/>
                        <a:pt x="1102233" y="871735"/>
                        <a:pt x="1119759" y="871926"/>
                      </a:cubicBezTo>
                      <a:cubicBezTo>
                        <a:pt x="1137190" y="872306"/>
                        <a:pt x="1150906" y="886404"/>
                        <a:pt x="1150620" y="903834"/>
                      </a:cubicBezTo>
                      <a:close/>
                      <a:moveTo>
                        <a:pt x="1250442" y="1056520"/>
                      </a:moveTo>
                      <a:cubicBezTo>
                        <a:pt x="1268063" y="1056711"/>
                        <a:pt x="1281684" y="1070427"/>
                        <a:pt x="1281589" y="1088143"/>
                      </a:cubicBezTo>
                      <a:cubicBezTo>
                        <a:pt x="1281589" y="1106336"/>
                        <a:pt x="1267206" y="1120242"/>
                        <a:pt x="1248918" y="1119671"/>
                      </a:cubicBezTo>
                      <a:cubicBezTo>
                        <a:pt x="1231392" y="1119195"/>
                        <a:pt x="1218152" y="1105097"/>
                        <a:pt x="1218438" y="1087286"/>
                      </a:cubicBezTo>
                      <a:cubicBezTo>
                        <a:pt x="1218724" y="1069664"/>
                        <a:pt x="1232630" y="1056330"/>
                        <a:pt x="1250442" y="1056520"/>
                      </a:cubicBezTo>
                      <a:close/>
                      <a:moveTo>
                        <a:pt x="1184148" y="1028707"/>
                      </a:moveTo>
                      <a:cubicBezTo>
                        <a:pt x="1166527" y="1028517"/>
                        <a:pt x="1153001" y="1014705"/>
                        <a:pt x="1153001" y="996989"/>
                      </a:cubicBezTo>
                      <a:cubicBezTo>
                        <a:pt x="1153001" y="978796"/>
                        <a:pt x="1167384" y="964985"/>
                        <a:pt x="1185767" y="965461"/>
                      </a:cubicBezTo>
                      <a:cubicBezTo>
                        <a:pt x="1203293" y="965937"/>
                        <a:pt x="1216533" y="980129"/>
                        <a:pt x="1216247" y="997846"/>
                      </a:cubicBezTo>
                      <a:cubicBezTo>
                        <a:pt x="1215866" y="1015563"/>
                        <a:pt x="1201960" y="1028897"/>
                        <a:pt x="1184148" y="1028707"/>
                      </a:cubicBezTo>
                      <a:close/>
                      <a:moveTo>
                        <a:pt x="213170" y="465208"/>
                      </a:moveTo>
                      <a:cubicBezTo>
                        <a:pt x="231362" y="465494"/>
                        <a:pt x="244888" y="479781"/>
                        <a:pt x="244316" y="498164"/>
                      </a:cubicBezTo>
                      <a:cubicBezTo>
                        <a:pt x="243745" y="515691"/>
                        <a:pt x="229838" y="528835"/>
                        <a:pt x="212122" y="528645"/>
                      </a:cubicBezTo>
                      <a:cubicBezTo>
                        <a:pt x="193929" y="528359"/>
                        <a:pt x="180404" y="514071"/>
                        <a:pt x="180975" y="495688"/>
                      </a:cubicBezTo>
                      <a:cubicBezTo>
                        <a:pt x="181451" y="478162"/>
                        <a:pt x="195358" y="465018"/>
                        <a:pt x="213170" y="465208"/>
                      </a:cubicBezTo>
                      <a:close/>
                      <a:moveTo>
                        <a:pt x="1463612" y="1448569"/>
                      </a:moveTo>
                      <a:cubicBezTo>
                        <a:pt x="1463802" y="1466857"/>
                        <a:pt x="1449991" y="1480859"/>
                        <a:pt x="1431703" y="1480668"/>
                      </a:cubicBezTo>
                      <a:cubicBezTo>
                        <a:pt x="1414082" y="1480573"/>
                        <a:pt x="1400461" y="1467047"/>
                        <a:pt x="1400270" y="1449426"/>
                      </a:cubicBezTo>
                      <a:cubicBezTo>
                        <a:pt x="1400080" y="1431138"/>
                        <a:pt x="1413891" y="1417137"/>
                        <a:pt x="1432179" y="1417327"/>
                      </a:cubicBezTo>
                      <a:cubicBezTo>
                        <a:pt x="1449800" y="1417518"/>
                        <a:pt x="1463421" y="1430948"/>
                        <a:pt x="1463612" y="1448569"/>
                      </a:cubicBezTo>
                      <a:close/>
                      <a:moveTo>
                        <a:pt x="1380363" y="1244353"/>
                      </a:moveTo>
                      <a:cubicBezTo>
                        <a:pt x="1397794" y="1244163"/>
                        <a:pt x="1411891" y="1257879"/>
                        <a:pt x="1412081" y="1275309"/>
                      </a:cubicBezTo>
                      <a:cubicBezTo>
                        <a:pt x="1412272" y="1292740"/>
                        <a:pt x="1398556" y="1306837"/>
                        <a:pt x="1381125" y="1307028"/>
                      </a:cubicBezTo>
                      <a:cubicBezTo>
                        <a:pt x="1363694" y="1307218"/>
                        <a:pt x="1349597" y="1293502"/>
                        <a:pt x="1349407" y="1276071"/>
                      </a:cubicBezTo>
                      <a:cubicBezTo>
                        <a:pt x="1349216" y="1258641"/>
                        <a:pt x="1362932" y="1244544"/>
                        <a:pt x="1380363" y="1244353"/>
                      </a:cubicBezTo>
                      <a:close/>
                      <a:moveTo>
                        <a:pt x="1346930" y="1181964"/>
                      </a:moveTo>
                      <a:cubicBezTo>
                        <a:pt x="1346930" y="1199681"/>
                        <a:pt x="1333310" y="1213302"/>
                        <a:pt x="1315593" y="1213492"/>
                      </a:cubicBezTo>
                      <a:cubicBezTo>
                        <a:pt x="1297305" y="1213587"/>
                        <a:pt x="1283399" y="1199395"/>
                        <a:pt x="1283780" y="1181107"/>
                      </a:cubicBezTo>
                      <a:cubicBezTo>
                        <a:pt x="1284161" y="1163486"/>
                        <a:pt x="1298067" y="1150151"/>
                        <a:pt x="1315784" y="1150341"/>
                      </a:cubicBezTo>
                      <a:cubicBezTo>
                        <a:pt x="1333500" y="1150532"/>
                        <a:pt x="1347026" y="1164248"/>
                        <a:pt x="1346930" y="1181964"/>
                      </a:cubicBezTo>
                      <a:close/>
                      <a:moveTo>
                        <a:pt x="447294" y="571317"/>
                      </a:moveTo>
                      <a:cubicBezTo>
                        <a:pt x="429197" y="570745"/>
                        <a:pt x="415862" y="556077"/>
                        <a:pt x="416719" y="537598"/>
                      </a:cubicBezTo>
                      <a:cubicBezTo>
                        <a:pt x="417576" y="520072"/>
                        <a:pt x="431768" y="507118"/>
                        <a:pt x="449675" y="507689"/>
                      </a:cubicBezTo>
                      <a:cubicBezTo>
                        <a:pt x="467773" y="508261"/>
                        <a:pt x="481108" y="522929"/>
                        <a:pt x="480251" y="541408"/>
                      </a:cubicBezTo>
                      <a:cubicBezTo>
                        <a:pt x="479393" y="558934"/>
                        <a:pt x="465201" y="571888"/>
                        <a:pt x="447294" y="571317"/>
                      </a:cubicBezTo>
                      <a:close/>
                      <a:moveTo>
                        <a:pt x="84677" y="468542"/>
                      </a:moveTo>
                      <a:cubicBezTo>
                        <a:pt x="84677" y="485972"/>
                        <a:pt x="70485" y="499974"/>
                        <a:pt x="53054" y="499784"/>
                      </a:cubicBezTo>
                      <a:cubicBezTo>
                        <a:pt x="35624" y="499593"/>
                        <a:pt x="21812" y="485211"/>
                        <a:pt x="22193" y="467780"/>
                      </a:cubicBezTo>
                      <a:cubicBezTo>
                        <a:pt x="22574" y="450921"/>
                        <a:pt x="36290" y="437395"/>
                        <a:pt x="53150" y="437204"/>
                      </a:cubicBezTo>
                      <a:cubicBezTo>
                        <a:pt x="70580" y="437014"/>
                        <a:pt x="84677" y="451111"/>
                        <a:pt x="84677" y="468542"/>
                      </a:cubicBezTo>
                      <a:close/>
                      <a:moveTo>
                        <a:pt x="718376" y="582556"/>
                      </a:moveTo>
                      <a:cubicBezTo>
                        <a:pt x="718090" y="599796"/>
                        <a:pt x="703326" y="613893"/>
                        <a:pt x="686086" y="613227"/>
                      </a:cubicBezTo>
                      <a:cubicBezTo>
                        <a:pt x="669417" y="612560"/>
                        <a:pt x="655892" y="598368"/>
                        <a:pt x="656082" y="581699"/>
                      </a:cubicBezTo>
                      <a:cubicBezTo>
                        <a:pt x="656368" y="564459"/>
                        <a:pt x="671132" y="550362"/>
                        <a:pt x="688372" y="551028"/>
                      </a:cubicBezTo>
                      <a:cubicBezTo>
                        <a:pt x="705041" y="551695"/>
                        <a:pt x="718566" y="565887"/>
                        <a:pt x="718376" y="582556"/>
                      </a:cubicBezTo>
                      <a:close/>
                      <a:moveTo>
                        <a:pt x="1446181" y="1338555"/>
                      </a:moveTo>
                      <a:cubicBezTo>
                        <a:pt x="1462754" y="1338555"/>
                        <a:pt x="1476851" y="1352557"/>
                        <a:pt x="1477137" y="1369226"/>
                      </a:cubicBezTo>
                      <a:cubicBezTo>
                        <a:pt x="1477328" y="1386276"/>
                        <a:pt x="1462469" y="1400944"/>
                        <a:pt x="1445419" y="1400468"/>
                      </a:cubicBezTo>
                      <a:cubicBezTo>
                        <a:pt x="1428845" y="1399992"/>
                        <a:pt x="1414939" y="1385609"/>
                        <a:pt x="1415225" y="1369130"/>
                      </a:cubicBezTo>
                      <a:cubicBezTo>
                        <a:pt x="1415415" y="1352462"/>
                        <a:pt x="1429607" y="1338460"/>
                        <a:pt x="1446181" y="1338555"/>
                      </a:cubicBezTo>
                      <a:close/>
                      <a:moveTo>
                        <a:pt x="4858" y="458636"/>
                      </a:moveTo>
                      <a:cubicBezTo>
                        <a:pt x="4572" y="463970"/>
                        <a:pt x="2762" y="468923"/>
                        <a:pt x="95" y="473209"/>
                      </a:cubicBezTo>
                      <a:lnTo>
                        <a:pt x="95" y="440919"/>
                      </a:lnTo>
                      <a:cubicBezTo>
                        <a:pt x="3429" y="446063"/>
                        <a:pt x="5239" y="452159"/>
                        <a:pt x="4858" y="458636"/>
                      </a:cubicBezTo>
                      <a:close/>
                      <a:moveTo>
                        <a:pt x="1084802" y="809251"/>
                      </a:moveTo>
                      <a:cubicBezTo>
                        <a:pt x="1084993" y="825729"/>
                        <a:pt x="1070991" y="840112"/>
                        <a:pt x="1054513" y="840493"/>
                      </a:cubicBezTo>
                      <a:cubicBezTo>
                        <a:pt x="1037558" y="840874"/>
                        <a:pt x="1022699" y="826110"/>
                        <a:pt x="1022985" y="809061"/>
                      </a:cubicBezTo>
                      <a:cubicBezTo>
                        <a:pt x="1023271" y="792487"/>
                        <a:pt x="1037463" y="778485"/>
                        <a:pt x="1054037" y="778580"/>
                      </a:cubicBezTo>
                      <a:cubicBezTo>
                        <a:pt x="1070610" y="778676"/>
                        <a:pt x="1084707" y="792678"/>
                        <a:pt x="1084802" y="809251"/>
                      </a:cubicBezTo>
                      <a:close/>
                      <a:moveTo>
                        <a:pt x="1497140" y="1571061"/>
                      </a:moveTo>
                      <a:cubicBezTo>
                        <a:pt x="1480471" y="1570965"/>
                        <a:pt x="1466374" y="1556868"/>
                        <a:pt x="1466278" y="1540200"/>
                      </a:cubicBezTo>
                      <a:cubicBezTo>
                        <a:pt x="1466183" y="1523055"/>
                        <a:pt x="1481042" y="1508386"/>
                        <a:pt x="1498187" y="1508958"/>
                      </a:cubicBezTo>
                      <a:cubicBezTo>
                        <a:pt x="1514856" y="1509434"/>
                        <a:pt x="1528667" y="1523912"/>
                        <a:pt x="1528382" y="1540485"/>
                      </a:cubicBezTo>
                      <a:cubicBezTo>
                        <a:pt x="1528001" y="1557249"/>
                        <a:pt x="1513808" y="1571156"/>
                        <a:pt x="1497140" y="1571061"/>
                      </a:cubicBezTo>
                      <a:close/>
                      <a:moveTo>
                        <a:pt x="909638" y="732575"/>
                      </a:moveTo>
                      <a:cubicBezTo>
                        <a:pt x="893064" y="732956"/>
                        <a:pt x="878491" y="719240"/>
                        <a:pt x="877919" y="702571"/>
                      </a:cubicBezTo>
                      <a:cubicBezTo>
                        <a:pt x="877252" y="685426"/>
                        <a:pt x="891731" y="670472"/>
                        <a:pt x="908971" y="670472"/>
                      </a:cubicBezTo>
                      <a:cubicBezTo>
                        <a:pt x="925640" y="670472"/>
                        <a:pt x="939832" y="684473"/>
                        <a:pt x="940022" y="701238"/>
                      </a:cubicBezTo>
                      <a:cubicBezTo>
                        <a:pt x="940213" y="717811"/>
                        <a:pt x="926306" y="732194"/>
                        <a:pt x="909638" y="732575"/>
                      </a:cubicBezTo>
                      <a:close/>
                      <a:moveTo>
                        <a:pt x="766858" y="565792"/>
                      </a:moveTo>
                      <a:cubicBezTo>
                        <a:pt x="783336" y="565792"/>
                        <a:pt x="797719" y="580365"/>
                        <a:pt x="797433" y="596748"/>
                      </a:cubicBezTo>
                      <a:cubicBezTo>
                        <a:pt x="797243" y="613227"/>
                        <a:pt x="782479" y="627419"/>
                        <a:pt x="766096" y="627038"/>
                      </a:cubicBezTo>
                      <a:cubicBezTo>
                        <a:pt x="750094" y="626562"/>
                        <a:pt x="736473" y="612750"/>
                        <a:pt x="736187" y="596844"/>
                      </a:cubicBezTo>
                      <a:cubicBezTo>
                        <a:pt x="735997" y="580365"/>
                        <a:pt x="750379" y="565792"/>
                        <a:pt x="766858" y="565792"/>
                      </a:cubicBezTo>
                      <a:close/>
                      <a:moveTo>
                        <a:pt x="1233583" y="1010705"/>
                      </a:moveTo>
                      <a:cubicBezTo>
                        <a:pt x="1234059" y="994227"/>
                        <a:pt x="1248918" y="980129"/>
                        <a:pt x="1265206" y="980796"/>
                      </a:cubicBezTo>
                      <a:cubicBezTo>
                        <a:pt x="1281779" y="981463"/>
                        <a:pt x="1295686" y="996513"/>
                        <a:pt x="1294733" y="1012800"/>
                      </a:cubicBezTo>
                      <a:cubicBezTo>
                        <a:pt x="1293876" y="1028897"/>
                        <a:pt x="1279684" y="1042233"/>
                        <a:pt x="1263872" y="1042042"/>
                      </a:cubicBezTo>
                      <a:cubicBezTo>
                        <a:pt x="1247394" y="1041756"/>
                        <a:pt x="1233202" y="1026993"/>
                        <a:pt x="1233583" y="1010705"/>
                      </a:cubicBezTo>
                      <a:close/>
                      <a:moveTo>
                        <a:pt x="1360170" y="1101573"/>
                      </a:moveTo>
                      <a:cubicBezTo>
                        <a:pt x="1360646" y="1117956"/>
                        <a:pt x="1346359" y="1132625"/>
                        <a:pt x="1329881" y="1132911"/>
                      </a:cubicBezTo>
                      <a:cubicBezTo>
                        <a:pt x="1313498" y="1133101"/>
                        <a:pt x="1298924" y="1118718"/>
                        <a:pt x="1298924" y="1102335"/>
                      </a:cubicBezTo>
                      <a:cubicBezTo>
                        <a:pt x="1298924" y="1086429"/>
                        <a:pt x="1312450" y="1072427"/>
                        <a:pt x="1328452" y="1071760"/>
                      </a:cubicBezTo>
                      <a:cubicBezTo>
                        <a:pt x="1344835" y="1070998"/>
                        <a:pt x="1359694" y="1085095"/>
                        <a:pt x="1360170" y="1101573"/>
                      </a:cubicBezTo>
                      <a:close/>
                      <a:moveTo>
                        <a:pt x="1425226" y="1195680"/>
                      </a:moveTo>
                      <a:cubicBezTo>
                        <a:pt x="1425512" y="1212254"/>
                        <a:pt x="1411224" y="1226541"/>
                        <a:pt x="1394651" y="1226255"/>
                      </a:cubicBezTo>
                      <a:cubicBezTo>
                        <a:pt x="1378553" y="1226065"/>
                        <a:pt x="1364932" y="1212444"/>
                        <a:pt x="1364742" y="1196347"/>
                      </a:cubicBezTo>
                      <a:cubicBezTo>
                        <a:pt x="1364456" y="1179773"/>
                        <a:pt x="1378744" y="1165486"/>
                        <a:pt x="1395317" y="1165772"/>
                      </a:cubicBezTo>
                      <a:cubicBezTo>
                        <a:pt x="1411319" y="1166058"/>
                        <a:pt x="1424940" y="1179678"/>
                        <a:pt x="1425226" y="1195680"/>
                      </a:cubicBezTo>
                      <a:close/>
                      <a:moveTo>
                        <a:pt x="1199388" y="947840"/>
                      </a:moveTo>
                      <a:cubicBezTo>
                        <a:pt x="1182910" y="948221"/>
                        <a:pt x="1168527" y="933933"/>
                        <a:pt x="1168622" y="917455"/>
                      </a:cubicBezTo>
                      <a:cubicBezTo>
                        <a:pt x="1168718" y="901358"/>
                        <a:pt x="1182243" y="887737"/>
                        <a:pt x="1198340" y="887356"/>
                      </a:cubicBezTo>
                      <a:cubicBezTo>
                        <a:pt x="1214819" y="886975"/>
                        <a:pt x="1229201" y="901263"/>
                        <a:pt x="1229106" y="917741"/>
                      </a:cubicBezTo>
                      <a:cubicBezTo>
                        <a:pt x="1229011" y="933838"/>
                        <a:pt x="1215485" y="947459"/>
                        <a:pt x="1199388" y="947840"/>
                      </a:cubicBezTo>
                      <a:close/>
                      <a:moveTo>
                        <a:pt x="303943" y="461588"/>
                      </a:moveTo>
                      <a:cubicBezTo>
                        <a:pt x="287750" y="461874"/>
                        <a:pt x="273939" y="448539"/>
                        <a:pt x="273463" y="432347"/>
                      </a:cubicBezTo>
                      <a:cubicBezTo>
                        <a:pt x="272987" y="415678"/>
                        <a:pt x="287084" y="401391"/>
                        <a:pt x="303752" y="401581"/>
                      </a:cubicBezTo>
                      <a:cubicBezTo>
                        <a:pt x="319945" y="401771"/>
                        <a:pt x="333470" y="415392"/>
                        <a:pt x="333470" y="431585"/>
                      </a:cubicBezTo>
                      <a:cubicBezTo>
                        <a:pt x="333565" y="447682"/>
                        <a:pt x="320135" y="461303"/>
                        <a:pt x="303943" y="461588"/>
                      </a:cubicBezTo>
                      <a:close/>
                      <a:moveTo>
                        <a:pt x="353092" y="445777"/>
                      </a:moveTo>
                      <a:cubicBezTo>
                        <a:pt x="353092" y="429585"/>
                        <a:pt x="366522" y="415964"/>
                        <a:pt x="382810" y="415773"/>
                      </a:cubicBezTo>
                      <a:cubicBezTo>
                        <a:pt x="399574" y="415583"/>
                        <a:pt x="413671" y="429775"/>
                        <a:pt x="413195" y="446539"/>
                      </a:cubicBezTo>
                      <a:cubicBezTo>
                        <a:pt x="412814" y="462731"/>
                        <a:pt x="399002" y="476067"/>
                        <a:pt x="382810" y="475876"/>
                      </a:cubicBezTo>
                      <a:cubicBezTo>
                        <a:pt x="366522" y="475590"/>
                        <a:pt x="353092" y="461970"/>
                        <a:pt x="353092" y="445777"/>
                      </a:cubicBezTo>
                      <a:close/>
                      <a:moveTo>
                        <a:pt x="492538" y="460350"/>
                      </a:moveTo>
                      <a:cubicBezTo>
                        <a:pt x="492347" y="476829"/>
                        <a:pt x="478727" y="489973"/>
                        <a:pt x="462344" y="489783"/>
                      </a:cubicBezTo>
                      <a:cubicBezTo>
                        <a:pt x="445865" y="489592"/>
                        <a:pt x="432721" y="475971"/>
                        <a:pt x="432911" y="459588"/>
                      </a:cubicBezTo>
                      <a:cubicBezTo>
                        <a:pt x="433102" y="443110"/>
                        <a:pt x="446723" y="429966"/>
                        <a:pt x="463106" y="430156"/>
                      </a:cubicBezTo>
                      <a:cubicBezTo>
                        <a:pt x="479584" y="430346"/>
                        <a:pt x="492728" y="443967"/>
                        <a:pt x="492538" y="460350"/>
                      </a:cubicBezTo>
                      <a:close/>
                      <a:moveTo>
                        <a:pt x="1018508" y="716287"/>
                      </a:moveTo>
                      <a:cubicBezTo>
                        <a:pt x="1018223" y="732479"/>
                        <a:pt x="1004507" y="745910"/>
                        <a:pt x="988314" y="745814"/>
                      </a:cubicBezTo>
                      <a:cubicBezTo>
                        <a:pt x="971550" y="745719"/>
                        <a:pt x="957739" y="731241"/>
                        <a:pt x="958406" y="714572"/>
                      </a:cubicBezTo>
                      <a:cubicBezTo>
                        <a:pt x="959072" y="698285"/>
                        <a:pt x="973074" y="685236"/>
                        <a:pt x="989267" y="685712"/>
                      </a:cubicBezTo>
                      <a:cubicBezTo>
                        <a:pt x="1005554" y="686188"/>
                        <a:pt x="1018794" y="700095"/>
                        <a:pt x="1018508" y="716287"/>
                      </a:cubicBezTo>
                      <a:close/>
                      <a:moveTo>
                        <a:pt x="1541526" y="1460666"/>
                      </a:moveTo>
                      <a:cubicBezTo>
                        <a:pt x="1541431" y="1476858"/>
                        <a:pt x="1527810" y="1490384"/>
                        <a:pt x="1511618" y="1490479"/>
                      </a:cubicBezTo>
                      <a:cubicBezTo>
                        <a:pt x="1494853" y="1490574"/>
                        <a:pt x="1480852" y="1476192"/>
                        <a:pt x="1481423" y="1459523"/>
                      </a:cubicBezTo>
                      <a:cubicBezTo>
                        <a:pt x="1481995" y="1443330"/>
                        <a:pt x="1495901" y="1430091"/>
                        <a:pt x="1511999" y="1430376"/>
                      </a:cubicBezTo>
                      <a:cubicBezTo>
                        <a:pt x="1528286" y="1430757"/>
                        <a:pt x="1541621" y="1444473"/>
                        <a:pt x="1541526" y="1460666"/>
                      </a:cubicBezTo>
                      <a:close/>
                      <a:moveTo>
                        <a:pt x="1554385" y="1384180"/>
                      </a:moveTo>
                      <a:cubicBezTo>
                        <a:pt x="1554194" y="1400372"/>
                        <a:pt x="1541526" y="1412660"/>
                        <a:pt x="1525238" y="1412374"/>
                      </a:cubicBezTo>
                      <a:cubicBezTo>
                        <a:pt x="1509046" y="1412184"/>
                        <a:pt x="1496759" y="1399515"/>
                        <a:pt x="1497044" y="1383228"/>
                      </a:cubicBezTo>
                      <a:cubicBezTo>
                        <a:pt x="1497235" y="1367035"/>
                        <a:pt x="1509903" y="1354748"/>
                        <a:pt x="1526191" y="1355034"/>
                      </a:cubicBezTo>
                      <a:cubicBezTo>
                        <a:pt x="1542383" y="1355224"/>
                        <a:pt x="1554575" y="1367892"/>
                        <a:pt x="1554385" y="1384180"/>
                      </a:cubicBezTo>
                      <a:close/>
                      <a:moveTo>
                        <a:pt x="650939" y="487878"/>
                      </a:moveTo>
                      <a:cubicBezTo>
                        <a:pt x="651224" y="504832"/>
                        <a:pt x="638651" y="517500"/>
                        <a:pt x="621697" y="517405"/>
                      </a:cubicBezTo>
                      <a:cubicBezTo>
                        <a:pt x="605409" y="517310"/>
                        <a:pt x="593122" y="505118"/>
                        <a:pt x="592836" y="488925"/>
                      </a:cubicBezTo>
                      <a:cubicBezTo>
                        <a:pt x="592550" y="471971"/>
                        <a:pt x="605123" y="459303"/>
                        <a:pt x="622078" y="459398"/>
                      </a:cubicBezTo>
                      <a:cubicBezTo>
                        <a:pt x="638270" y="459398"/>
                        <a:pt x="650653" y="471590"/>
                        <a:pt x="650939" y="487878"/>
                      </a:cubicBezTo>
                      <a:close/>
                      <a:moveTo>
                        <a:pt x="541973" y="444825"/>
                      </a:moveTo>
                      <a:cubicBezTo>
                        <a:pt x="558737" y="444634"/>
                        <a:pt x="571691" y="457397"/>
                        <a:pt x="571691" y="474162"/>
                      </a:cubicBezTo>
                      <a:cubicBezTo>
                        <a:pt x="571691" y="490926"/>
                        <a:pt x="558737" y="503689"/>
                        <a:pt x="541973" y="503498"/>
                      </a:cubicBezTo>
                      <a:cubicBezTo>
                        <a:pt x="525780" y="503308"/>
                        <a:pt x="513302" y="490926"/>
                        <a:pt x="513017" y="474828"/>
                      </a:cubicBezTo>
                      <a:cubicBezTo>
                        <a:pt x="512636" y="458160"/>
                        <a:pt x="525209" y="445015"/>
                        <a:pt x="541973" y="444825"/>
                      </a:cubicBezTo>
                      <a:close/>
                      <a:moveTo>
                        <a:pt x="96584" y="391770"/>
                      </a:moveTo>
                      <a:cubicBezTo>
                        <a:pt x="96584" y="408153"/>
                        <a:pt x="84296" y="420441"/>
                        <a:pt x="68009" y="420631"/>
                      </a:cubicBezTo>
                      <a:cubicBezTo>
                        <a:pt x="51054" y="420821"/>
                        <a:pt x="38481" y="407963"/>
                        <a:pt x="38767" y="390913"/>
                      </a:cubicBezTo>
                      <a:cubicBezTo>
                        <a:pt x="39148" y="374625"/>
                        <a:pt x="51721" y="362624"/>
                        <a:pt x="68104" y="362814"/>
                      </a:cubicBezTo>
                      <a:cubicBezTo>
                        <a:pt x="84392" y="363005"/>
                        <a:pt x="96584" y="375483"/>
                        <a:pt x="96584" y="391770"/>
                      </a:cubicBezTo>
                      <a:close/>
                      <a:moveTo>
                        <a:pt x="1162812" y="823729"/>
                      </a:moveTo>
                      <a:cubicBezTo>
                        <a:pt x="1162812" y="840493"/>
                        <a:pt x="1149953" y="853256"/>
                        <a:pt x="1133189" y="853161"/>
                      </a:cubicBezTo>
                      <a:cubicBezTo>
                        <a:pt x="1116521" y="852971"/>
                        <a:pt x="1103852" y="839921"/>
                        <a:pt x="1104138" y="823158"/>
                      </a:cubicBezTo>
                      <a:cubicBezTo>
                        <a:pt x="1104424" y="807060"/>
                        <a:pt x="1116902" y="794678"/>
                        <a:pt x="1133094" y="794487"/>
                      </a:cubicBezTo>
                      <a:cubicBezTo>
                        <a:pt x="1149858" y="794202"/>
                        <a:pt x="1162812" y="806965"/>
                        <a:pt x="1162812" y="823729"/>
                      </a:cubicBezTo>
                      <a:close/>
                      <a:moveTo>
                        <a:pt x="146780" y="373959"/>
                      </a:moveTo>
                      <a:cubicBezTo>
                        <a:pt x="163735" y="373768"/>
                        <a:pt x="176594" y="386436"/>
                        <a:pt x="176403" y="403391"/>
                      </a:cubicBezTo>
                      <a:cubicBezTo>
                        <a:pt x="176308" y="419679"/>
                        <a:pt x="163925" y="432156"/>
                        <a:pt x="147638" y="432347"/>
                      </a:cubicBezTo>
                      <a:cubicBezTo>
                        <a:pt x="130683" y="432537"/>
                        <a:pt x="117824" y="419869"/>
                        <a:pt x="118015" y="402914"/>
                      </a:cubicBezTo>
                      <a:cubicBezTo>
                        <a:pt x="118110" y="386627"/>
                        <a:pt x="130492" y="374149"/>
                        <a:pt x="146780" y="373959"/>
                      </a:cubicBezTo>
                      <a:close/>
                      <a:moveTo>
                        <a:pt x="1605439" y="1555344"/>
                      </a:moveTo>
                      <a:cubicBezTo>
                        <a:pt x="1604867" y="1571346"/>
                        <a:pt x="1591913" y="1583348"/>
                        <a:pt x="1575721" y="1582872"/>
                      </a:cubicBezTo>
                      <a:cubicBezTo>
                        <a:pt x="1559719" y="1582300"/>
                        <a:pt x="1547717" y="1569346"/>
                        <a:pt x="1548194" y="1553154"/>
                      </a:cubicBezTo>
                      <a:cubicBezTo>
                        <a:pt x="1548765" y="1537152"/>
                        <a:pt x="1561719" y="1525150"/>
                        <a:pt x="1577912" y="1525626"/>
                      </a:cubicBezTo>
                      <a:cubicBezTo>
                        <a:pt x="1593914" y="1526198"/>
                        <a:pt x="1606010" y="1539152"/>
                        <a:pt x="1605439" y="1555344"/>
                      </a:cubicBezTo>
                      <a:close/>
                      <a:moveTo>
                        <a:pt x="873157" y="610369"/>
                      </a:moveTo>
                      <a:cubicBezTo>
                        <a:pt x="873252" y="626943"/>
                        <a:pt x="860393" y="639992"/>
                        <a:pt x="843820" y="640182"/>
                      </a:cubicBezTo>
                      <a:cubicBezTo>
                        <a:pt x="827246" y="640278"/>
                        <a:pt x="814197" y="627419"/>
                        <a:pt x="814007" y="610845"/>
                      </a:cubicBezTo>
                      <a:cubicBezTo>
                        <a:pt x="813911" y="594272"/>
                        <a:pt x="826770" y="581222"/>
                        <a:pt x="843344" y="581032"/>
                      </a:cubicBezTo>
                      <a:cubicBezTo>
                        <a:pt x="859917" y="580937"/>
                        <a:pt x="872966" y="593796"/>
                        <a:pt x="873157" y="610369"/>
                      </a:cubicBezTo>
                      <a:close/>
                      <a:moveTo>
                        <a:pt x="1096709" y="729813"/>
                      </a:moveTo>
                      <a:cubicBezTo>
                        <a:pt x="1096804" y="745910"/>
                        <a:pt x="1084326" y="758483"/>
                        <a:pt x="1068229" y="758578"/>
                      </a:cubicBezTo>
                      <a:cubicBezTo>
                        <a:pt x="1052132" y="758673"/>
                        <a:pt x="1039559" y="746196"/>
                        <a:pt x="1039463" y="730098"/>
                      </a:cubicBezTo>
                      <a:cubicBezTo>
                        <a:pt x="1039368" y="714001"/>
                        <a:pt x="1051846" y="701428"/>
                        <a:pt x="1067943" y="701333"/>
                      </a:cubicBezTo>
                      <a:cubicBezTo>
                        <a:pt x="1084040" y="701333"/>
                        <a:pt x="1096613" y="713715"/>
                        <a:pt x="1096709" y="729813"/>
                      </a:cubicBezTo>
                      <a:close/>
                      <a:moveTo>
                        <a:pt x="1489710" y="1289597"/>
                      </a:moveTo>
                      <a:cubicBezTo>
                        <a:pt x="1489805" y="1306361"/>
                        <a:pt x="1477042" y="1319220"/>
                        <a:pt x="1460278" y="1319220"/>
                      </a:cubicBezTo>
                      <a:cubicBezTo>
                        <a:pt x="1443514" y="1319124"/>
                        <a:pt x="1430750" y="1306170"/>
                        <a:pt x="1431036" y="1289406"/>
                      </a:cubicBezTo>
                      <a:cubicBezTo>
                        <a:pt x="1431227" y="1273309"/>
                        <a:pt x="1443609" y="1260831"/>
                        <a:pt x="1459802" y="1260546"/>
                      </a:cubicBezTo>
                      <a:cubicBezTo>
                        <a:pt x="1476470" y="1260260"/>
                        <a:pt x="1489520" y="1272928"/>
                        <a:pt x="1489710" y="1289597"/>
                      </a:cubicBezTo>
                      <a:close/>
                      <a:moveTo>
                        <a:pt x="922687" y="596081"/>
                      </a:moveTo>
                      <a:cubicBezTo>
                        <a:pt x="938975" y="595891"/>
                        <a:pt x="951643" y="608083"/>
                        <a:pt x="951833" y="624276"/>
                      </a:cubicBezTo>
                      <a:cubicBezTo>
                        <a:pt x="952024" y="640563"/>
                        <a:pt x="939832" y="653231"/>
                        <a:pt x="923639" y="653422"/>
                      </a:cubicBezTo>
                      <a:cubicBezTo>
                        <a:pt x="907352" y="653613"/>
                        <a:pt x="894683" y="641421"/>
                        <a:pt x="894493" y="625228"/>
                      </a:cubicBezTo>
                      <a:cubicBezTo>
                        <a:pt x="894207" y="608940"/>
                        <a:pt x="906494" y="596367"/>
                        <a:pt x="922687" y="596081"/>
                      </a:cubicBezTo>
                      <a:close/>
                      <a:moveTo>
                        <a:pt x="226600" y="446920"/>
                      </a:moveTo>
                      <a:cubicBezTo>
                        <a:pt x="210026" y="446825"/>
                        <a:pt x="197168" y="433680"/>
                        <a:pt x="197263" y="417107"/>
                      </a:cubicBezTo>
                      <a:cubicBezTo>
                        <a:pt x="197358" y="400533"/>
                        <a:pt x="210503" y="387675"/>
                        <a:pt x="227076" y="387770"/>
                      </a:cubicBezTo>
                      <a:cubicBezTo>
                        <a:pt x="243650" y="387865"/>
                        <a:pt x="256508" y="401010"/>
                        <a:pt x="256413" y="417583"/>
                      </a:cubicBezTo>
                      <a:cubicBezTo>
                        <a:pt x="256223" y="434061"/>
                        <a:pt x="243173" y="447015"/>
                        <a:pt x="226600" y="446920"/>
                      </a:cubicBezTo>
                      <a:close/>
                      <a:moveTo>
                        <a:pt x="701326" y="473971"/>
                      </a:moveTo>
                      <a:cubicBezTo>
                        <a:pt x="717423" y="473876"/>
                        <a:pt x="729996" y="486354"/>
                        <a:pt x="730091" y="502451"/>
                      </a:cubicBezTo>
                      <a:cubicBezTo>
                        <a:pt x="730187" y="518548"/>
                        <a:pt x="717709" y="531121"/>
                        <a:pt x="701612" y="531216"/>
                      </a:cubicBezTo>
                      <a:cubicBezTo>
                        <a:pt x="685514" y="531312"/>
                        <a:pt x="672941" y="518834"/>
                        <a:pt x="672846" y="502737"/>
                      </a:cubicBezTo>
                      <a:cubicBezTo>
                        <a:pt x="672751" y="486639"/>
                        <a:pt x="685229" y="474066"/>
                        <a:pt x="701326" y="473971"/>
                      </a:cubicBezTo>
                      <a:close/>
                      <a:moveTo>
                        <a:pt x="1502855" y="1210158"/>
                      </a:moveTo>
                      <a:cubicBezTo>
                        <a:pt x="1502950" y="1225303"/>
                        <a:pt x="1490282" y="1238352"/>
                        <a:pt x="1475137" y="1238638"/>
                      </a:cubicBezTo>
                      <a:cubicBezTo>
                        <a:pt x="1459421" y="1238924"/>
                        <a:pt x="1445990" y="1225589"/>
                        <a:pt x="1446276" y="1209872"/>
                      </a:cubicBezTo>
                      <a:cubicBezTo>
                        <a:pt x="1446562" y="1194633"/>
                        <a:pt x="1459516" y="1182060"/>
                        <a:pt x="1474756" y="1182155"/>
                      </a:cubicBezTo>
                      <a:cubicBezTo>
                        <a:pt x="1489901" y="1182155"/>
                        <a:pt x="1502664" y="1194918"/>
                        <a:pt x="1502855" y="1210158"/>
                      </a:cubicBezTo>
                      <a:close/>
                      <a:moveTo>
                        <a:pt x="1408462" y="1088048"/>
                      </a:moveTo>
                      <a:cubicBezTo>
                        <a:pt x="1424559" y="1087667"/>
                        <a:pt x="1437513" y="1100145"/>
                        <a:pt x="1437703" y="1116242"/>
                      </a:cubicBezTo>
                      <a:cubicBezTo>
                        <a:pt x="1437894" y="1132339"/>
                        <a:pt x="1425226" y="1145103"/>
                        <a:pt x="1409224" y="1145103"/>
                      </a:cubicBezTo>
                      <a:cubicBezTo>
                        <a:pt x="1393698" y="1145103"/>
                        <a:pt x="1381220" y="1133101"/>
                        <a:pt x="1380744" y="1117671"/>
                      </a:cubicBezTo>
                      <a:cubicBezTo>
                        <a:pt x="1380077" y="1101478"/>
                        <a:pt x="1392460" y="1088334"/>
                        <a:pt x="1408462" y="1088048"/>
                      </a:cubicBezTo>
                      <a:close/>
                      <a:moveTo>
                        <a:pt x="16574" y="377578"/>
                      </a:moveTo>
                      <a:cubicBezTo>
                        <a:pt x="16574" y="389198"/>
                        <a:pt x="9811" y="398914"/>
                        <a:pt x="95" y="403391"/>
                      </a:cubicBezTo>
                      <a:lnTo>
                        <a:pt x="95" y="351765"/>
                      </a:lnTo>
                      <a:cubicBezTo>
                        <a:pt x="9906" y="356242"/>
                        <a:pt x="16574" y="365958"/>
                        <a:pt x="16574" y="377578"/>
                      </a:cubicBezTo>
                      <a:close/>
                      <a:moveTo>
                        <a:pt x="1241298" y="837540"/>
                      </a:moveTo>
                      <a:cubicBezTo>
                        <a:pt x="1241584" y="852685"/>
                        <a:pt x="1229011" y="865829"/>
                        <a:pt x="1213771" y="866211"/>
                      </a:cubicBezTo>
                      <a:cubicBezTo>
                        <a:pt x="1198055" y="866687"/>
                        <a:pt x="1184529" y="853352"/>
                        <a:pt x="1184720" y="837636"/>
                      </a:cubicBezTo>
                      <a:cubicBezTo>
                        <a:pt x="1184910" y="822396"/>
                        <a:pt x="1197769" y="809727"/>
                        <a:pt x="1212914" y="809632"/>
                      </a:cubicBezTo>
                      <a:cubicBezTo>
                        <a:pt x="1228153" y="809632"/>
                        <a:pt x="1241107" y="822396"/>
                        <a:pt x="1241298" y="837540"/>
                      </a:cubicBezTo>
                      <a:close/>
                      <a:moveTo>
                        <a:pt x="1343692" y="994227"/>
                      </a:moveTo>
                      <a:cubicBezTo>
                        <a:pt x="1359789" y="994131"/>
                        <a:pt x="1372457" y="1006895"/>
                        <a:pt x="1372362" y="1022992"/>
                      </a:cubicBezTo>
                      <a:cubicBezTo>
                        <a:pt x="1372267" y="1039089"/>
                        <a:pt x="1359408" y="1051567"/>
                        <a:pt x="1343311" y="1051281"/>
                      </a:cubicBezTo>
                      <a:cubicBezTo>
                        <a:pt x="1327785" y="1050996"/>
                        <a:pt x="1315593" y="1038708"/>
                        <a:pt x="1315403" y="1023278"/>
                      </a:cubicBezTo>
                      <a:cubicBezTo>
                        <a:pt x="1315022" y="1007085"/>
                        <a:pt x="1327595" y="994322"/>
                        <a:pt x="1343692" y="994227"/>
                      </a:cubicBezTo>
                      <a:close/>
                      <a:moveTo>
                        <a:pt x="1306925" y="932314"/>
                      </a:moveTo>
                      <a:cubicBezTo>
                        <a:pt x="1306640" y="948316"/>
                        <a:pt x="1293590" y="960698"/>
                        <a:pt x="1277493" y="960318"/>
                      </a:cubicBezTo>
                      <a:cubicBezTo>
                        <a:pt x="1261491" y="959841"/>
                        <a:pt x="1249204" y="946602"/>
                        <a:pt x="1249871" y="930504"/>
                      </a:cubicBezTo>
                      <a:cubicBezTo>
                        <a:pt x="1250537" y="915074"/>
                        <a:pt x="1263015" y="903168"/>
                        <a:pt x="1278541" y="903263"/>
                      </a:cubicBezTo>
                      <a:cubicBezTo>
                        <a:pt x="1294638" y="903358"/>
                        <a:pt x="1307211" y="916217"/>
                        <a:pt x="1306925" y="932314"/>
                      </a:cubicBezTo>
                      <a:close/>
                      <a:moveTo>
                        <a:pt x="780764" y="488639"/>
                      </a:moveTo>
                      <a:cubicBezTo>
                        <a:pt x="795719" y="488449"/>
                        <a:pt x="808863" y="501117"/>
                        <a:pt x="809244" y="516167"/>
                      </a:cubicBezTo>
                      <a:cubicBezTo>
                        <a:pt x="809625" y="531693"/>
                        <a:pt x="796100" y="545218"/>
                        <a:pt x="780669" y="544932"/>
                      </a:cubicBezTo>
                      <a:cubicBezTo>
                        <a:pt x="765620" y="544646"/>
                        <a:pt x="752856" y="531693"/>
                        <a:pt x="752951" y="516643"/>
                      </a:cubicBezTo>
                      <a:cubicBezTo>
                        <a:pt x="752951" y="501689"/>
                        <a:pt x="765715" y="488830"/>
                        <a:pt x="780764" y="488639"/>
                      </a:cubicBezTo>
                      <a:close/>
                      <a:moveTo>
                        <a:pt x="238792" y="368053"/>
                      </a:moveTo>
                      <a:cubicBezTo>
                        <a:pt x="224219" y="368434"/>
                        <a:pt x="211360" y="356242"/>
                        <a:pt x="210788" y="341573"/>
                      </a:cubicBezTo>
                      <a:cubicBezTo>
                        <a:pt x="210217" y="326429"/>
                        <a:pt x="223171" y="313094"/>
                        <a:pt x="238316" y="313189"/>
                      </a:cubicBezTo>
                      <a:cubicBezTo>
                        <a:pt x="252984" y="313284"/>
                        <a:pt x="265462" y="325762"/>
                        <a:pt x="265652" y="340430"/>
                      </a:cubicBezTo>
                      <a:cubicBezTo>
                        <a:pt x="265748" y="355004"/>
                        <a:pt x="253460" y="367672"/>
                        <a:pt x="238792" y="368053"/>
                      </a:cubicBezTo>
                      <a:close/>
                      <a:moveTo>
                        <a:pt x="1591723" y="1446664"/>
                      </a:moveTo>
                      <a:cubicBezTo>
                        <a:pt x="1606772" y="1447140"/>
                        <a:pt x="1619631" y="1460761"/>
                        <a:pt x="1618964" y="1475620"/>
                      </a:cubicBezTo>
                      <a:cubicBezTo>
                        <a:pt x="1618298" y="1490670"/>
                        <a:pt x="1604486" y="1503338"/>
                        <a:pt x="1589627" y="1502480"/>
                      </a:cubicBezTo>
                      <a:cubicBezTo>
                        <a:pt x="1575054" y="1501623"/>
                        <a:pt x="1562862" y="1488669"/>
                        <a:pt x="1563053" y="1474191"/>
                      </a:cubicBezTo>
                      <a:cubicBezTo>
                        <a:pt x="1563338" y="1459237"/>
                        <a:pt x="1576769" y="1446283"/>
                        <a:pt x="1591723" y="1446664"/>
                      </a:cubicBezTo>
                      <a:close/>
                      <a:moveTo>
                        <a:pt x="449485" y="380340"/>
                      </a:moveTo>
                      <a:cubicBezTo>
                        <a:pt x="449485" y="365672"/>
                        <a:pt x="461867" y="353099"/>
                        <a:pt x="476536" y="352908"/>
                      </a:cubicBezTo>
                      <a:cubicBezTo>
                        <a:pt x="491681" y="352718"/>
                        <a:pt x="504825" y="365958"/>
                        <a:pt x="504349" y="381102"/>
                      </a:cubicBezTo>
                      <a:cubicBezTo>
                        <a:pt x="503873" y="395771"/>
                        <a:pt x="491109" y="408058"/>
                        <a:pt x="476536" y="407868"/>
                      </a:cubicBezTo>
                      <a:cubicBezTo>
                        <a:pt x="461867" y="407582"/>
                        <a:pt x="449485" y="395009"/>
                        <a:pt x="449485" y="380340"/>
                      </a:cubicBezTo>
                      <a:close/>
                      <a:moveTo>
                        <a:pt x="1539526" y="1276452"/>
                      </a:moveTo>
                      <a:cubicBezTo>
                        <a:pt x="1554480" y="1276167"/>
                        <a:pt x="1567720" y="1289502"/>
                        <a:pt x="1567529" y="1304456"/>
                      </a:cubicBezTo>
                      <a:cubicBezTo>
                        <a:pt x="1567339" y="1318934"/>
                        <a:pt x="1554766" y="1331507"/>
                        <a:pt x="1540288" y="1331793"/>
                      </a:cubicBezTo>
                      <a:cubicBezTo>
                        <a:pt x="1525334" y="1332078"/>
                        <a:pt x="1512094" y="1318743"/>
                        <a:pt x="1512284" y="1303789"/>
                      </a:cubicBezTo>
                      <a:cubicBezTo>
                        <a:pt x="1512475" y="1289216"/>
                        <a:pt x="1525048" y="1276738"/>
                        <a:pt x="1539526" y="1276452"/>
                      </a:cubicBezTo>
                      <a:close/>
                      <a:moveTo>
                        <a:pt x="885254" y="531693"/>
                      </a:moveTo>
                      <a:cubicBezTo>
                        <a:pt x="884873" y="546361"/>
                        <a:pt x="872014" y="558648"/>
                        <a:pt x="857441" y="558458"/>
                      </a:cubicBezTo>
                      <a:cubicBezTo>
                        <a:pt x="842201" y="558267"/>
                        <a:pt x="829437" y="544646"/>
                        <a:pt x="830390" y="529597"/>
                      </a:cubicBezTo>
                      <a:cubicBezTo>
                        <a:pt x="831247" y="514833"/>
                        <a:pt x="844296" y="502927"/>
                        <a:pt x="858869" y="503594"/>
                      </a:cubicBezTo>
                      <a:cubicBezTo>
                        <a:pt x="873538" y="504261"/>
                        <a:pt x="885635" y="517214"/>
                        <a:pt x="885254" y="531693"/>
                      </a:cubicBezTo>
                      <a:close/>
                      <a:moveTo>
                        <a:pt x="1030700" y="636468"/>
                      </a:moveTo>
                      <a:cubicBezTo>
                        <a:pt x="1030510" y="651517"/>
                        <a:pt x="1016984" y="664566"/>
                        <a:pt x="1002030" y="664090"/>
                      </a:cubicBezTo>
                      <a:cubicBezTo>
                        <a:pt x="986981" y="663614"/>
                        <a:pt x="974122" y="649993"/>
                        <a:pt x="974789" y="635134"/>
                      </a:cubicBezTo>
                      <a:cubicBezTo>
                        <a:pt x="975455" y="620656"/>
                        <a:pt x="988219" y="608273"/>
                        <a:pt x="1002697" y="608178"/>
                      </a:cubicBezTo>
                      <a:cubicBezTo>
                        <a:pt x="1017746" y="608178"/>
                        <a:pt x="1030891" y="621513"/>
                        <a:pt x="1030700" y="636468"/>
                      </a:cubicBezTo>
                      <a:close/>
                      <a:moveTo>
                        <a:pt x="1175290" y="743624"/>
                      </a:moveTo>
                      <a:cubicBezTo>
                        <a:pt x="1175671" y="758578"/>
                        <a:pt x="1162526" y="771913"/>
                        <a:pt x="1147477" y="771818"/>
                      </a:cubicBezTo>
                      <a:cubicBezTo>
                        <a:pt x="1132999" y="771722"/>
                        <a:pt x="1120331" y="759245"/>
                        <a:pt x="1119950" y="744767"/>
                      </a:cubicBezTo>
                      <a:cubicBezTo>
                        <a:pt x="1119569" y="729813"/>
                        <a:pt x="1132713" y="716478"/>
                        <a:pt x="1147763" y="716573"/>
                      </a:cubicBezTo>
                      <a:cubicBezTo>
                        <a:pt x="1162336" y="716668"/>
                        <a:pt x="1175004" y="729146"/>
                        <a:pt x="1175290" y="743624"/>
                      </a:cubicBezTo>
                      <a:close/>
                      <a:moveTo>
                        <a:pt x="318040" y="379578"/>
                      </a:moveTo>
                      <a:cubicBezTo>
                        <a:pt x="303086" y="379769"/>
                        <a:pt x="289846" y="366434"/>
                        <a:pt x="290132" y="351479"/>
                      </a:cubicBezTo>
                      <a:cubicBezTo>
                        <a:pt x="290417" y="337002"/>
                        <a:pt x="302990" y="324429"/>
                        <a:pt x="317468" y="324238"/>
                      </a:cubicBezTo>
                      <a:cubicBezTo>
                        <a:pt x="332423" y="324047"/>
                        <a:pt x="345662" y="337383"/>
                        <a:pt x="345377" y="352337"/>
                      </a:cubicBezTo>
                      <a:cubicBezTo>
                        <a:pt x="345091" y="366910"/>
                        <a:pt x="332518" y="379388"/>
                        <a:pt x="318040" y="379578"/>
                      </a:cubicBezTo>
                      <a:close/>
                      <a:moveTo>
                        <a:pt x="425006" y="366338"/>
                      </a:moveTo>
                      <a:cubicBezTo>
                        <a:pt x="424910" y="381388"/>
                        <a:pt x="411385" y="394342"/>
                        <a:pt x="396526" y="393771"/>
                      </a:cubicBezTo>
                      <a:cubicBezTo>
                        <a:pt x="382048" y="393199"/>
                        <a:pt x="369665" y="380340"/>
                        <a:pt x="369761" y="365958"/>
                      </a:cubicBezTo>
                      <a:cubicBezTo>
                        <a:pt x="369856" y="350908"/>
                        <a:pt x="383381" y="337954"/>
                        <a:pt x="398336" y="338526"/>
                      </a:cubicBezTo>
                      <a:cubicBezTo>
                        <a:pt x="412718" y="339097"/>
                        <a:pt x="425101" y="351956"/>
                        <a:pt x="425006" y="366338"/>
                      </a:cubicBezTo>
                      <a:close/>
                      <a:moveTo>
                        <a:pt x="161068" y="353385"/>
                      </a:moveTo>
                      <a:cubicBezTo>
                        <a:pt x="146114" y="353194"/>
                        <a:pt x="134207" y="341002"/>
                        <a:pt x="134398" y="326048"/>
                      </a:cubicBezTo>
                      <a:cubicBezTo>
                        <a:pt x="134588" y="311094"/>
                        <a:pt x="146780" y="299187"/>
                        <a:pt x="161735" y="299378"/>
                      </a:cubicBezTo>
                      <a:cubicBezTo>
                        <a:pt x="176689" y="299568"/>
                        <a:pt x="188595" y="311760"/>
                        <a:pt x="188405" y="326714"/>
                      </a:cubicBezTo>
                      <a:cubicBezTo>
                        <a:pt x="188214" y="341669"/>
                        <a:pt x="176022" y="353575"/>
                        <a:pt x="161068" y="353385"/>
                      </a:cubicBezTo>
                      <a:close/>
                      <a:moveTo>
                        <a:pt x="583692" y="395104"/>
                      </a:moveTo>
                      <a:cubicBezTo>
                        <a:pt x="583406" y="409868"/>
                        <a:pt x="571024" y="421869"/>
                        <a:pt x="556260" y="421774"/>
                      </a:cubicBezTo>
                      <a:cubicBezTo>
                        <a:pt x="541020" y="421679"/>
                        <a:pt x="528447" y="408439"/>
                        <a:pt x="529209" y="393294"/>
                      </a:cubicBezTo>
                      <a:cubicBezTo>
                        <a:pt x="529971" y="378530"/>
                        <a:pt x="542639" y="366815"/>
                        <a:pt x="557308" y="367291"/>
                      </a:cubicBezTo>
                      <a:cubicBezTo>
                        <a:pt x="572167" y="367958"/>
                        <a:pt x="584073" y="380436"/>
                        <a:pt x="583692" y="395104"/>
                      </a:cubicBezTo>
                      <a:close/>
                      <a:moveTo>
                        <a:pt x="1318927" y="852209"/>
                      </a:moveTo>
                      <a:cubicBezTo>
                        <a:pt x="1318927" y="867449"/>
                        <a:pt x="1307211" y="878879"/>
                        <a:pt x="1291876" y="878498"/>
                      </a:cubicBezTo>
                      <a:cubicBezTo>
                        <a:pt x="1277207" y="878117"/>
                        <a:pt x="1266253" y="866877"/>
                        <a:pt x="1266349" y="852113"/>
                      </a:cubicBezTo>
                      <a:cubicBezTo>
                        <a:pt x="1266349" y="836873"/>
                        <a:pt x="1278065" y="825444"/>
                        <a:pt x="1293400" y="825825"/>
                      </a:cubicBezTo>
                      <a:cubicBezTo>
                        <a:pt x="1308068" y="826205"/>
                        <a:pt x="1318927" y="837445"/>
                        <a:pt x="1318927" y="852209"/>
                      </a:cubicBezTo>
                      <a:close/>
                      <a:moveTo>
                        <a:pt x="1628775" y="1397325"/>
                      </a:moveTo>
                      <a:cubicBezTo>
                        <a:pt x="1629061" y="1412660"/>
                        <a:pt x="1617631" y="1424280"/>
                        <a:pt x="1602391" y="1424280"/>
                      </a:cubicBezTo>
                      <a:cubicBezTo>
                        <a:pt x="1587627" y="1424185"/>
                        <a:pt x="1576483" y="1413231"/>
                        <a:pt x="1576197" y="1398563"/>
                      </a:cubicBezTo>
                      <a:cubicBezTo>
                        <a:pt x="1575911" y="1383228"/>
                        <a:pt x="1587341" y="1371607"/>
                        <a:pt x="1602581" y="1371607"/>
                      </a:cubicBezTo>
                      <a:cubicBezTo>
                        <a:pt x="1617250" y="1371607"/>
                        <a:pt x="1628489" y="1382656"/>
                        <a:pt x="1628775" y="1397325"/>
                      </a:cubicBezTo>
                      <a:close/>
                      <a:moveTo>
                        <a:pt x="1449896" y="1036708"/>
                      </a:moveTo>
                      <a:cubicBezTo>
                        <a:pt x="1449991" y="1051567"/>
                        <a:pt x="1439132" y="1062997"/>
                        <a:pt x="1424369" y="1063473"/>
                      </a:cubicBezTo>
                      <a:cubicBezTo>
                        <a:pt x="1409033" y="1063950"/>
                        <a:pt x="1397032" y="1052615"/>
                        <a:pt x="1396937" y="1037279"/>
                      </a:cubicBezTo>
                      <a:cubicBezTo>
                        <a:pt x="1396841" y="1021944"/>
                        <a:pt x="1408462" y="1010324"/>
                        <a:pt x="1423892" y="1010514"/>
                      </a:cubicBezTo>
                      <a:cubicBezTo>
                        <a:pt x="1438561" y="1010705"/>
                        <a:pt x="1449705" y="1021849"/>
                        <a:pt x="1449896" y="1036708"/>
                      </a:cubicBezTo>
                      <a:close/>
                      <a:moveTo>
                        <a:pt x="636079" y="435300"/>
                      </a:moveTo>
                      <a:cubicBezTo>
                        <a:pt x="620744" y="435300"/>
                        <a:pt x="609219" y="423488"/>
                        <a:pt x="609600" y="408153"/>
                      </a:cubicBezTo>
                      <a:cubicBezTo>
                        <a:pt x="609886" y="393389"/>
                        <a:pt x="621221" y="382341"/>
                        <a:pt x="636079" y="382341"/>
                      </a:cubicBezTo>
                      <a:cubicBezTo>
                        <a:pt x="651415" y="382341"/>
                        <a:pt x="662940" y="394152"/>
                        <a:pt x="662559" y="409487"/>
                      </a:cubicBezTo>
                      <a:cubicBezTo>
                        <a:pt x="662273" y="424251"/>
                        <a:pt x="650939" y="435300"/>
                        <a:pt x="636079" y="435300"/>
                      </a:cubicBezTo>
                      <a:close/>
                      <a:moveTo>
                        <a:pt x="1357789" y="972700"/>
                      </a:moveTo>
                      <a:cubicBezTo>
                        <a:pt x="1342549" y="972605"/>
                        <a:pt x="1331024" y="960698"/>
                        <a:pt x="1331309" y="945459"/>
                      </a:cubicBezTo>
                      <a:cubicBezTo>
                        <a:pt x="1331595" y="930219"/>
                        <a:pt x="1343692" y="918884"/>
                        <a:pt x="1358932" y="919360"/>
                      </a:cubicBezTo>
                      <a:cubicBezTo>
                        <a:pt x="1373600" y="919836"/>
                        <a:pt x="1384554" y="931266"/>
                        <a:pt x="1384649" y="945935"/>
                      </a:cubicBezTo>
                      <a:cubicBezTo>
                        <a:pt x="1384745" y="961079"/>
                        <a:pt x="1373029" y="972795"/>
                        <a:pt x="1357789" y="972700"/>
                      </a:cubicBezTo>
                      <a:close/>
                      <a:moveTo>
                        <a:pt x="81439" y="338430"/>
                      </a:moveTo>
                      <a:cubicBezTo>
                        <a:pt x="66199" y="338240"/>
                        <a:pt x="54959" y="326334"/>
                        <a:pt x="55531" y="310998"/>
                      </a:cubicBezTo>
                      <a:cubicBezTo>
                        <a:pt x="56102" y="296425"/>
                        <a:pt x="67532" y="285662"/>
                        <a:pt x="82296" y="285852"/>
                      </a:cubicBezTo>
                      <a:cubicBezTo>
                        <a:pt x="97536" y="286043"/>
                        <a:pt x="108776" y="297949"/>
                        <a:pt x="108204" y="313284"/>
                      </a:cubicBezTo>
                      <a:cubicBezTo>
                        <a:pt x="107633" y="327953"/>
                        <a:pt x="96203" y="338716"/>
                        <a:pt x="81439" y="338430"/>
                      </a:cubicBezTo>
                      <a:close/>
                      <a:moveTo>
                        <a:pt x="1627442" y="1568489"/>
                      </a:moveTo>
                      <a:cubicBezTo>
                        <a:pt x="1627346" y="1553154"/>
                        <a:pt x="1639157" y="1541819"/>
                        <a:pt x="1654493" y="1542200"/>
                      </a:cubicBezTo>
                      <a:cubicBezTo>
                        <a:pt x="1669161" y="1542676"/>
                        <a:pt x="1679924" y="1554106"/>
                        <a:pt x="1679639" y="1568965"/>
                      </a:cubicBezTo>
                      <a:cubicBezTo>
                        <a:pt x="1679448" y="1578300"/>
                        <a:pt x="1674876" y="1586015"/>
                        <a:pt x="1667828" y="1590492"/>
                      </a:cubicBezTo>
                      <a:lnTo>
                        <a:pt x="1639253" y="1590492"/>
                      </a:lnTo>
                      <a:cubicBezTo>
                        <a:pt x="1632109" y="1586015"/>
                        <a:pt x="1627537" y="1578109"/>
                        <a:pt x="1627442" y="1568489"/>
                      </a:cubicBezTo>
                      <a:close/>
                      <a:moveTo>
                        <a:pt x="1108424" y="650755"/>
                      </a:moveTo>
                      <a:cubicBezTo>
                        <a:pt x="1108234" y="665519"/>
                        <a:pt x="1097090" y="676568"/>
                        <a:pt x="1082326" y="676568"/>
                      </a:cubicBezTo>
                      <a:cubicBezTo>
                        <a:pt x="1066991" y="676568"/>
                        <a:pt x="1055656" y="664852"/>
                        <a:pt x="1056132" y="649421"/>
                      </a:cubicBezTo>
                      <a:cubicBezTo>
                        <a:pt x="1056608" y="634753"/>
                        <a:pt x="1068134" y="623990"/>
                        <a:pt x="1082897" y="624276"/>
                      </a:cubicBezTo>
                      <a:cubicBezTo>
                        <a:pt x="1097661" y="624561"/>
                        <a:pt x="1108615" y="635896"/>
                        <a:pt x="1108424" y="650755"/>
                      </a:cubicBezTo>
                      <a:close/>
                      <a:moveTo>
                        <a:pt x="937927" y="519120"/>
                      </a:moveTo>
                      <a:cubicBezTo>
                        <a:pt x="952691" y="519405"/>
                        <a:pt x="963644" y="530645"/>
                        <a:pt x="963549" y="545409"/>
                      </a:cubicBezTo>
                      <a:cubicBezTo>
                        <a:pt x="963454" y="560744"/>
                        <a:pt x="951643" y="571983"/>
                        <a:pt x="936117" y="571317"/>
                      </a:cubicBezTo>
                      <a:cubicBezTo>
                        <a:pt x="921449" y="570745"/>
                        <a:pt x="910781" y="559125"/>
                        <a:pt x="911257" y="544266"/>
                      </a:cubicBezTo>
                      <a:cubicBezTo>
                        <a:pt x="911638" y="529692"/>
                        <a:pt x="923068" y="518834"/>
                        <a:pt x="937927" y="519120"/>
                      </a:cubicBezTo>
                      <a:close/>
                      <a:moveTo>
                        <a:pt x="1515047" y="1131101"/>
                      </a:moveTo>
                      <a:cubicBezTo>
                        <a:pt x="1514856" y="1146341"/>
                        <a:pt x="1503045" y="1157580"/>
                        <a:pt x="1487710" y="1157104"/>
                      </a:cubicBezTo>
                      <a:cubicBezTo>
                        <a:pt x="1473041" y="1156628"/>
                        <a:pt x="1462278" y="1145198"/>
                        <a:pt x="1462469" y="1130434"/>
                      </a:cubicBezTo>
                      <a:cubicBezTo>
                        <a:pt x="1462659" y="1115194"/>
                        <a:pt x="1474470" y="1103955"/>
                        <a:pt x="1489805" y="1104431"/>
                      </a:cubicBezTo>
                      <a:cubicBezTo>
                        <a:pt x="1504378" y="1104907"/>
                        <a:pt x="1515237" y="1116337"/>
                        <a:pt x="1515047" y="1131101"/>
                      </a:cubicBezTo>
                      <a:close/>
                      <a:moveTo>
                        <a:pt x="715423" y="448920"/>
                      </a:moveTo>
                      <a:cubicBezTo>
                        <a:pt x="700754" y="448825"/>
                        <a:pt x="689705" y="437490"/>
                        <a:pt x="689801" y="422822"/>
                      </a:cubicBezTo>
                      <a:cubicBezTo>
                        <a:pt x="689896" y="408153"/>
                        <a:pt x="701231" y="397104"/>
                        <a:pt x="715899" y="397200"/>
                      </a:cubicBezTo>
                      <a:cubicBezTo>
                        <a:pt x="730568" y="397295"/>
                        <a:pt x="741617" y="408629"/>
                        <a:pt x="741521" y="423298"/>
                      </a:cubicBezTo>
                      <a:cubicBezTo>
                        <a:pt x="741426" y="437871"/>
                        <a:pt x="730091" y="449016"/>
                        <a:pt x="715423" y="448920"/>
                      </a:cubicBezTo>
                      <a:close/>
                      <a:moveTo>
                        <a:pt x="28004" y="297759"/>
                      </a:moveTo>
                      <a:cubicBezTo>
                        <a:pt x="28099" y="312427"/>
                        <a:pt x="16669" y="323762"/>
                        <a:pt x="2096" y="323762"/>
                      </a:cubicBezTo>
                      <a:cubicBezTo>
                        <a:pt x="1429" y="323762"/>
                        <a:pt x="762" y="323571"/>
                        <a:pt x="95" y="323571"/>
                      </a:cubicBezTo>
                      <a:lnTo>
                        <a:pt x="95" y="272422"/>
                      </a:lnTo>
                      <a:cubicBezTo>
                        <a:pt x="667" y="272422"/>
                        <a:pt x="1143" y="272231"/>
                        <a:pt x="1715" y="272231"/>
                      </a:cubicBezTo>
                      <a:cubicBezTo>
                        <a:pt x="16383" y="271946"/>
                        <a:pt x="27908" y="283185"/>
                        <a:pt x="28004" y="297759"/>
                      </a:cubicBezTo>
                      <a:close/>
                      <a:moveTo>
                        <a:pt x="1201484" y="757721"/>
                      </a:moveTo>
                      <a:cubicBezTo>
                        <a:pt x="1201769" y="743147"/>
                        <a:pt x="1213580" y="732098"/>
                        <a:pt x="1228249" y="732575"/>
                      </a:cubicBezTo>
                      <a:cubicBezTo>
                        <a:pt x="1242727" y="733051"/>
                        <a:pt x="1253681" y="745053"/>
                        <a:pt x="1253014" y="759721"/>
                      </a:cubicBezTo>
                      <a:cubicBezTo>
                        <a:pt x="1252347" y="773628"/>
                        <a:pt x="1241012" y="784296"/>
                        <a:pt x="1226915" y="784105"/>
                      </a:cubicBezTo>
                      <a:cubicBezTo>
                        <a:pt x="1212437" y="784010"/>
                        <a:pt x="1201198" y="772389"/>
                        <a:pt x="1201484" y="757721"/>
                      </a:cubicBezTo>
                      <a:close/>
                      <a:moveTo>
                        <a:pt x="1016318" y="584747"/>
                      </a:moveTo>
                      <a:cubicBezTo>
                        <a:pt x="1002697" y="584366"/>
                        <a:pt x="991267" y="572364"/>
                        <a:pt x="991648" y="558839"/>
                      </a:cubicBezTo>
                      <a:cubicBezTo>
                        <a:pt x="992029" y="545218"/>
                        <a:pt x="1004030" y="533788"/>
                        <a:pt x="1017556" y="534169"/>
                      </a:cubicBezTo>
                      <a:cubicBezTo>
                        <a:pt x="1031177" y="534550"/>
                        <a:pt x="1042607" y="546552"/>
                        <a:pt x="1042226" y="560077"/>
                      </a:cubicBezTo>
                      <a:cubicBezTo>
                        <a:pt x="1041845" y="573698"/>
                        <a:pt x="1029843" y="585128"/>
                        <a:pt x="1016318" y="584747"/>
                      </a:cubicBezTo>
                      <a:close/>
                      <a:moveTo>
                        <a:pt x="1641920" y="1318267"/>
                      </a:moveTo>
                      <a:cubicBezTo>
                        <a:pt x="1641920" y="1331888"/>
                        <a:pt x="1630299" y="1343604"/>
                        <a:pt x="1616678" y="1343604"/>
                      </a:cubicBezTo>
                      <a:cubicBezTo>
                        <a:pt x="1603057" y="1343604"/>
                        <a:pt x="1591342" y="1331983"/>
                        <a:pt x="1591342" y="1318362"/>
                      </a:cubicBezTo>
                      <a:cubicBezTo>
                        <a:pt x="1591342" y="1304742"/>
                        <a:pt x="1602962" y="1293026"/>
                        <a:pt x="1616583" y="1293026"/>
                      </a:cubicBezTo>
                      <a:cubicBezTo>
                        <a:pt x="1630204" y="1292930"/>
                        <a:pt x="1641920" y="1304646"/>
                        <a:pt x="1641920" y="1318267"/>
                      </a:cubicBezTo>
                      <a:close/>
                      <a:moveTo>
                        <a:pt x="1667256" y="1463428"/>
                      </a:moveTo>
                      <a:cubicBezTo>
                        <a:pt x="1680877" y="1463142"/>
                        <a:pt x="1692688" y="1474287"/>
                        <a:pt x="1693259" y="1487907"/>
                      </a:cubicBezTo>
                      <a:cubicBezTo>
                        <a:pt x="1693831" y="1502004"/>
                        <a:pt x="1681925" y="1514292"/>
                        <a:pt x="1667732" y="1514196"/>
                      </a:cubicBezTo>
                      <a:cubicBezTo>
                        <a:pt x="1654112" y="1514101"/>
                        <a:pt x="1642586" y="1502671"/>
                        <a:pt x="1642491" y="1488955"/>
                      </a:cubicBezTo>
                      <a:cubicBezTo>
                        <a:pt x="1642301" y="1475430"/>
                        <a:pt x="1653635" y="1463714"/>
                        <a:pt x="1667256" y="1463428"/>
                      </a:cubicBezTo>
                      <a:close/>
                      <a:moveTo>
                        <a:pt x="817912" y="436633"/>
                      </a:moveTo>
                      <a:cubicBezTo>
                        <a:pt x="818198" y="450349"/>
                        <a:pt x="807053" y="462160"/>
                        <a:pt x="793337" y="462731"/>
                      </a:cubicBezTo>
                      <a:cubicBezTo>
                        <a:pt x="779050" y="463303"/>
                        <a:pt x="766858" y="451397"/>
                        <a:pt x="766858" y="437109"/>
                      </a:cubicBezTo>
                      <a:cubicBezTo>
                        <a:pt x="766953" y="423298"/>
                        <a:pt x="778383" y="411868"/>
                        <a:pt x="792194" y="411773"/>
                      </a:cubicBezTo>
                      <a:cubicBezTo>
                        <a:pt x="805910" y="411582"/>
                        <a:pt x="817626" y="422917"/>
                        <a:pt x="817912" y="436633"/>
                      </a:cubicBezTo>
                      <a:close/>
                      <a:moveTo>
                        <a:pt x="1551813" y="1250259"/>
                      </a:moveTo>
                      <a:cubicBezTo>
                        <a:pt x="1537145" y="1250544"/>
                        <a:pt x="1525619" y="1239210"/>
                        <a:pt x="1525524" y="1224636"/>
                      </a:cubicBezTo>
                      <a:cubicBezTo>
                        <a:pt x="1525429" y="1209968"/>
                        <a:pt x="1536859" y="1198633"/>
                        <a:pt x="1551527" y="1198728"/>
                      </a:cubicBezTo>
                      <a:cubicBezTo>
                        <a:pt x="1565624" y="1198823"/>
                        <a:pt x="1576673" y="1209682"/>
                        <a:pt x="1577054" y="1223684"/>
                      </a:cubicBezTo>
                      <a:cubicBezTo>
                        <a:pt x="1577435" y="1238352"/>
                        <a:pt x="1566291" y="1250068"/>
                        <a:pt x="1551813" y="1250259"/>
                      </a:cubicBezTo>
                      <a:close/>
                      <a:moveTo>
                        <a:pt x="1161764" y="639420"/>
                      </a:moveTo>
                      <a:cubicBezTo>
                        <a:pt x="1175385" y="639325"/>
                        <a:pt x="1187196" y="651327"/>
                        <a:pt x="1187006" y="664852"/>
                      </a:cubicBezTo>
                      <a:cubicBezTo>
                        <a:pt x="1186815" y="678473"/>
                        <a:pt x="1174718" y="690188"/>
                        <a:pt x="1161193" y="689808"/>
                      </a:cubicBezTo>
                      <a:cubicBezTo>
                        <a:pt x="1148144" y="689427"/>
                        <a:pt x="1136904" y="678092"/>
                        <a:pt x="1136618" y="665043"/>
                      </a:cubicBezTo>
                      <a:cubicBezTo>
                        <a:pt x="1136428" y="651517"/>
                        <a:pt x="1148239" y="639516"/>
                        <a:pt x="1161764" y="639420"/>
                      </a:cubicBezTo>
                      <a:close/>
                      <a:moveTo>
                        <a:pt x="1462659" y="959841"/>
                      </a:moveTo>
                      <a:cubicBezTo>
                        <a:pt x="1462850" y="973271"/>
                        <a:pt x="1451039" y="985178"/>
                        <a:pt x="1437608" y="985178"/>
                      </a:cubicBezTo>
                      <a:cubicBezTo>
                        <a:pt x="1424178" y="985178"/>
                        <a:pt x="1412367" y="973176"/>
                        <a:pt x="1412557" y="959746"/>
                      </a:cubicBezTo>
                      <a:cubicBezTo>
                        <a:pt x="1412748" y="946792"/>
                        <a:pt x="1423988" y="935457"/>
                        <a:pt x="1436942" y="935076"/>
                      </a:cubicBezTo>
                      <a:cubicBezTo>
                        <a:pt x="1450277" y="934695"/>
                        <a:pt x="1462373" y="946411"/>
                        <a:pt x="1462659" y="959841"/>
                      </a:cubicBezTo>
                      <a:close/>
                      <a:moveTo>
                        <a:pt x="1524953" y="1050900"/>
                      </a:moveTo>
                      <a:cubicBezTo>
                        <a:pt x="1525143" y="1064330"/>
                        <a:pt x="1513046" y="1076332"/>
                        <a:pt x="1499616" y="1076046"/>
                      </a:cubicBezTo>
                      <a:cubicBezTo>
                        <a:pt x="1486662" y="1075761"/>
                        <a:pt x="1475327" y="1064330"/>
                        <a:pt x="1475232" y="1051472"/>
                      </a:cubicBezTo>
                      <a:cubicBezTo>
                        <a:pt x="1475042" y="1038042"/>
                        <a:pt x="1487138" y="1026040"/>
                        <a:pt x="1500569" y="1026326"/>
                      </a:cubicBezTo>
                      <a:cubicBezTo>
                        <a:pt x="1513523" y="1026516"/>
                        <a:pt x="1524857" y="1037946"/>
                        <a:pt x="1524953" y="1050900"/>
                      </a:cubicBezTo>
                      <a:close/>
                      <a:moveTo>
                        <a:pt x="872681" y="426822"/>
                      </a:moveTo>
                      <a:cubicBezTo>
                        <a:pt x="885730" y="427203"/>
                        <a:pt x="896874" y="438824"/>
                        <a:pt x="896684" y="451778"/>
                      </a:cubicBezTo>
                      <a:cubicBezTo>
                        <a:pt x="896493" y="465398"/>
                        <a:pt x="884111" y="476924"/>
                        <a:pt x="870585" y="476067"/>
                      </a:cubicBezTo>
                      <a:cubicBezTo>
                        <a:pt x="857536" y="475209"/>
                        <a:pt x="846677" y="463303"/>
                        <a:pt x="847344" y="450444"/>
                      </a:cubicBezTo>
                      <a:cubicBezTo>
                        <a:pt x="848011" y="437300"/>
                        <a:pt x="859727" y="426346"/>
                        <a:pt x="872681" y="426822"/>
                      </a:cubicBezTo>
                      <a:close/>
                      <a:moveTo>
                        <a:pt x="1371600" y="891261"/>
                      </a:moveTo>
                      <a:cubicBezTo>
                        <a:pt x="1358075" y="890880"/>
                        <a:pt x="1346549" y="878403"/>
                        <a:pt x="1347407" y="865068"/>
                      </a:cubicBezTo>
                      <a:cubicBezTo>
                        <a:pt x="1348264" y="852018"/>
                        <a:pt x="1360075" y="841160"/>
                        <a:pt x="1372838" y="841541"/>
                      </a:cubicBezTo>
                      <a:cubicBezTo>
                        <a:pt x="1386364" y="841922"/>
                        <a:pt x="1397889" y="854400"/>
                        <a:pt x="1397032" y="867735"/>
                      </a:cubicBezTo>
                      <a:cubicBezTo>
                        <a:pt x="1396270" y="880784"/>
                        <a:pt x="1384459" y="891642"/>
                        <a:pt x="1371600" y="891261"/>
                      </a:cubicBezTo>
                      <a:close/>
                      <a:moveTo>
                        <a:pt x="411575" y="264516"/>
                      </a:moveTo>
                      <a:cubicBezTo>
                        <a:pt x="425006" y="264516"/>
                        <a:pt x="436912" y="276804"/>
                        <a:pt x="436340" y="290138"/>
                      </a:cubicBezTo>
                      <a:cubicBezTo>
                        <a:pt x="435864" y="303093"/>
                        <a:pt x="424339" y="314237"/>
                        <a:pt x="411385" y="314237"/>
                      </a:cubicBezTo>
                      <a:cubicBezTo>
                        <a:pt x="397955" y="314237"/>
                        <a:pt x="386048" y="301950"/>
                        <a:pt x="386620" y="288614"/>
                      </a:cubicBezTo>
                      <a:cubicBezTo>
                        <a:pt x="387191" y="275661"/>
                        <a:pt x="398717" y="264516"/>
                        <a:pt x="411575" y="264516"/>
                      </a:cubicBezTo>
                      <a:close/>
                      <a:moveTo>
                        <a:pt x="332232" y="250324"/>
                      </a:moveTo>
                      <a:cubicBezTo>
                        <a:pt x="345758" y="250514"/>
                        <a:pt x="357473" y="262897"/>
                        <a:pt x="356807" y="276232"/>
                      </a:cubicBezTo>
                      <a:cubicBezTo>
                        <a:pt x="356140" y="289186"/>
                        <a:pt x="344424" y="300235"/>
                        <a:pt x="331661" y="300045"/>
                      </a:cubicBezTo>
                      <a:cubicBezTo>
                        <a:pt x="318135" y="299854"/>
                        <a:pt x="306419" y="287471"/>
                        <a:pt x="307086" y="274137"/>
                      </a:cubicBezTo>
                      <a:cubicBezTo>
                        <a:pt x="307753" y="261278"/>
                        <a:pt x="319469" y="250134"/>
                        <a:pt x="332232" y="250324"/>
                      </a:cubicBezTo>
                      <a:close/>
                      <a:moveTo>
                        <a:pt x="252317" y="285662"/>
                      </a:moveTo>
                      <a:cubicBezTo>
                        <a:pt x="239268" y="285567"/>
                        <a:pt x="227933" y="274327"/>
                        <a:pt x="227743" y="261278"/>
                      </a:cubicBezTo>
                      <a:cubicBezTo>
                        <a:pt x="227552" y="247752"/>
                        <a:pt x="239744" y="235846"/>
                        <a:pt x="253175" y="236322"/>
                      </a:cubicBezTo>
                      <a:cubicBezTo>
                        <a:pt x="266224" y="236798"/>
                        <a:pt x="277273" y="248419"/>
                        <a:pt x="276987" y="261468"/>
                      </a:cubicBezTo>
                      <a:cubicBezTo>
                        <a:pt x="276797" y="274518"/>
                        <a:pt x="265271" y="285757"/>
                        <a:pt x="252317" y="285662"/>
                      </a:cubicBezTo>
                      <a:close/>
                      <a:moveTo>
                        <a:pt x="1564957" y="1169105"/>
                      </a:moveTo>
                      <a:cubicBezTo>
                        <a:pt x="1551527" y="1168820"/>
                        <a:pt x="1540859" y="1157485"/>
                        <a:pt x="1541336" y="1144055"/>
                      </a:cubicBezTo>
                      <a:cubicBezTo>
                        <a:pt x="1541812" y="1130625"/>
                        <a:pt x="1553337" y="1120147"/>
                        <a:pt x="1566767" y="1120909"/>
                      </a:cubicBezTo>
                      <a:cubicBezTo>
                        <a:pt x="1579626" y="1121576"/>
                        <a:pt x="1589723" y="1132339"/>
                        <a:pt x="1589627" y="1145198"/>
                      </a:cubicBezTo>
                      <a:cubicBezTo>
                        <a:pt x="1589532" y="1158628"/>
                        <a:pt x="1578388" y="1169391"/>
                        <a:pt x="1564957" y="1169105"/>
                      </a:cubicBezTo>
                      <a:close/>
                      <a:moveTo>
                        <a:pt x="1307211" y="796773"/>
                      </a:moveTo>
                      <a:cubicBezTo>
                        <a:pt x="1293781" y="796964"/>
                        <a:pt x="1282732" y="786105"/>
                        <a:pt x="1282732" y="772675"/>
                      </a:cubicBezTo>
                      <a:cubicBezTo>
                        <a:pt x="1282732" y="759245"/>
                        <a:pt x="1293781" y="748386"/>
                        <a:pt x="1307211" y="748577"/>
                      </a:cubicBezTo>
                      <a:cubicBezTo>
                        <a:pt x="1320070" y="748767"/>
                        <a:pt x="1330643" y="759150"/>
                        <a:pt x="1331024" y="772008"/>
                      </a:cubicBezTo>
                      <a:cubicBezTo>
                        <a:pt x="1331405" y="785343"/>
                        <a:pt x="1320641" y="796583"/>
                        <a:pt x="1307211" y="796773"/>
                      </a:cubicBezTo>
                      <a:close/>
                      <a:moveTo>
                        <a:pt x="570357" y="290901"/>
                      </a:moveTo>
                      <a:cubicBezTo>
                        <a:pt x="583787" y="290710"/>
                        <a:pt x="594836" y="301569"/>
                        <a:pt x="594836" y="314999"/>
                      </a:cubicBezTo>
                      <a:cubicBezTo>
                        <a:pt x="594836" y="328429"/>
                        <a:pt x="583787" y="339383"/>
                        <a:pt x="570357" y="339097"/>
                      </a:cubicBezTo>
                      <a:cubicBezTo>
                        <a:pt x="557498" y="338906"/>
                        <a:pt x="546926" y="328524"/>
                        <a:pt x="546545" y="315666"/>
                      </a:cubicBezTo>
                      <a:cubicBezTo>
                        <a:pt x="546164" y="302330"/>
                        <a:pt x="556927" y="291091"/>
                        <a:pt x="570357" y="290901"/>
                      </a:cubicBezTo>
                      <a:close/>
                      <a:moveTo>
                        <a:pt x="491490" y="276422"/>
                      </a:moveTo>
                      <a:cubicBezTo>
                        <a:pt x="504730" y="276613"/>
                        <a:pt x="515779" y="287948"/>
                        <a:pt x="515588" y="301187"/>
                      </a:cubicBezTo>
                      <a:cubicBezTo>
                        <a:pt x="515398" y="314427"/>
                        <a:pt x="504063" y="325476"/>
                        <a:pt x="490823" y="325286"/>
                      </a:cubicBezTo>
                      <a:cubicBezTo>
                        <a:pt x="477584" y="325095"/>
                        <a:pt x="466535" y="313761"/>
                        <a:pt x="466725" y="300521"/>
                      </a:cubicBezTo>
                      <a:cubicBezTo>
                        <a:pt x="466915" y="287186"/>
                        <a:pt x="478250" y="276137"/>
                        <a:pt x="491490" y="276422"/>
                      </a:cubicBezTo>
                      <a:close/>
                      <a:moveTo>
                        <a:pt x="199739" y="246323"/>
                      </a:moveTo>
                      <a:cubicBezTo>
                        <a:pt x="200025" y="259754"/>
                        <a:pt x="189167" y="270898"/>
                        <a:pt x="175736" y="270898"/>
                      </a:cubicBezTo>
                      <a:cubicBezTo>
                        <a:pt x="162306" y="270993"/>
                        <a:pt x="151352" y="259944"/>
                        <a:pt x="151448" y="246514"/>
                      </a:cubicBezTo>
                      <a:cubicBezTo>
                        <a:pt x="151543" y="233655"/>
                        <a:pt x="161830" y="223083"/>
                        <a:pt x="174784" y="222606"/>
                      </a:cubicBezTo>
                      <a:cubicBezTo>
                        <a:pt x="188214" y="222225"/>
                        <a:pt x="199549" y="232893"/>
                        <a:pt x="199739" y="246323"/>
                      </a:cubicBezTo>
                      <a:close/>
                      <a:moveTo>
                        <a:pt x="119348" y="232703"/>
                      </a:moveTo>
                      <a:cubicBezTo>
                        <a:pt x="119348" y="245943"/>
                        <a:pt x="109347" y="255944"/>
                        <a:pt x="96012" y="255848"/>
                      </a:cubicBezTo>
                      <a:cubicBezTo>
                        <a:pt x="82772" y="255848"/>
                        <a:pt x="72771" y="245847"/>
                        <a:pt x="72866" y="232512"/>
                      </a:cubicBezTo>
                      <a:cubicBezTo>
                        <a:pt x="72866" y="219177"/>
                        <a:pt x="82867" y="209271"/>
                        <a:pt x="96203" y="209367"/>
                      </a:cubicBezTo>
                      <a:cubicBezTo>
                        <a:pt x="109442" y="209367"/>
                        <a:pt x="119348" y="219368"/>
                        <a:pt x="119348" y="232703"/>
                      </a:cubicBezTo>
                      <a:close/>
                      <a:moveTo>
                        <a:pt x="1120140" y="574174"/>
                      </a:moveTo>
                      <a:cubicBezTo>
                        <a:pt x="1119854" y="587795"/>
                        <a:pt x="1109091" y="597891"/>
                        <a:pt x="1095375" y="597225"/>
                      </a:cubicBezTo>
                      <a:cubicBezTo>
                        <a:pt x="1082421" y="596653"/>
                        <a:pt x="1072801" y="586271"/>
                        <a:pt x="1072991" y="573126"/>
                      </a:cubicBezTo>
                      <a:cubicBezTo>
                        <a:pt x="1073277" y="559505"/>
                        <a:pt x="1084040" y="549409"/>
                        <a:pt x="1097756" y="550076"/>
                      </a:cubicBezTo>
                      <a:cubicBezTo>
                        <a:pt x="1110710" y="550647"/>
                        <a:pt x="1120331" y="561029"/>
                        <a:pt x="1120140" y="574174"/>
                      </a:cubicBezTo>
                      <a:close/>
                      <a:moveTo>
                        <a:pt x="1682591" y="1432853"/>
                      </a:moveTo>
                      <a:cubicBezTo>
                        <a:pt x="1668875" y="1433139"/>
                        <a:pt x="1658398" y="1422852"/>
                        <a:pt x="1658398" y="1409136"/>
                      </a:cubicBezTo>
                      <a:cubicBezTo>
                        <a:pt x="1658493" y="1395991"/>
                        <a:pt x="1668304" y="1385990"/>
                        <a:pt x="1681353" y="1385609"/>
                      </a:cubicBezTo>
                      <a:cubicBezTo>
                        <a:pt x="1695069" y="1385323"/>
                        <a:pt x="1705547" y="1395610"/>
                        <a:pt x="1705547" y="1409326"/>
                      </a:cubicBezTo>
                      <a:cubicBezTo>
                        <a:pt x="1705547" y="1422471"/>
                        <a:pt x="1695736" y="1432567"/>
                        <a:pt x="1682591" y="1432853"/>
                      </a:cubicBezTo>
                      <a:close/>
                      <a:moveTo>
                        <a:pt x="673703" y="328620"/>
                      </a:moveTo>
                      <a:cubicBezTo>
                        <a:pt x="673989" y="341859"/>
                        <a:pt x="664369" y="352146"/>
                        <a:pt x="651224" y="352622"/>
                      </a:cubicBezTo>
                      <a:cubicBezTo>
                        <a:pt x="637413" y="353099"/>
                        <a:pt x="626840" y="342812"/>
                        <a:pt x="626936" y="329096"/>
                      </a:cubicBezTo>
                      <a:cubicBezTo>
                        <a:pt x="627031" y="315856"/>
                        <a:pt x="636937" y="305950"/>
                        <a:pt x="650177" y="305855"/>
                      </a:cubicBezTo>
                      <a:cubicBezTo>
                        <a:pt x="663321" y="305664"/>
                        <a:pt x="673418" y="315475"/>
                        <a:pt x="673703" y="328620"/>
                      </a:cubicBezTo>
                      <a:close/>
                      <a:moveTo>
                        <a:pt x="1711262" y="1590587"/>
                      </a:moveTo>
                      <a:cubicBezTo>
                        <a:pt x="1710404" y="1588015"/>
                        <a:pt x="1709928" y="1585348"/>
                        <a:pt x="1709928" y="1582395"/>
                      </a:cubicBezTo>
                      <a:cubicBezTo>
                        <a:pt x="1710023" y="1569060"/>
                        <a:pt x="1720120" y="1559250"/>
                        <a:pt x="1733455" y="1559440"/>
                      </a:cubicBezTo>
                      <a:cubicBezTo>
                        <a:pt x="1746790" y="1559535"/>
                        <a:pt x="1756601" y="1569632"/>
                        <a:pt x="1756410" y="1582967"/>
                      </a:cubicBezTo>
                      <a:cubicBezTo>
                        <a:pt x="1756410" y="1585729"/>
                        <a:pt x="1755839" y="1588205"/>
                        <a:pt x="1755077" y="1590587"/>
                      </a:cubicBezTo>
                      <a:lnTo>
                        <a:pt x="1711262" y="1590587"/>
                      </a:lnTo>
                      <a:close/>
                      <a:moveTo>
                        <a:pt x="974789" y="465018"/>
                      </a:moveTo>
                      <a:cubicBezTo>
                        <a:pt x="975074" y="478353"/>
                        <a:pt x="965359" y="488544"/>
                        <a:pt x="952214" y="488925"/>
                      </a:cubicBezTo>
                      <a:cubicBezTo>
                        <a:pt x="938879" y="489211"/>
                        <a:pt x="928688" y="479496"/>
                        <a:pt x="928307" y="466351"/>
                      </a:cubicBezTo>
                      <a:cubicBezTo>
                        <a:pt x="928021" y="453016"/>
                        <a:pt x="937736" y="442824"/>
                        <a:pt x="950881" y="442443"/>
                      </a:cubicBezTo>
                      <a:cubicBezTo>
                        <a:pt x="964311" y="442062"/>
                        <a:pt x="974503" y="451778"/>
                        <a:pt x="974789" y="465018"/>
                      </a:cubicBezTo>
                      <a:close/>
                      <a:moveTo>
                        <a:pt x="1536859" y="971843"/>
                      </a:moveTo>
                      <a:cubicBezTo>
                        <a:pt x="1536668" y="984035"/>
                        <a:pt x="1526096" y="994227"/>
                        <a:pt x="1513999" y="994036"/>
                      </a:cubicBezTo>
                      <a:cubicBezTo>
                        <a:pt x="1501807" y="993846"/>
                        <a:pt x="1491615" y="983273"/>
                        <a:pt x="1491806" y="971176"/>
                      </a:cubicBezTo>
                      <a:cubicBezTo>
                        <a:pt x="1491996" y="958984"/>
                        <a:pt x="1502569" y="948792"/>
                        <a:pt x="1514666" y="948983"/>
                      </a:cubicBezTo>
                      <a:cubicBezTo>
                        <a:pt x="1526857" y="949173"/>
                        <a:pt x="1537049" y="959746"/>
                        <a:pt x="1536859" y="971843"/>
                      </a:cubicBezTo>
                      <a:close/>
                      <a:moveTo>
                        <a:pt x="1240917" y="655708"/>
                      </a:moveTo>
                      <a:cubicBezTo>
                        <a:pt x="1254252" y="655422"/>
                        <a:pt x="1264444" y="665233"/>
                        <a:pt x="1264634" y="678568"/>
                      </a:cubicBezTo>
                      <a:cubicBezTo>
                        <a:pt x="1264730" y="691903"/>
                        <a:pt x="1254728" y="702000"/>
                        <a:pt x="1241393" y="701904"/>
                      </a:cubicBezTo>
                      <a:cubicBezTo>
                        <a:pt x="1228630" y="701809"/>
                        <a:pt x="1218819" y="692475"/>
                        <a:pt x="1218438" y="679806"/>
                      </a:cubicBezTo>
                      <a:cubicBezTo>
                        <a:pt x="1217867" y="666376"/>
                        <a:pt x="1227677" y="655994"/>
                        <a:pt x="1240917" y="655708"/>
                      </a:cubicBezTo>
                      <a:close/>
                      <a:moveTo>
                        <a:pt x="1630585" y="1215683"/>
                      </a:moveTo>
                      <a:cubicBezTo>
                        <a:pt x="1643920" y="1215588"/>
                        <a:pt x="1654016" y="1225589"/>
                        <a:pt x="1653921" y="1238924"/>
                      </a:cubicBezTo>
                      <a:cubicBezTo>
                        <a:pt x="1653826" y="1252259"/>
                        <a:pt x="1643729" y="1262165"/>
                        <a:pt x="1630394" y="1261879"/>
                      </a:cubicBezTo>
                      <a:cubicBezTo>
                        <a:pt x="1617631" y="1261689"/>
                        <a:pt x="1608106" y="1252068"/>
                        <a:pt x="1607820" y="1239400"/>
                      </a:cubicBezTo>
                      <a:cubicBezTo>
                        <a:pt x="1607439" y="1225970"/>
                        <a:pt x="1617345" y="1215778"/>
                        <a:pt x="1630585" y="1215683"/>
                      </a:cubicBezTo>
                      <a:close/>
                      <a:moveTo>
                        <a:pt x="39243" y="218892"/>
                      </a:moveTo>
                      <a:cubicBezTo>
                        <a:pt x="38957" y="231369"/>
                        <a:pt x="28861" y="241180"/>
                        <a:pt x="16288" y="241085"/>
                      </a:cubicBezTo>
                      <a:cubicBezTo>
                        <a:pt x="9906" y="241085"/>
                        <a:pt x="4191" y="238418"/>
                        <a:pt x="95" y="234131"/>
                      </a:cubicBezTo>
                      <a:lnTo>
                        <a:pt x="95" y="202604"/>
                      </a:lnTo>
                      <a:cubicBezTo>
                        <a:pt x="4382" y="198127"/>
                        <a:pt x="10573" y="195365"/>
                        <a:pt x="17336" y="195651"/>
                      </a:cubicBezTo>
                      <a:cubicBezTo>
                        <a:pt x="29813" y="196127"/>
                        <a:pt x="39529" y="206414"/>
                        <a:pt x="39243" y="218892"/>
                      </a:cubicBezTo>
                      <a:close/>
                      <a:moveTo>
                        <a:pt x="1471517" y="880974"/>
                      </a:moveTo>
                      <a:cubicBezTo>
                        <a:pt x="1471327" y="893166"/>
                        <a:pt x="1460754" y="903358"/>
                        <a:pt x="1448657" y="903168"/>
                      </a:cubicBezTo>
                      <a:cubicBezTo>
                        <a:pt x="1436465" y="902977"/>
                        <a:pt x="1426274" y="892404"/>
                        <a:pt x="1426464" y="880308"/>
                      </a:cubicBezTo>
                      <a:cubicBezTo>
                        <a:pt x="1426655" y="868116"/>
                        <a:pt x="1437227" y="857924"/>
                        <a:pt x="1449324" y="858114"/>
                      </a:cubicBezTo>
                      <a:cubicBezTo>
                        <a:pt x="1461421" y="858210"/>
                        <a:pt x="1471708" y="868782"/>
                        <a:pt x="1471517" y="880974"/>
                      </a:cubicBezTo>
                      <a:close/>
                      <a:moveTo>
                        <a:pt x="749999" y="343955"/>
                      </a:moveTo>
                      <a:cubicBezTo>
                        <a:pt x="749713" y="357099"/>
                        <a:pt x="739331" y="366815"/>
                        <a:pt x="726186" y="366434"/>
                      </a:cubicBezTo>
                      <a:cubicBezTo>
                        <a:pt x="713137" y="366053"/>
                        <a:pt x="703517" y="355480"/>
                        <a:pt x="704088" y="342240"/>
                      </a:cubicBezTo>
                      <a:cubicBezTo>
                        <a:pt x="704660" y="329762"/>
                        <a:pt x="714566" y="320428"/>
                        <a:pt x="727234" y="320523"/>
                      </a:cubicBezTo>
                      <a:cubicBezTo>
                        <a:pt x="740378" y="320523"/>
                        <a:pt x="750284" y="330715"/>
                        <a:pt x="749999" y="343955"/>
                      </a:cubicBezTo>
                      <a:close/>
                      <a:moveTo>
                        <a:pt x="1696593" y="1354938"/>
                      </a:moveTo>
                      <a:cubicBezTo>
                        <a:pt x="1684592" y="1355129"/>
                        <a:pt x="1673828" y="1344556"/>
                        <a:pt x="1673828" y="1332459"/>
                      </a:cubicBezTo>
                      <a:cubicBezTo>
                        <a:pt x="1673828" y="1320363"/>
                        <a:pt x="1684592" y="1309790"/>
                        <a:pt x="1696593" y="1310076"/>
                      </a:cubicBezTo>
                      <a:cubicBezTo>
                        <a:pt x="1708118" y="1310266"/>
                        <a:pt x="1718215" y="1320267"/>
                        <a:pt x="1718691" y="1331793"/>
                      </a:cubicBezTo>
                      <a:cubicBezTo>
                        <a:pt x="1719072" y="1343794"/>
                        <a:pt x="1708690" y="1354748"/>
                        <a:pt x="1696593" y="1354938"/>
                      </a:cubicBezTo>
                      <a:close/>
                      <a:moveTo>
                        <a:pt x="1383316" y="764579"/>
                      </a:moveTo>
                      <a:cubicBezTo>
                        <a:pt x="1395317" y="764388"/>
                        <a:pt x="1406081" y="775342"/>
                        <a:pt x="1405795" y="787344"/>
                      </a:cubicBezTo>
                      <a:cubicBezTo>
                        <a:pt x="1405509" y="798869"/>
                        <a:pt x="1395222" y="808965"/>
                        <a:pt x="1383792" y="809156"/>
                      </a:cubicBezTo>
                      <a:cubicBezTo>
                        <a:pt x="1371791" y="809346"/>
                        <a:pt x="1361027" y="798393"/>
                        <a:pt x="1361313" y="786391"/>
                      </a:cubicBezTo>
                      <a:cubicBezTo>
                        <a:pt x="1361599" y="774866"/>
                        <a:pt x="1371886" y="764674"/>
                        <a:pt x="1383316" y="764579"/>
                      </a:cubicBezTo>
                      <a:close/>
                      <a:moveTo>
                        <a:pt x="807053" y="335192"/>
                      </a:moveTo>
                      <a:cubicBezTo>
                        <a:pt x="819150" y="335478"/>
                        <a:pt x="829532" y="346431"/>
                        <a:pt x="829056" y="358433"/>
                      </a:cubicBezTo>
                      <a:cubicBezTo>
                        <a:pt x="828580" y="370529"/>
                        <a:pt x="817436" y="380721"/>
                        <a:pt x="805529" y="380054"/>
                      </a:cubicBezTo>
                      <a:cubicBezTo>
                        <a:pt x="794004" y="379388"/>
                        <a:pt x="784193" y="369005"/>
                        <a:pt x="784193" y="357576"/>
                      </a:cubicBezTo>
                      <a:cubicBezTo>
                        <a:pt x="784193" y="345479"/>
                        <a:pt x="795052" y="335001"/>
                        <a:pt x="807053" y="335192"/>
                      </a:cubicBezTo>
                      <a:close/>
                      <a:moveTo>
                        <a:pt x="1053465" y="479496"/>
                      </a:moveTo>
                      <a:cubicBezTo>
                        <a:pt x="1053751" y="491497"/>
                        <a:pt x="1042892" y="502355"/>
                        <a:pt x="1030891" y="502165"/>
                      </a:cubicBezTo>
                      <a:cubicBezTo>
                        <a:pt x="1019366" y="501975"/>
                        <a:pt x="1009174" y="491783"/>
                        <a:pt x="1008888" y="480258"/>
                      </a:cubicBezTo>
                      <a:cubicBezTo>
                        <a:pt x="1008602" y="468256"/>
                        <a:pt x="1019461" y="457397"/>
                        <a:pt x="1031462" y="457588"/>
                      </a:cubicBezTo>
                      <a:cubicBezTo>
                        <a:pt x="1042988" y="457779"/>
                        <a:pt x="1053179" y="467970"/>
                        <a:pt x="1053465" y="479496"/>
                      </a:cubicBezTo>
                      <a:close/>
                      <a:moveTo>
                        <a:pt x="1602010" y="1064997"/>
                      </a:moveTo>
                      <a:cubicBezTo>
                        <a:pt x="1602200" y="1076427"/>
                        <a:pt x="1592294" y="1087000"/>
                        <a:pt x="1580769" y="1087667"/>
                      </a:cubicBezTo>
                      <a:cubicBezTo>
                        <a:pt x="1568863" y="1088334"/>
                        <a:pt x="1557623" y="1077761"/>
                        <a:pt x="1557433" y="1065759"/>
                      </a:cubicBezTo>
                      <a:cubicBezTo>
                        <a:pt x="1557242" y="1053758"/>
                        <a:pt x="1568006" y="1042899"/>
                        <a:pt x="1580007" y="1043090"/>
                      </a:cubicBezTo>
                      <a:cubicBezTo>
                        <a:pt x="1591532" y="1043280"/>
                        <a:pt x="1601724" y="1053472"/>
                        <a:pt x="1602010" y="1064997"/>
                      </a:cubicBezTo>
                      <a:close/>
                      <a:moveTo>
                        <a:pt x="1198340" y="584747"/>
                      </a:moveTo>
                      <a:cubicBezTo>
                        <a:pt x="1198531" y="596748"/>
                        <a:pt x="1187672" y="607607"/>
                        <a:pt x="1175671" y="607321"/>
                      </a:cubicBezTo>
                      <a:cubicBezTo>
                        <a:pt x="1164146" y="607035"/>
                        <a:pt x="1153954" y="596844"/>
                        <a:pt x="1153859" y="585318"/>
                      </a:cubicBezTo>
                      <a:cubicBezTo>
                        <a:pt x="1153668" y="573317"/>
                        <a:pt x="1164527" y="562458"/>
                        <a:pt x="1176528" y="562744"/>
                      </a:cubicBezTo>
                      <a:cubicBezTo>
                        <a:pt x="1188053" y="563030"/>
                        <a:pt x="1198245" y="573221"/>
                        <a:pt x="1198340" y="584747"/>
                      </a:cubicBezTo>
                      <a:close/>
                      <a:moveTo>
                        <a:pt x="1747838" y="1480668"/>
                      </a:moveTo>
                      <a:cubicBezTo>
                        <a:pt x="1759934" y="1480954"/>
                        <a:pt x="1770317" y="1491908"/>
                        <a:pt x="1769840" y="1503909"/>
                      </a:cubicBezTo>
                      <a:cubicBezTo>
                        <a:pt x="1769364" y="1516006"/>
                        <a:pt x="1758220" y="1526198"/>
                        <a:pt x="1746314" y="1525531"/>
                      </a:cubicBezTo>
                      <a:cubicBezTo>
                        <a:pt x="1734788" y="1524864"/>
                        <a:pt x="1724978" y="1514482"/>
                        <a:pt x="1724978" y="1503052"/>
                      </a:cubicBezTo>
                      <a:cubicBezTo>
                        <a:pt x="1724978" y="1490955"/>
                        <a:pt x="1735836" y="1480383"/>
                        <a:pt x="1747838" y="1480668"/>
                      </a:cubicBezTo>
                      <a:close/>
                      <a:moveTo>
                        <a:pt x="1666399" y="1160247"/>
                      </a:moveTo>
                      <a:cubicBezTo>
                        <a:pt x="1665827" y="1172154"/>
                        <a:pt x="1655540" y="1181202"/>
                        <a:pt x="1643729" y="1180440"/>
                      </a:cubicBezTo>
                      <a:cubicBezTo>
                        <a:pt x="1631823" y="1179678"/>
                        <a:pt x="1622965" y="1169296"/>
                        <a:pt x="1623917" y="1157485"/>
                      </a:cubicBezTo>
                      <a:cubicBezTo>
                        <a:pt x="1624870" y="1146150"/>
                        <a:pt x="1634490" y="1137578"/>
                        <a:pt x="1645825" y="1137959"/>
                      </a:cubicBezTo>
                      <a:cubicBezTo>
                        <a:pt x="1657636" y="1138245"/>
                        <a:pt x="1666970" y="1148341"/>
                        <a:pt x="1666399" y="1160247"/>
                      </a:cubicBezTo>
                      <a:close/>
                      <a:moveTo>
                        <a:pt x="1342358" y="693332"/>
                      </a:moveTo>
                      <a:cubicBezTo>
                        <a:pt x="1342168" y="705238"/>
                        <a:pt x="1332262" y="714668"/>
                        <a:pt x="1320356" y="714287"/>
                      </a:cubicBezTo>
                      <a:cubicBezTo>
                        <a:pt x="1308449" y="713906"/>
                        <a:pt x="1299115" y="703809"/>
                        <a:pt x="1299686" y="691998"/>
                      </a:cubicBezTo>
                      <a:cubicBezTo>
                        <a:pt x="1300258" y="680663"/>
                        <a:pt x="1309592" y="671710"/>
                        <a:pt x="1320927" y="671710"/>
                      </a:cubicBezTo>
                      <a:cubicBezTo>
                        <a:pt x="1332928" y="671710"/>
                        <a:pt x="1342549" y="681426"/>
                        <a:pt x="1342358" y="693332"/>
                      </a:cubicBezTo>
                      <a:close/>
                      <a:moveTo>
                        <a:pt x="367094" y="195460"/>
                      </a:moveTo>
                      <a:cubicBezTo>
                        <a:pt x="367189" y="207080"/>
                        <a:pt x="358521" y="216129"/>
                        <a:pt x="346996" y="216510"/>
                      </a:cubicBezTo>
                      <a:cubicBezTo>
                        <a:pt x="334804" y="216987"/>
                        <a:pt x="325279" y="207843"/>
                        <a:pt x="325184" y="195651"/>
                      </a:cubicBezTo>
                      <a:cubicBezTo>
                        <a:pt x="325088" y="183459"/>
                        <a:pt x="334518" y="174219"/>
                        <a:pt x="346710" y="174600"/>
                      </a:cubicBezTo>
                      <a:cubicBezTo>
                        <a:pt x="358331" y="174981"/>
                        <a:pt x="367094" y="183839"/>
                        <a:pt x="367094" y="195460"/>
                      </a:cubicBezTo>
                      <a:close/>
                      <a:moveTo>
                        <a:pt x="446723" y="210510"/>
                      </a:moveTo>
                      <a:cubicBezTo>
                        <a:pt x="446342" y="222606"/>
                        <a:pt x="436531" y="231464"/>
                        <a:pt x="424339" y="230703"/>
                      </a:cubicBezTo>
                      <a:cubicBezTo>
                        <a:pt x="412814" y="230036"/>
                        <a:pt x="404432" y="220701"/>
                        <a:pt x="404813" y="209081"/>
                      </a:cubicBezTo>
                      <a:cubicBezTo>
                        <a:pt x="405194" y="196984"/>
                        <a:pt x="415004" y="188126"/>
                        <a:pt x="427196" y="188888"/>
                      </a:cubicBezTo>
                      <a:cubicBezTo>
                        <a:pt x="438722" y="189650"/>
                        <a:pt x="447104" y="198889"/>
                        <a:pt x="446723" y="210510"/>
                      </a:cubicBezTo>
                      <a:close/>
                      <a:moveTo>
                        <a:pt x="526066" y="223845"/>
                      </a:moveTo>
                      <a:cubicBezTo>
                        <a:pt x="526161" y="235655"/>
                        <a:pt x="517589" y="244419"/>
                        <a:pt x="505873" y="244704"/>
                      </a:cubicBezTo>
                      <a:cubicBezTo>
                        <a:pt x="493490" y="244990"/>
                        <a:pt x="484346" y="235846"/>
                        <a:pt x="484632" y="223463"/>
                      </a:cubicBezTo>
                      <a:cubicBezTo>
                        <a:pt x="484918" y="211748"/>
                        <a:pt x="493776" y="203175"/>
                        <a:pt x="505492" y="203270"/>
                      </a:cubicBezTo>
                      <a:cubicBezTo>
                        <a:pt x="517303" y="203461"/>
                        <a:pt x="525971" y="212129"/>
                        <a:pt x="526066" y="223845"/>
                      </a:cubicBezTo>
                      <a:close/>
                      <a:moveTo>
                        <a:pt x="266033" y="160694"/>
                      </a:moveTo>
                      <a:cubicBezTo>
                        <a:pt x="277844" y="160408"/>
                        <a:pt x="286798" y="168790"/>
                        <a:pt x="287274" y="180506"/>
                      </a:cubicBezTo>
                      <a:cubicBezTo>
                        <a:pt x="287750" y="192888"/>
                        <a:pt x="278702" y="202223"/>
                        <a:pt x="266414" y="202128"/>
                      </a:cubicBezTo>
                      <a:cubicBezTo>
                        <a:pt x="254699" y="202032"/>
                        <a:pt x="245936" y="193364"/>
                        <a:pt x="245840" y="181649"/>
                      </a:cubicBezTo>
                      <a:cubicBezTo>
                        <a:pt x="245840" y="169838"/>
                        <a:pt x="254318" y="160979"/>
                        <a:pt x="266033" y="160694"/>
                      </a:cubicBezTo>
                      <a:close/>
                      <a:moveTo>
                        <a:pt x="886206" y="350908"/>
                      </a:moveTo>
                      <a:cubicBezTo>
                        <a:pt x="898398" y="350908"/>
                        <a:pt x="907542" y="360338"/>
                        <a:pt x="907161" y="372530"/>
                      </a:cubicBezTo>
                      <a:cubicBezTo>
                        <a:pt x="906780" y="384150"/>
                        <a:pt x="897827" y="392818"/>
                        <a:pt x="886206" y="392818"/>
                      </a:cubicBezTo>
                      <a:cubicBezTo>
                        <a:pt x="874014" y="392818"/>
                        <a:pt x="864870" y="383388"/>
                        <a:pt x="865251" y="371196"/>
                      </a:cubicBezTo>
                      <a:cubicBezTo>
                        <a:pt x="865632" y="359576"/>
                        <a:pt x="874586" y="350908"/>
                        <a:pt x="886206" y="350908"/>
                      </a:cubicBezTo>
                      <a:close/>
                      <a:moveTo>
                        <a:pt x="1110139" y="473780"/>
                      </a:moveTo>
                      <a:cubicBezTo>
                        <a:pt x="1121950" y="473495"/>
                        <a:pt x="1130903" y="482067"/>
                        <a:pt x="1131094" y="493878"/>
                      </a:cubicBezTo>
                      <a:cubicBezTo>
                        <a:pt x="1131189" y="505689"/>
                        <a:pt x="1122521" y="514547"/>
                        <a:pt x="1110710" y="514452"/>
                      </a:cubicBezTo>
                      <a:cubicBezTo>
                        <a:pt x="1099471" y="514357"/>
                        <a:pt x="1090994" y="506261"/>
                        <a:pt x="1090517" y="495117"/>
                      </a:cubicBezTo>
                      <a:cubicBezTo>
                        <a:pt x="1089946" y="483210"/>
                        <a:pt x="1098423" y="474066"/>
                        <a:pt x="1110139" y="473780"/>
                      </a:cubicBezTo>
                      <a:close/>
                      <a:moveTo>
                        <a:pt x="186404" y="146883"/>
                      </a:moveTo>
                      <a:cubicBezTo>
                        <a:pt x="198215" y="146597"/>
                        <a:pt x="207169" y="155169"/>
                        <a:pt x="207359" y="166980"/>
                      </a:cubicBezTo>
                      <a:cubicBezTo>
                        <a:pt x="207455" y="178791"/>
                        <a:pt x="198787" y="187650"/>
                        <a:pt x="186976" y="187554"/>
                      </a:cubicBezTo>
                      <a:cubicBezTo>
                        <a:pt x="175736" y="187554"/>
                        <a:pt x="167259" y="179363"/>
                        <a:pt x="166783" y="168219"/>
                      </a:cubicBezTo>
                      <a:cubicBezTo>
                        <a:pt x="166211" y="156312"/>
                        <a:pt x="174689" y="147168"/>
                        <a:pt x="186404" y="146883"/>
                      </a:cubicBezTo>
                      <a:close/>
                      <a:moveTo>
                        <a:pt x="564642" y="237084"/>
                      </a:moveTo>
                      <a:cubicBezTo>
                        <a:pt x="565214" y="225369"/>
                        <a:pt x="574548" y="217177"/>
                        <a:pt x="586454" y="217939"/>
                      </a:cubicBezTo>
                      <a:cubicBezTo>
                        <a:pt x="597599" y="218701"/>
                        <a:pt x="605504" y="227369"/>
                        <a:pt x="605314" y="238704"/>
                      </a:cubicBezTo>
                      <a:cubicBezTo>
                        <a:pt x="605123" y="250514"/>
                        <a:pt x="596075" y="258992"/>
                        <a:pt x="584168" y="258611"/>
                      </a:cubicBezTo>
                      <a:cubicBezTo>
                        <a:pt x="572453" y="258230"/>
                        <a:pt x="564071" y="248991"/>
                        <a:pt x="564642" y="237084"/>
                      </a:cubicBezTo>
                      <a:close/>
                      <a:moveTo>
                        <a:pt x="1275683" y="599511"/>
                      </a:moveTo>
                      <a:cubicBezTo>
                        <a:pt x="1275493" y="611036"/>
                        <a:pt x="1266158" y="619799"/>
                        <a:pt x="1254633" y="619227"/>
                      </a:cubicBezTo>
                      <a:cubicBezTo>
                        <a:pt x="1243775" y="618751"/>
                        <a:pt x="1235488" y="609797"/>
                        <a:pt x="1235678" y="598844"/>
                      </a:cubicBezTo>
                      <a:cubicBezTo>
                        <a:pt x="1235869" y="587319"/>
                        <a:pt x="1245203" y="578555"/>
                        <a:pt x="1256728" y="579127"/>
                      </a:cubicBezTo>
                      <a:cubicBezTo>
                        <a:pt x="1267587" y="579698"/>
                        <a:pt x="1275874" y="588557"/>
                        <a:pt x="1275683" y="599511"/>
                      </a:cubicBezTo>
                      <a:close/>
                      <a:moveTo>
                        <a:pt x="1730597" y="1252735"/>
                      </a:moveTo>
                      <a:cubicBezTo>
                        <a:pt x="1730693" y="1263879"/>
                        <a:pt x="1722406" y="1272642"/>
                        <a:pt x="1711357" y="1273119"/>
                      </a:cubicBezTo>
                      <a:cubicBezTo>
                        <a:pt x="1699641" y="1273595"/>
                        <a:pt x="1690402" y="1264927"/>
                        <a:pt x="1690211" y="1253211"/>
                      </a:cubicBezTo>
                      <a:cubicBezTo>
                        <a:pt x="1690116" y="1241496"/>
                        <a:pt x="1699165" y="1232542"/>
                        <a:pt x="1710881" y="1232828"/>
                      </a:cubicBezTo>
                      <a:cubicBezTo>
                        <a:pt x="1722120" y="1233018"/>
                        <a:pt x="1730502" y="1241496"/>
                        <a:pt x="1730597" y="1252735"/>
                      </a:cubicBezTo>
                      <a:close/>
                      <a:moveTo>
                        <a:pt x="1762220" y="1443806"/>
                      </a:moveTo>
                      <a:cubicBezTo>
                        <a:pt x="1750409" y="1444092"/>
                        <a:pt x="1741456" y="1435520"/>
                        <a:pt x="1741265" y="1423709"/>
                      </a:cubicBezTo>
                      <a:cubicBezTo>
                        <a:pt x="1741170" y="1411898"/>
                        <a:pt x="1749838" y="1403039"/>
                        <a:pt x="1761649" y="1403135"/>
                      </a:cubicBezTo>
                      <a:cubicBezTo>
                        <a:pt x="1772888" y="1403230"/>
                        <a:pt x="1781366" y="1411326"/>
                        <a:pt x="1781842" y="1422471"/>
                      </a:cubicBezTo>
                      <a:cubicBezTo>
                        <a:pt x="1782413" y="1434377"/>
                        <a:pt x="1773936" y="1443521"/>
                        <a:pt x="1762220" y="1443806"/>
                      </a:cubicBezTo>
                      <a:close/>
                      <a:moveTo>
                        <a:pt x="985742" y="386151"/>
                      </a:moveTo>
                      <a:cubicBezTo>
                        <a:pt x="985742" y="397009"/>
                        <a:pt x="976884" y="405867"/>
                        <a:pt x="966121" y="405962"/>
                      </a:cubicBezTo>
                      <a:cubicBezTo>
                        <a:pt x="954786" y="406153"/>
                        <a:pt x="945452" y="396628"/>
                        <a:pt x="945928" y="385293"/>
                      </a:cubicBezTo>
                      <a:cubicBezTo>
                        <a:pt x="946309" y="374530"/>
                        <a:pt x="955453" y="365958"/>
                        <a:pt x="966311" y="366148"/>
                      </a:cubicBezTo>
                      <a:cubicBezTo>
                        <a:pt x="977075" y="366338"/>
                        <a:pt x="985742" y="375292"/>
                        <a:pt x="985742" y="386151"/>
                      </a:cubicBezTo>
                      <a:close/>
                      <a:moveTo>
                        <a:pt x="665131" y="229750"/>
                      </a:moveTo>
                      <a:cubicBezTo>
                        <a:pt x="675894" y="230036"/>
                        <a:pt x="684562" y="239085"/>
                        <a:pt x="684467" y="249943"/>
                      </a:cubicBezTo>
                      <a:cubicBezTo>
                        <a:pt x="684371" y="261278"/>
                        <a:pt x="674561" y="270327"/>
                        <a:pt x="663226" y="269660"/>
                      </a:cubicBezTo>
                      <a:cubicBezTo>
                        <a:pt x="652463" y="268993"/>
                        <a:pt x="644081" y="259563"/>
                        <a:pt x="644557" y="248800"/>
                      </a:cubicBezTo>
                      <a:cubicBezTo>
                        <a:pt x="645128" y="237942"/>
                        <a:pt x="654272" y="229369"/>
                        <a:pt x="665131" y="229750"/>
                      </a:cubicBezTo>
                      <a:close/>
                      <a:moveTo>
                        <a:pt x="1793939" y="1590587"/>
                      </a:moveTo>
                      <a:cubicBezTo>
                        <a:pt x="1796701" y="1582491"/>
                        <a:pt x="1804321" y="1576776"/>
                        <a:pt x="1813274" y="1576966"/>
                      </a:cubicBezTo>
                      <a:cubicBezTo>
                        <a:pt x="1821847" y="1577156"/>
                        <a:pt x="1828991" y="1582872"/>
                        <a:pt x="1831562" y="1590587"/>
                      </a:cubicBezTo>
                      <a:lnTo>
                        <a:pt x="1793939" y="1590587"/>
                      </a:lnTo>
                      <a:close/>
                      <a:moveTo>
                        <a:pt x="1548384" y="895262"/>
                      </a:moveTo>
                      <a:cubicBezTo>
                        <a:pt x="1548098" y="905930"/>
                        <a:pt x="1538764" y="914883"/>
                        <a:pt x="1528096" y="914597"/>
                      </a:cubicBezTo>
                      <a:cubicBezTo>
                        <a:pt x="1517428" y="914312"/>
                        <a:pt x="1508474" y="904977"/>
                        <a:pt x="1508760" y="894309"/>
                      </a:cubicBezTo>
                      <a:cubicBezTo>
                        <a:pt x="1509046" y="883641"/>
                        <a:pt x="1518380" y="874688"/>
                        <a:pt x="1529048" y="874973"/>
                      </a:cubicBezTo>
                      <a:cubicBezTo>
                        <a:pt x="1539716" y="875259"/>
                        <a:pt x="1548575" y="884594"/>
                        <a:pt x="1548384" y="895262"/>
                      </a:cubicBezTo>
                      <a:close/>
                      <a:moveTo>
                        <a:pt x="130207" y="153455"/>
                      </a:moveTo>
                      <a:cubicBezTo>
                        <a:pt x="130016" y="164313"/>
                        <a:pt x="121063" y="172981"/>
                        <a:pt x="110204" y="172981"/>
                      </a:cubicBezTo>
                      <a:cubicBezTo>
                        <a:pt x="98870" y="172981"/>
                        <a:pt x="89726" y="163266"/>
                        <a:pt x="90392" y="151931"/>
                      </a:cubicBezTo>
                      <a:cubicBezTo>
                        <a:pt x="90964" y="141168"/>
                        <a:pt x="100298" y="132690"/>
                        <a:pt x="111062" y="133167"/>
                      </a:cubicBezTo>
                      <a:cubicBezTo>
                        <a:pt x="121825" y="133452"/>
                        <a:pt x="130397" y="142596"/>
                        <a:pt x="130207" y="153455"/>
                      </a:cubicBezTo>
                      <a:close/>
                      <a:moveTo>
                        <a:pt x="1416939" y="706953"/>
                      </a:moveTo>
                      <a:cubicBezTo>
                        <a:pt x="1417130" y="717049"/>
                        <a:pt x="1408367" y="726193"/>
                        <a:pt x="1398175" y="726384"/>
                      </a:cubicBezTo>
                      <a:cubicBezTo>
                        <a:pt x="1388078" y="726574"/>
                        <a:pt x="1378934" y="717811"/>
                        <a:pt x="1378744" y="707619"/>
                      </a:cubicBezTo>
                      <a:cubicBezTo>
                        <a:pt x="1378553" y="697523"/>
                        <a:pt x="1387316" y="688379"/>
                        <a:pt x="1397508" y="688188"/>
                      </a:cubicBezTo>
                      <a:cubicBezTo>
                        <a:pt x="1407605" y="687903"/>
                        <a:pt x="1416749" y="696761"/>
                        <a:pt x="1416939" y="706953"/>
                      </a:cubicBezTo>
                      <a:close/>
                      <a:moveTo>
                        <a:pt x="1482852" y="800393"/>
                      </a:moveTo>
                      <a:cubicBezTo>
                        <a:pt x="1483233" y="810966"/>
                        <a:pt x="1474089" y="820491"/>
                        <a:pt x="1463421" y="820681"/>
                      </a:cubicBezTo>
                      <a:cubicBezTo>
                        <a:pt x="1452753" y="820871"/>
                        <a:pt x="1443038" y="811537"/>
                        <a:pt x="1443609" y="800869"/>
                      </a:cubicBezTo>
                      <a:cubicBezTo>
                        <a:pt x="1444181" y="789344"/>
                        <a:pt x="1450848" y="782581"/>
                        <a:pt x="1462183" y="781438"/>
                      </a:cubicBezTo>
                      <a:cubicBezTo>
                        <a:pt x="1472660" y="780390"/>
                        <a:pt x="1482471" y="789820"/>
                        <a:pt x="1482852" y="800393"/>
                      </a:cubicBezTo>
                      <a:close/>
                      <a:moveTo>
                        <a:pt x="1593532" y="1005466"/>
                      </a:moveTo>
                      <a:cubicBezTo>
                        <a:pt x="1582865" y="1005276"/>
                        <a:pt x="1573816" y="995655"/>
                        <a:pt x="1574197" y="985083"/>
                      </a:cubicBezTo>
                      <a:cubicBezTo>
                        <a:pt x="1574578" y="974414"/>
                        <a:pt x="1584389" y="965080"/>
                        <a:pt x="1594866" y="966223"/>
                      </a:cubicBezTo>
                      <a:cubicBezTo>
                        <a:pt x="1606201" y="967461"/>
                        <a:pt x="1612868" y="974224"/>
                        <a:pt x="1613440" y="985749"/>
                      </a:cubicBezTo>
                      <a:cubicBezTo>
                        <a:pt x="1614011" y="996417"/>
                        <a:pt x="1604201" y="1005656"/>
                        <a:pt x="1593532" y="1005466"/>
                      </a:cubicBezTo>
                      <a:close/>
                      <a:moveTo>
                        <a:pt x="50006" y="138786"/>
                      </a:moveTo>
                      <a:cubicBezTo>
                        <a:pt x="50006" y="148883"/>
                        <a:pt x="41148" y="157931"/>
                        <a:pt x="31052" y="158122"/>
                      </a:cubicBezTo>
                      <a:cubicBezTo>
                        <a:pt x="20479" y="158312"/>
                        <a:pt x="10954" y="148692"/>
                        <a:pt x="11335" y="138120"/>
                      </a:cubicBezTo>
                      <a:cubicBezTo>
                        <a:pt x="11716" y="128023"/>
                        <a:pt x="20955" y="119260"/>
                        <a:pt x="31052" y="119451"/>
                      </a:cubicBezTo>
                      <a:cubicBezTo>
                        <a:pt x="41148" y="119641"/>
                        <a:pt x="50006" y="128690"/>
                        <a:pt x="50006" y="138786"/>
                      </a:cubicBezTo>
                      <a:close/>
                      <a:moveTo>
                        <a:pt x="760762" y="263278"/>
                      </a:moveTo>
                      <a:cubicBezTo>
                        <a:pt x="761143" y="273755"/>
                        <a:pt x="751618" y="283471"/>
                        <a:pt x="741045" y="283376"/>
                      </a:cubicBezTo>
                      <a:cubicBezTo>
                        <a:pt x="731044" y="283280"/>
                        <a:pt x="721995" y="274422"/>
                        <a:pt x="721614" y="264421"/>
                      </a:cubicBezTo>
                      <a:cubicBezTo>
                        <a:pt x="721233" y="253848"/>
                        <a:pt x="730758" y="244228"/>
                        <a:pt x="741331" y="244323"/>
                      </a:cubicBezTo>
                      <a:cubicBezTo>
                        <a:pt x="751427" y="244419"/>
                        <a:pt x="760476" y="253277"/>
                        <a:pt x="760762" y="263278"/>
                      </a:cubicBezTo>
                      <a:close/>
                      <a:moveTo>
                        <a:pt x="1678400" y="1079952"/>
                      </a:moveTo>
                      <a:cubicBezTo>
                        <a:pt x="1678210" y="1090143"/>
                        <a:pt x="1669066" y="1098906"/>
                        <a:pt x="1658969" y="1098716"/>
                      </a:cubicBezTo>
                      <a:cubicBezTo>
                        <a:pt x="1648778" y="1098525"/>
                        <a:pt x="1640015" y="1089381"/>
                        <a:pt x="1640205" y="1079285"/>
                      </a:cubicBezTo>
                      <a:cubicBezTo>
                        <a:pt x="1640396" y="1069093"/>
                        <a:pt x="1649540" y="1060330"/>
                        <a:pt x="1659636" y="1060521"/>
                      </a:cubicBezTo>
                      <a:cubicBezTo>
                        <a:pt x="1669828" y="1060711"/>
                        <a:pt x="1678591" y="1069760"/>
                        <a:pt x="1678400" y="1079952"/>
                      </a:cubicBezTo>
                      <a:close/>
                      <a:moveTo>
                        <a:pt x="1827371" y="1498766"/>
                      </a:moveTo>
                      <a:cubicBezTo>
                        <a:pt x="1838516" y="1499433"/>
                        <a:pt x="1846612" y="1508577"/>
                        <a:pt x="1845278" y="1518959"/>
                      </a:cubicBezTo>
                      <a:cubicBezTo>
                        <a:pt x="1843850" y="1530008"/>
                        <a:pt x="1836896" y="1535723"/>
                        <a:pt x="1825943" y="1535532"/>
                      </a:cubicBezTo>
                      <a:cubicBezTo>
                        <a:pt x="1815465" y="1535437"/>
                        <a:pt x="1807369" y="1525817"/>
                        <a:pt x="1808702" y="1515435"/>
                      </a:cubicBezTo>
                      <a:cubicBezTo>
                        <a:pt x="1810131" y="1504386"/>
                        <a:pt x="1817180" y="1499242"/>
                        <a:pt x="1827371" y="1498766"/>
                      </a:cubicBezTo>
                      <a:close/>
                      <a:moveTo>
                        <a:pt x="1775270" y="1365606"/>
                      </a:moveTo>
                      <a:cubicBezTo>
                        <a:pt x="1764982" y="1365321"/>
                        <a:pt x="1756410" y="1356081"/>
                        <a:pt x="1756982" y="1345889"/>
                      </a:cubicBezTo>
                      <a:cubicBezTo>
                        <a:pt x="1757458" y="1335603"/>
                        <a:pt x="1766983" y="1326839"/>
                        <a:pt x="1776984" y="1328078"/>
                      </a:cubicBezTo>
                      <a:cubicBezTo>
                        <a:pt x="1787843" y="1329411"/>
                        <a:pt x="1794034" y="1335984"/>
                        <a:pt x="1794510" y="1346937"/>
                      </a:cubicBezTo>
                      <a:cubicBezTo>
                        <a:pt x="1794986" y="1357129"/>
                        <a:pt x="1785557" y="1365892"/>
                        <a:pt x="1775270" y="1365606"/>
                      </a:cubicBezTo>
                      <a:close/>
                      <a:moveTo>
                        <a:pt x="1189673" y="489402"/>
                      </a:moveTo>
                      <a:cubicBezTo>
                        <a:pt x="1199864" y="489021"/>
                        <a:pt x="1209008" y="497593"/>
                        <a:pt x="1209199" y="507880"/>
                      </a:cubicBezTo>
                      <a:cubicBezTo>
                        <a:pt x="1209389" y="518072"/>
                        <a:pt x="1200626" y="527406"/>
                        <a:pt x="1190339" y="526930"/>
                      </a:cubicBezTo>
                      <a:cubicBezTo>
                        <a:pt x="1179386" y="526359"/>
                        <a:pt x="1172813" y="520072"/>
                        <a:pt x="1171670" y="509213"/>
                      </a:cubicBezTo>
                      <a:cubicBezTo>
                        <a:pt x="1170432" y="499212"/>
                        <a:pt x="1179386" y="489878"/>
                        <a:pt x="1189673" y="489402"/>
                      </a:cubicBezTo>
                      <a:close/>
                      <a:moveTo>
                        <a:pt x="1044797" y="381769"/>
                      </a:moveTo>
                      <a:cubicBezTo>
                        <a:pt x="1055942" y="381769"/>
                        <a:pt x="1064609" y="390532"/>
                        <a:pt x="1063752" y="401010"/>
                      </a:cubicBezTo>
                      <a:cubicBezTo>
                        <a:pt x="1062800" y="412059"/>
                        <a:pt x="1056323" y="418250"/>
                        <a:pt x="1045274" y="418631"/>
                      </a:cubicBezTo>
                      <a:cubicBezTo>
                        <a:pt x="1034796" y="419012"/>
                        <a:pt x="1026128" y="409963"/>
                        <a:pt x="1026986" y="399486"/>
                      </a:cubicBezTo>
                      <a:cubicBezTo>
                        <a:pt x="1027938" y="388437"/>
                        <a:pt x="1034510" y="382721"/>
                        <a:pt x="1044797" y="381769"/>
                      </a:cubicBezTo>
                      <a:close/>
                      <a:moveTo>
                        <a:pt x="838962" y="277851"/>
                      </a:moveTo>
                      <a:cubicBezTo>
                        <a:pt x="838200" y="288805"/>
                        <a:pt x="832580" y="295377"/>
                        <a:pt x="821436" y="296139"/>
                      </a:cubicBezTo>
                      <a:cubicBezTo>
                        <a:pt x="810768" y="296806"/>
                        <a:pt x="802196" y="288424"/>
                        <a:pt x="802767" y="277756"/>
                      </a:cubicBezTo>
                      <a:cubicBezTo>
                        <a:pt x="803339" y="266612"/>
                        <a:pt x="809720" y="260230"/>
                        <a:pt x="820769" y="260230"/>
                      </a:cubicBezTo>
                      <a:cubicBezTo>
                        <a:pt x="832009" y="260135"/>
                        <a:pt x="837914" y="266802"/>
                        <a:pt x="838962" y="277851"/>
                      </a:cubicBezTo>
                      <a:close/>
                      <a:moveTo>
                        <a:pt x="899636" y="274994"/>
                      </a:moveTo>
                      <a:cubicBezTo>
                        <a:pt x="910209" y="275756"/>
                        <a:pt x="916972" y="280899"/>
                        <a:pt x="917353" y="291567"/>
                      </a:cubicBezTo>
                      <a:cubicBezTo>
                        <a:pt x="917734" y="302140"/>
                        <a:pt x="911638" y="308712"/>
                        <a:pt x="901065" y="309093"/>
                      </a:cubicBezTo>
                      <a:cubicBezTo>
                        <a:pt x="890492" y="309474"/>
                        <a:pt x="884015" y="303473"/>
                        <a:pt x="883444" y="292901"/>
                      </a:cubicBezTo>
                      <a:cubicBezTo>
                        <a:pt x="882968" y="282233"/>
                        <a:pt x="889445" y="276708"/>
                        <a:pt x="899636" y="274994"/>
                      </a:cubicBezTo>
                      <a:close/>
                      <a:moveTo>
                        <a:pt x="1706975" y="1173582"/>
                      </a:moveTo>
                      <a:cubicBezTo>
                        <a:pt x="1707642" y="1162152"/>
                        <a:pt x="1715929" y="1154818"/>
                        <a:pt x="1726121" y="1155961"/>
                      </a:cubicBezTo>
                      <a:cubicBezTo>
                        <a:pt x="1737360" y="1157199"/>
                        <a:pt x="1742980" y="1164153"/>
                        <a:pt x="1741932" y="1175297"/>
                      </a:cubicBezTo>
                      <a:cubicBezTo>
                        <a:pt x="1740980" y="1185870"/>
                        <a:pt x="1734217" y="1191394"/>
                        <a:pt x="1723835" y="1190918"/>
                      </a:cubicBezTo>
                      <a:cubicBezTo>
                        <a:pt x="1712500" y="1190251"/>
                        <a:pt x="1707356" y="1183203"/>
                        <a:pt x="1706975" y="1173582"/>
                      </a:cubicBezTo>
                      <a:close/>
                      <a:moveTo>
                        <a:pt x="1332643" y="595701"/>
                      </a:moveTo>
                      <a:cubicBezTo>
                        <a:pt x="1343692" y="596939"/>
                        <a:pt x="1350169" y="602749"/>
                        <a:pt x="1349788" y="613988"/>
                      </a:cubicBezTo>
                      <a:cubicBezTo>
                        <a:pt x="1349407" y="625228"/>
                        <a:pt x="1342644" y="631324"/>
                        <a:pt x="1331405" y="630848"/>
                      </a:cubicBezTo>
                      <a:cubicBezTo>
                        <a:pt x="1320927" y="630467"/>
                        <a:pt x="1314926" y="624085"/>
                        <a:pt x="1314926" y="613512"/>
                      </a:cubicBezTo>
                      <a:cubicBezTo>
                        <a:pt x="1314926" y="602178"/>
                        <a:pt x="1321594" y="596653"/>
                        <a:pt x="1332643" y="595701"/>
                      </a:cubicBezTo>
                      <a:close/>
                      <a:moveTo>
                        <a:pt x="1808607" y="1270833"/>
                      </a:moveTo>
                      <a:cubicBezTo>
                        <a:pt x="1802321" y="1275023"/>
                        <a:pt x="1796320" y="1281977"/>
                        <a:pt x="1789557" y="1282834"/>
                      </a:cubicBezTo>
                      <a:cubicBezTo>
                        <a:pt x="1780127" y="1284072"/>
                        <a:pt x="1773650" y="1276643"/>
                        <a:pt x="1773936" y="1266832"/>
                      </a:cubicBezTo>
                      <a:cubicBezTo>
                        <a:pt x="1774127" y="1257021"/>
                        <a:pt x="1780889" y="1249782"/>
                        <a:pt x="1790319" y="1251497"/>
                      </a:cubicBezTo>
                      <a:cubicBezTo>
                        <a:pt x="1797082" y="1252735"/>
                        <a:pt x="1802702" y="1259784"/>
                        <a:pt x="1808798" y="1264355"/>
                      </a:cubicBezTo>
                      <a:cubicBezTo>
                        <a:pt x="1808702" y="1266451"/>
                        <a:pt x="1808702" y="1268642"/>
                        <a:pt x="1808607" y="1270833"/>
                      </a:cubicBezTo>
                      <a:close/>
                      <a:moveTo>
                        <a:pt x="1860137" y="1440854"/>
                      </a:moveTo>
                      <a:cubicBezTo>
                        <a:pt x="1853946" y="1445330"/>
                        <a:pt x="1848326" y="1451808"/>
                        <a:pt x="1841468" y="1453808"/>
                      </a:cubicBezTo>
                      <a:cubicBezTo>
                        <a:pt x="1833086" y="1456189"/>
                        <a:pt x="1823752" y="1445997"/>
                        <a:pt x="1824704" y="1437044"/>
                      </a:cubicBezTo>
                      <a:cubicBezTo>
                        <a:pt x="1825752" y="1427328"/>
                        <a:pt x="1831943" y="1419994"/>
                        <a:pt x="1841373" y="1421709"/>
                      </a:cubicBezTo>
                      <a:cubicBezTo>
                        <a:pt x="1848136" y="1422947"/>
                        <a:pt x="1853946" y="1429900"/>
                        <a:pt x="1860137" y="1434377"/>
                      </a:cubicBezTo>
                      <a:cubicBezTo>
                        <a:pt x="1860137" y="1436568"/>
                        <a:pt x="1860137" y="1438663"/>
                        <a:pt x="1860137" y="1440854"/>
                      </a:cubicBezTo>
                      <a:close/>
                      <a:moveTo>
                        <a:pt x="1143953" y="417678"/>
                      </a:moveTo>
                      <a:cubicBezTo>
                        <a:pt x="1137761" y="422155"/>
                        <a:pt x="1132142" y="428632"/>
                        <a:pt x="1125284" y="430632"/>
                      </a:cubicBezTo>
                      <a:cubicBezTo>
                        <a:pt x="1116902" y="433013"/>
                        <a:pt x="1107567" y="422822"/>
                        <a:pt x="1108520" y="413868"/>
                      </a:cubicBezTo>
                      <a:cubicBezTo>
                        <a:pt x="1109567" y="404153"/>
                        <a:pt x="1115759" y="396819"/>
                        <a:pt x="1125188" y="398533"/>
                      </a:cubicBezTo>
                      <a:cubicBezTo>
                        <a:pt x="1131951" y="399771"/>
                        <a:pt x="1137761" y="406820"/>
                        <a:pt x="1143953" y="411201"/>
                      </a:cubicBezTo>
                      <a:cubicBezTo>
                        <a:pt x="1143857" y="413297"/>
                        <a:pt x="1143953" y="415487"/>
                        <a:pt x="1143953" y="417678"/>
                      </a:cubicBezTo>
                      <a:close/>
                      <a:moveTo>
                        <a:pt x="299657" y="105735"/>
                      </a:moveTo>
                      <a:cubicBezTo>
                        <a:pt x="293275" y="110021"/>
                        <a:pt x="287465" y="116307"/>
                        <a:pt x="280511" y="117927"/>
                      </a:cubicBezTo>
                      <a:cubicBezTo>
                        <a:pt x="272034" y="120022"/>
                        <a:pt x="263081" y="109354"/>
                        <a:pt x="264414" y="100591"/>
                      </a:cubicBezTo>
                      <a:cubicBezTo>
                        <a:pt x="265843" y="90971"/>
                        <a:pt x="272320" y="83827"/>
                        <a:pt x="281654" y="85827"/>
                      </a:cubicBezTo>
                      <a:cubicBezTo>
                        <a:pt x="288417" y="87256"/>
                        <a:pt x="293846" y="94590"/>
                        <a:pt x="299942" y="99258"/>
                      </a:cubicBezTo>
                      <a:cubicBezTo>
                        <a:pt x="299752" y="101448"/>
                        <a:pt x="299752" y="103544"/>
                        <a:pt x="299657" y="105735"/>
                      </a:cubicBezTo>
                      <a:close/>
                      <a:moveTo>
                        <a:pt x="1627156" y="911645"/>
                      </a:moveTo>
                      <a:cubicBezTo>
                        <a:pt x="1621060" y="916312"/>
                        <a:pt x="1615631" y="922884"/>
                        <a:pt x="1608773" y="925075"/>
                      </a:cubicBezTo>
                      <a:cubicBezTo>
                        <a:pt x="1600486" y="927742"/>
                        <a:pt x="1590961" y="917741"/>
                        <a:pt x="1591532" y="908787"/>
                      </a:cubicBezTo>
                      <a:cubicBezTo>
                        <a:pt x="1592199" y="898977"/>
                        <a:pt x="1598390" y="891642"/>
                        <a:pt x="1607820" y="892976"/>
                      </a:cubicBezTo>
                      <a:cubicBezTo>
                        <a:pt x="1614678" y="894023"/>
                        <a:pt x="1620584" y="900881"/>
                        <a:pt x="1626965" y="905168"/>
                      </a:cubicBezTo>
                      <a:cubicBezTo>
                        <a:pt x="1627061" y="907359"/>
                        <a:pt x="1627156" y="909549"/>
                        <a:pt x="1627156" y="911645"/>
                      </a:cubicBezTo>
                      <a:close/>
                      <a:moveTo>
                        <a:pt x="457486" y="125356"/>
                      </a:moveTo>
                      <a:cubicBezTo>
                        <a:pt x="455771" y="140120"/>
                        <a:pt x="450437" y="146883"/>
                        <a:pt x="439769" y="146787"/>
                      </a:cubicBezTo>
                      <a:cubicBezTo>
                        <a:pt x="429959" y="146692"/>
                        <a:pt x="423577" y="140501"/>
                        <a:pt x="423386" y="130690"/>
                      </a:cubicBezTo>
                      <a:cubicBezTo>
                        <a:pt x="423196" y="120117"/>
                        <a:pt x="429863" y="112593"/>
                        <a:pt x="440055" y="114021"/>
                      </a:cubicBezTo>
                      <a:cubicBezTo>
                        <a:pt x="446913" y="115069"/>
                        <a:pt x="452723" y="122118"/>
                        <a:pt x="457486" y="125356"/>
                      </a:cubicBezTo>
                      <a:close/>
                      <a:moveTo>
                        <a:pt x="1561624" y="818871"/>
                      </a:moveTo>
                      <a:cubicBezTo>
                        <a:pt x="1555337" y="823158"/>
                        <a:pt x="1549527" y="829539"/>
                        <a:pt x="1542574" y="831349"/>
                      </a:cubicBezTo>
                      <a:cubicBezTo>
                        <a:pt x="1534192" y="833540"/>
                        <a:pt x="1525048" y="823062"/>
                        <a:pt x="1526191" y="814204"/>
                      </a:cubicBezTo>
                      <a:cubicBezTo>
                        <a:pt x="1527524" y="804488"/>
                        <a:pt x="1533811" y="797345"/>
                        <a:pt x="1543241" y="799250"/>
                      </a:cubicBezTo>
                      <a:cubicBezTo>
                        <a:pt x="1550003" y="800583"/>
                        <a:pt x="1555528" y="807822"/>
                        <a:pt x="1561719" y="812394"/>
                      </a:cubicBezTo>
                      <a:cubicBezTo>
                        <a:pt x="1561719" y="814585"/>
                        <a:pt x="1561719" y="816680"/>
                        <a:pt x="1561624" y="818871"/>
                      </a:cubicBezTo>
                      <a:close/>
                      <a:moveTo>
                        <a:pt x="1266920" y="541218"/>
                      </a:moveTo>
                      <a:cubicBezTo>
                        <a:pt x="1262444" y="535026"/>
                        <a:pt x="1255300" y="529406"/>
                        <a:pt x="1254157" y="522644"/>
                      </a:cubicBezTo>
                      <a:cubicBezTo>
                        <a:pt x="1252538" y="513214"/>
                        <a:pt x="1259777" y="506546"/>
                        <a:pt x="1269587" y="506356"/>
                      </a:cubicBezTo>
                      <a:cubicBezTo>
                        <a:pt x="1279398" y="506166"/>
                        <a:pt x="1286828" y="512643"/>
                        <a:pt x="1285589" y="522072"/>
                      </a:cubicBezTo>
                      <a:cubicBezTo>
                        <a:pt x="1284637" y="528835"/>
                        <a:pt x="1277779" y="534741"/>
                        <a:pt x="1273493" y="541122"/>
                      </a:cubicBezTo>
                      <a:cubicBezTo>
                        <a:pt x="1271302" y="541122"/>
                        <a:pt x="1269111" y="541218"/>
                        <a:pt x="1266920" y="541218"/>
                      </a:cubicBezTo>
                      <a:close/>
                      <a:moveTo>
                        <a:pt x="538448" y="147835"/>
                      </a:moveTo>
                      <a:cubicBezTo>
                        <a:pt x="532257" y="152217"/>
                        <a:pt x="526542" y="158694"/>
                        <a:pt x="519589" y="160598"/>
                      </a:cubicBezTo>
                      <a:cubicBezTo>
                        <a:pt x="511207" y="162885"/>
                        <a:pt x="501968" y="152597"/>
                        <a:pt x="503015" y="143739"/>
                      </a:cubicBezTo>
                      <a:cubicBezTo>
                        <a:pt x="504158" y="134024"/>
                        <a:pt x="510445" y="126785"/>
                        <a:pt x="519875" y="128595"/>
                      </a:cubicBezTo>
                      <a:cubicBezTo>
                        <a:pt x="526637" y="129833"/>
                        <a:pt x="532352" y="136977"/>
                        <a:pt x="538544" y="141453"/>
                      </a:cubicBezTo>
                      <a:cubicBezTo>
                        <a:pt x="538544" y="143549"/>
                        <a:pt x="538544" y="145644"/>
                        <a:pt x="538448" y="147835"/>
                      </a:cubicBezTo>
                      <a:close/>
                      <a:moveTo>
                        <a:pt x="355664" y="98495"/>
                      </a:moveTo>
                      <a:cubicBezTo>
                        <a:pt x="370332" y="100305"/>
                        <a:pt x="377190" y="105639"/>
                        <a:pt x="377000" y="116307"/>
                      </a:cubicBezTo>
                      <a:cubicBezTo>
                        <a:pt x="376904" y="126118"/>
                        <a:pt x="370618" y="132404"/>
                        <a:pt x="360807" y="132595"/>
                      </a:cubicBezTo>
                      <a:cubicBezTo>
                        <a:pt x="350234" y="132690"/>
                        <a:pt x="342710" y="125928"/>
                        <a:pt x="344234" y="115831"/>
                      </a:cubicBezTo>
                      <a:cubicBezTo>
                        <a:pt x="345281" y="109068"/>
                        <a:pt x="352425" y="103163"/>
                        <a:pt x="355664" y="98495"/>
                      </a:cubicBezTo>
                      <a:close/>
                      <a:moveTo>
                        <a:pt x="1495901" y="724097"/>
                      </a:moveTo>
                      <a:cubicBezTo>
                        <a:pt x="1489805" y="728574"/>
                        <a:pt x="1484281" y="735718"/>
                        <a:pt x="1477613" y="736861"/>
                      </a:cubicBezTo>
                      <a:cubicBezTo>
                        <a:pt x="1468184" y="738480"/>
                        <a:pt x="1460373" y="730860"/>
                        <a:pt x="1462088" y="721526"/>
                      </a:cubicBezTo>
                      <a:cubicBezTo>
                        <a:pt x="1463231" y="715430"/>
                        <a:pt x="1471041" y="706857"/>
                        <a:pt x="1476470" y="706381"/>
                      </a:cubicBezTo>
                      <a:cubicBezTo>
                        <a:pt x="1482471" y="705905"/>
                        <a:pt x="1489139" y="713334"/>
                        <a:pt x="1495616" y="717335"/>
                      </a:cubicBezTo>
                      <a:cubicBezTo>
                        <a:pt x="1495711" y="719621"/>
                        <a:pt x="1495806" y="721812"/>
                        <a:pt x="1495901" y="724097"/>
                      </a:cubicBezTo>
                      <a:close/>
                      <a:moveTo>
                        <a:pt x="595789" y="177077"/>
                      </a:moveTo>
                      <a:cubicBezTo>
                        <a:pt x="591598" y="170886"/>
                        <a:pt x="584645" y="164980"/>
                        <a:pt x="583692" y="158312"/>
                      </a:cubicBezTo>
                      <a:cubicBezTo>
                        <a:pt x="582454" y="148883"/>
                        <a:pt x="590360" y="141358"/>
                        <a:pt x="599599" y="143454"/>
                      </a:cubicBezTo>
                      <a:cubicBezTo>
                        <a:pt x="605600" y="144787"/>
                        <a:pt x="613886" y="152979"/>
                        <a:pt x="614077" y="158408"/>
                      </a:cubicBezTo>
                      <a:cubicBezTo>
                        <a:pt x="614363" y="164409"/>
                        <a:pt x="606647" y="170790"/>
                        <a:pt x="602456" y="177077"/>
                      </a:cubicBezTo>
                      <a:cubicBezTo>
                        <a:pt x="600266" y="177077"/>
                        <a:pt x="598075" y="177077"/>
                        <a:pt x="595789" y="177077"/>
                      </a:cubicBezTo>
                      <a:close/>
                      <a:moveTo>
                        <a:pt x="219456" y="91447"/>
                      </a:moveTo>
                      <a:cubicBezTo>
                        <a:pt x="213170" y="95543"/>
                        <a:pt x="207074" y="102305"/>
                        <a:pt x="200406" y="103068"/>
                      </a:cubicBezTo>
                      <a:cubicBezTo>
                        <a:pt x="190976" y="104020"/>
                        <a:pt x="183547" y="96019"/>
                        <a:pt x="185928" y="86780"/>
                      </a:cubicBezTo>
                      <a:cubicBezTo>
                        <a:pt x="187452" y="80779"/>
                        <a:pt x="195834" y="72778"/>
                        <a:pt x="201263" y="72683"/>
                      </a:cubicBezTo>
                      <a:cubicBezTo>
                        <a:pt x="207264" y="72587"/>
                        <a:pt x="213551" y="80398"/>
                        <a:pt x="219647" y="84779"/>
                      </a:cubicBezTo>
                      <a:cubicBezTo>
                        <a:pt x="219551" y="86970"/>
                        <a:pt x="219551" y="89161"/>
                        <a:pt x="219456" y="91447"/>
                      </a:cubicBezTo>
                      <a:close/>
                      <a:moveTo>
                        <a:pt x="1691354" y="1003752"/>
                      </a:moveTo>
                      <a:cubicBezTo>
                        <a:pt x="1685068" y="1007657"/>
                        <a:pt x="1678496" y="1015086"/>
                        <a:pt x="1672590" y="1014610"/>
                      </a:cubicBezTo>
                      <a:cubicBezTo>
                        <a:pt x="1667256" y="1014134"/>
                        <a:pt x="1659541" y="1005561"/>
                        <a:pt x="1658588" y="999561"/>
                      </a:cubicBezTo>
                      <a:cubicBezTo>
                        <a:pt x="1656969" y="990131"/>
                        <a:pt x="1664875" y="983082"/>
                        <a:pt x="1674400" y="984892"/>
                      </a:cubicBezTo>
                      <a:cubicBezTo>
                        <a:pt x="1680686" y="986130"/>
                        <a:pt x="1685830" y="992988"/>
                        <a:pt x="1691450" y="997275"/>
                      </a:cubicBezTo>
                      <a:cubicBezTo>
                        <a:pt x="1691450" y="999465"/>
                        <a:pt x="1691450" y="1001656"/>
                        <a:pt x="1691354" y="1003752"/>
                      </a:cubicBezTo>
                      <a:close/>
                      <a:moveTo>
                        <a:pt x="984123" y="289186"/>
                      </a:moveTo>
                      <a:cubicBezTo>
                        <a:pt x="987743" y="295187"/>
                        <a:pt x="993743" y="300902"/>
                        <a:pt x="994601" y="307188"/>
                      </a:cubicBezTo>
                      <a:cubicBezTo>
                        <a:pt x="995744" y="316428"/>
                        <a:pt x="988790" y="321857"/>
                        <a:pt x="979361" y="321476"/>
                      </a:cubicBezTo>
                      <a:cubicBezTo>
                        <a:pt x="969836" y="321095"/>
                        <a:pt x="963549" y="314904"/>
                        <a:pt x="965454" y="305950"/>
                      </a:cubicBezTo>
                      <a:cubicBezTo>
                        <a:pt x="966788" y="299663"/>
                        <a:pt x="973265" y="294520"/>
                        <a:pt x="977551" y="288900"/>
                      </a:cubicBezTo>
                      <a:cubicBezTo>
                        <a:pt x="979646" y="288996"/>
                        <a:pt x="981932" y="289091"/>
                        <a:pt x="984123" y="289186"/>
                      </a:cubicBezTo>
                      <a:close/>
                      <a:moveTo>
                        <a:pt x="1755648" y="1097859"/>
                      </a:moveTo>
                      <a:cubicBezTo>
                        <a:pt x="1750028" y="1101383"/>
                        <a:pt x="1744790" y="1107003"/>
                        <a:pt x="1738884" y="1107955"/>
                      </a:cubicBezTo>
                      <a:cubicBezTo>
                        <a:pt x="1729454" y="1109289"/>
                        <a:pt x="1724025" y="1102812"/>
                        <a:pt x="1724406" y="1093191"/>
                      </a:cubicBezTo>
                      <a:cubicBezTo>
                        <a:pt x="1724787" y="1083476"/>
                        <a:pt x="1731074" y="1077666"/>
                        <a:pt x="1740122" y="1079761"/>
                      </a:cubicBezTo>
                      <a:cubicBezTo>
                        <a:pt x="1745932" y="1081095"/>
                        <a:pt x="1750695" y="1087286"/>
                        <a:pt x="1755934" y="1091286"/>
                      </a:cubicBezTo>
                      <a:cubicBezTo>
                        <a:pt x="1755839" y="1093477"/>
                        <a:pt x="1755743" y="1095668"/>
                        <a:pt x="1755648" y="1097859"/>
                      </a:cubicBezTo>
                      <a:close/>
                      <a:moveTo>
                        <a:pt x="1415415" y="610750"/>
                      </a:moveTo>
                      <a:cubicBezTo>
                        <a:pt x="1419130" y="616179"/>
                        <a:pt x="1425035" y="621228"/>
                        <a:pt x="1426083" y="627133"/>
                      </a:cubicBezTo>
                      <a:cubicBezTo>
                        <a:pt x="1427798" y="636372"/>
                        <a:pt x="1421606" y="642183"/>
                        <a:pt x="1411891" y="642183"/>
                      </a:cubicBezTo>
                      <a:cubicBezTo>
                        <a:pt x="1402175" y="642183"/>
                        <a:pt x="1396079" y="636277"/>
                        <a:pt x="1397889" y="627038"/>
                      </a:cubicBezTo>
                      <a:cubicBezTo>
                        <a:pt x="1399032" y="621132"/>
                        <a:pt x="1404938" y="616179"/>
                        <a:pt x="1408748" y="610750"/>
                      </a:cubicBezTo>
                      <a:cubicBezTo>
                        <a:pt x="1411034" y="610655"/>
                        <a:pt x="1413224" y="610750"/>
                        <a:pt x="1415415" y="610750"/>
                      </a:cubicBezTo>
                      <a:close/>
                      <a:moveTo>
                        <a:pt x="120777" y="90304"/>
                      </a:moveTo>
                      <a:cubicBezTo>
                        <a:pt x="117158" y="84779"/>
                        <a:pt x="111347" y="79636"/>
                        <a:pt x="110395" y="73730"/>
                      </a:cubicBezTo>
                      <a:cubicBezTo>
                        <a:pt x="108871" y="64396"/>
                        <a:pt x="115253" y="58776"/>
                        <a:pt x="124873" y="58967"/>
                      </a:cubicBezTo>
                      <a:cubicBezTo>
                        <a:pt x="134588" y="59157"/>
                        <a:pt x="140494" y="65253"/>
                        <a:pt x="138589" y="74397"/>
                      </a:cubicBezTo>
                      <a:cubicBezTo>
                        <a:pt x="137351" y="80303"/>
                        <a:pt x="131255" y="85161"/>
                        <a:pt x="127349" y="90495"/>
                      </a:cubicBezTo>
                      <a:cubicBezTo>
                        <a:pt x="125159" y="90399"/>
                        <a:pt x="122968" y="90304"/>
                        <a:pt x="120777" y="90304"/>
                      </a:cubicBezTo>
                      <a:close/>
                      <a:moveTo>
                        <a:pt x="693325" y="176124"/>
                      </a:moveTo>
                      <a:cubicBezTo>
                        <a:pt x="687515" y="180125"/>
                        <a:pt x="682181" y="186411"/>
                        <a:pt x="675894" y="187459"/>
                      </a:cubicBezTo>
                      <a:cubicBezTo>
                        <a:pt x="666750" y="189078"/>
                        <a:pt x="660940" y="182506"/>
                        <a:pt x="660845" y="172981"/>
                      </a:cubicBezTo>
                      <a:cubicBezTo>
                        <a:pt x="660749" y="163456"/>
                        <a:pt x="666560" y="156788"/>
                        <a:pt x="675704" y="158312"/>
                      </a:cubicBezTo>
                      <a:cubicBezTo>
                        <a:pt x="681990" y="159360"/>
                        <a:pt x="687515" y="165552"/>
                        <a:pt x="693325" y="169457"/>
                      </a:cubicBezTo>
                      <a:cubicBezTo>
                        <a:pt x="693325" y="171647"/>
                        <a:pt x="693325" y="173934"/>
                        <a:pt x="693325" y="176124"/>
                      </a:cubicBezTo>
                      <a:close/>
                      <a:moveTo>
                        <a:pt x="772097" y="189745"/>
                      </a:moveTo>
                      <a:cubicBezTo>
                        <a:pt x="766763" y="193650"/>
                        <a:pt x="761143" y="200889"/>
                        <a:pt x="756190" y="200413"/>
                      </a:cubicBezTo>
                      <a:cubicBezTo>
                        <a:pt x="750856" y="199937"/>
                        <a:pt x="746284" y="192221"/>
                        <a:pt x="741331" y="187650"/>
                      </a:cubicBezTo>
                      <a:cubicBezTo>
                        <a:pt x="745903" y="182696"/>
                        <a:pt x="749903" y="174600"/>
                        <a:pt x="755142" y="173743"/>
                      </a:cubicBezTo>
                      <a:cubicBezTo>
                        <a:pt x="760095" y="172886"/>
                        <a:pt x="766286" y="179744"/>
                        <a:pt x="771906" y="183173"/>
                      </a:cubicBezTo>
                      <a:cubicBezTo>
                        <a:pt x="771906" y="185363"/>
                        <a:pt x="772001" y="187554"/>
                        <a:pt x="772097" y="189745"/>
                      </a:cubicBezTo>
                      <a:close/>
                      <a:moveTo>
                        <a:pt x="1871567" y="1361796"/>
                      </a:moveTo>
                      <a:cubicBezTo>
                        <a:pt x="1865948" y="1365225"/>
                        <a:pt x="1860042" y="1371702"/>
                        <a:pt x="1854708" y="1371226"/>
                      </a:cubicBezTo>
                      <a:cubicBezTo>
                        <a:pt x="1849946" y="1370845"/>
                        <a:pt x="1841659" y="1362177"/>
                        <a:pt x="1842326" y="1358463"/>
                      </a:cubicBezTo>
                      <a:cubicBezTo>
                        <a:pt x="1843278" y="1353033"/>
                        <a:pt x="1850422" y="1345509"/>
                        <a:pt x="1855661" y="1344937"/>
                      </a:cubicBezTo>
                      <a:cubicBezTo>
                        <a:pt x="1860518" y="1344366"/>
                        <a:pt x="1866424" y="1351605"/>
                        <a:pt x="1871758" y="1355319"/>
                      </a:cubicBezTo>
                      <a:cubicBezTo>
                        <a:pt x="1871663" y="1357510"/>
                        <a:pt x="1871567" y="1359701"/>
                        <a:pt x="1871567" y="1361796"/>
                      </a:cubicBezTo>
                      <a:close/>
                      <a:moveTo>
                        <a:pt x="1907096" y="1551153"/>
                      </a:moveTo>
                      <a:cubicBezTo>
                        <a:pt x="1900428" y="1542105"/>
                        <a:pt x="1893380" y="1536675"/>
                        <a:pt x="1893761" y="1532008"/>
                      </a:cubicBezTo>
                      <a:cubicBezTo>
                        <a:pt x="1894237" y="1526960"/>
                        <a:pt x="1901762" y="1522578"/>
                        <a:pt x="1906143" y="1517911"/>
                      </a:cubicBezTo>
                      <a:cubicBezTo>
                        <a:pt x="1910810" y="1522293"/>
                        <a:pt x="1918526" y="1526293"/>
                        <a:pt x="1919288" y="1531341"/>
                      </a:cubicBezTo>
                      <a:cubicBezTo>
                        <a:pt x="1919954" y="1535913"/>
                        <a:pt x="1913287" y="1541723"/>
                        <a:pt x="1907096" y="1551153"/>
                      </a:cubicBezTo>
                      <a:close/>
                      <a:moveTo>
                        <a:pt x="64580" y="59348"/>
                      </a:moveTo>
                      <a:cubicBezTo>
                        <a:pt x="55531" y="65729"/>
                        <a:pt x="49530" y="73064"/>
                        <a:pt x="45244" y="72111"/>
                      </a:cubicBezTo>
                      <a:cubicBezTo>
                        <a:pt x="39719" y="70968"/>
                        <a:pt x="35624" y="63253"/>
                        <a:pt x="30956" y="58300"/>
                      </a:cubicBezTo>
                      <a:cubicBezTo>
                        <a:pt x="35719" y="53919"/>
                        <a:pt x="40291" y="46489"/>
                        <a:pt x="45339" y="46108"/>
                      </a:cubicBezTo>
                      <a:cubicBezTo>
                        <a:pt x="50292" y="45822"/>
                        <a:pt x="55721" y="52871"/>
                        <a:pt x="64580" y="59348"/>
                      </a:cubicBezTo>
                      <a:close/>
                      <a:moveTo>
                        <a:pt x="1224153" y="429680"/>
                      </a:moveTo>
                      <a:cubicBezTo>
                        <a:pt x="1214914" y="435680"/>
                        <a:pt x="1208627" y="442729"/>
                        <a:pt x="1204436" y="441681"/>
                      </a:cubicBezTo>
                      <a:cubicBezTo>
                        <a:pt x="1199007" y="440253"/>
                        <a:pt x="1195197" y="432442"/>
                        <a:pt x="1190720" y="427298"/>
                      </a:cubicBezTo>
                      <a:cubicBezTo>
                        <a:pt x="1195673" y="423108"/>
                        <a:pt x="1200531" y="415869"/>
                        <a:pt x="1205579" y="415678"/>
                      </a:cubicBezTo>
                      <a:cubicBezTo>
                        <a:pt x="1210437" y="415583"/>
                        <a:pt x="1215581" y="422822"/>
                        <a:pt x="1224153" y="429680"/>
                      </a:cubicBezTo>
                      <a:close/>
                      <a:moveTo>
                        <a:pt x="1074706" y="323952"/>
                      </a:moveTo>
                      <a:cubicBezTo>
                        <a:pt x="1069467" y="327286"/>
                        <a:pt x="1063562" y="333858"/>
                        <a:pt x="1058990" y="333096"/>
                      </a:cubicBezTo>
                      <a:cubicBezTo>
                        <a:pt x="1054132" y="332239"/>
                        <a:pt x="1047845" y="324810"/>
                        <a:pt x="1047179" y="319571"/>
                      </a:cubicBezTo>
                      <a:cubicBezTo>
                        <a:pt x="1046702" y="316142"/>
                        <a:pt x="1055084" y="308331"/>
                        <a:pt x="1059561" y="308236"/>
                      </a:cubicBezTo>
                      <a:cubicBezTo>
                        <a:pt x="1064609" y="308141"/>
                        <a:pt x="1069753" y="314522"/>
                        <a:pt x="1074896" y="318142"/>
                      </a:cubicBezTo>
                      <a:cubicBezTo>
                        <a:pt x="1074801" y="320142"/>
                        <a:pt x="1074801" y="322047"/>
                        <a:pt x="1074706" y="323952"/>
                      </a:cubicBezTo>
                      <a:close/>
                      <a:moveTo>
                        <a:pt x="835533" y="216510"/>
                      </a:moveTo>
                      <a:cubicBezTo>
                        <a:pt x="829342" y="208509"/>
                        <a:pt x="822770" y="203652"/>
                        <a:pt x="823055" y="199175"/>
                      </a:cubicBezTo>
                      <a:cubicBezTo>
                        <a:pt x="823341" y="194508"/>
                        <a:pt x="830104" y="190126"/>
                        <a:pt x="834009" y="185649"/>
                      </a:cubicBezTo>
                      <a:cubicBezTo>
                        <a:pt x="838676" y="189936"/>
                        <a:pt x="845820" y="193555"/>
                        <a:pt x="847058" y="198603"/>
                      </a:cubicBezTo>
                      <a:cubicBezTo>
                        <a:pt x="847916" y="202509"/>
                        <a:pt x="841248" y="208128"/>
                        <a:pt x="835533" y="216510"/>
                      </a:cubicBezTo>
                      <a:close/>
                      <a:moveTo>
                        <a:pt x="1806512" y="1172249"/>
                      </a:moveTo>
                      <a:cubicBezTo>
                        <a:pt x="1810131" y="1177297"/>
                        <a:pt x="1817084" y="1182726"/>
                        <a:pt x="1816608" y="1187298"/>
                      </a:cubicBezTo>
                      <a:cubicBezTo>
                        <a:pt x="1816037" y="1192251"/>
                        <a:pt x="1808988" y="1199014"/>
                        <a:pt x="1803845" y="1199967"/>
                      </a:cubicBezTo>
                      <a:cubicBezTo>
                        <a:pt x="1800320" y="1200633"/>
                        <a:pt x="1792129" y="1192823"/>
                        <a:pt x="1791748" y="1188441"/>
                      </a:cubicBezTo>
                      <a:cubicBezTo>
                        <a:pt x="1791367" y="1183393"/>
                        <a:pt x="1797368" y="1177869"/>
                        <a:pt x="1800606" y="1172535"/>
                      </a:cubicBezTo>
                      <a:cubicBezTo>
                        <a:pt x="1802606" y="1172344"/>
                        <a:pt x="1804607" y="1172249"/>
                        <a:pt x="1806512" y="1172249"/>
                      </a:cubicBezTo>
                      <a:close/>
                      <a:moveTo>
                        <a:pt x="1343882" y="549123"/>
                      </a:moveTo>
                      <a:cubicBezTo>
                        <a:pt x="1340358" y="543980"/>
                        <a:pt x="1333595" y="538360"/>
                        <a:pt x="1334262" y="533788"/>
                      </a:cubicBezTo>
                      <a:cubicBezTo>
                        <a:pt x="1334929" y="528835"/>
                        <a:pt x="1342168" y="522358"/>
                        <a:pt x="1347311" y="521501"/>
                      </a:cubicBezTo>
                      <a:cubicBezTo>
                        <a:pt x="1350740" y="520929"/>
                        <a:pt x="1358837" y="528930"/>
                        <a:pt x="1359027" y="533407"/>
                      </a:cubicBezTo>
                      <a:cubicBezTo>
                        <a:pt x="1359313" y="538455"/>
                        <a:pt x="1353122" y="543885"/>
                        <a:pt x="1349693" y="549123"/>
                      </a:cubicBezTo>
                      <a:cubicBezTo>
                        <a:pt x="1347788" y="549123"/>
                        <a:pt x="1345882" y="549123"/>
                        <a:pt x="1343882" y="549123"/>
                      </a:cubicBezTo>
                      <a:close/>
                      <a:moveTo>
                        <a:pt x="914210" y="196889"/>
                      </a:moveTo>
                      <a:cubicBezTo>
                        <a:pt x="919544" y="204223"/>
                        <a:pt x="925163" y="208509"/>
                        <a:pt x="924877" y="212319"/>
                      </a:cubicBezTo>
                      <a:cubicBezTo>
                        <a:pt x="924497" y="216320"/>
                        <a:pt x="918496" y="219844"/>
                        <a:pt x="914972" y="223654"/>
                      </a:cubicBezTo>
                      <a:cubicBezTo>
                        <a:pt x="911257" y="220130"/>
                        <a:pt x="904970" y="216987"/>
                        <a:pt x="904399" y="212986"/>
                      </a:cubicBezTo>
                      <a:cubicBezTo>
                        <a:pt x="903827" y="209176"/>
                        <a:pt x="909257" y="204509"/>
                        <a:pt x="914210" y="196889"/>
                      </a:cubicBezTo>
                      <a:close/>
                      <a:moveTo>
                        <a:pt x="1704785" y="920503"/>
                      </a:moveTo>
                      <a:cubicBezTo>
                        <a:pt x="1696307" y="926028"/>
                        <a:pt x="1691354" y="931743"/>
                        <a:pt x="1687449" y="931076"/>
                      </a:cubicBezTo>
                      <a:cubicBezTo>
                        <a:pt x="1683258" y="930409"/>
                        <a:pt x="1677829" y="924122"/>
                        <a:pt x="1677067" y="919551"/>
                      </a:cubicBezTo>
                      <a:cubicBezTo>
                        <a:pt x="1676591" y="916693"/>
                        <a:pt x="1683639" y="909835"/>
                        <a:pt x="1687449" y="909740"/>
                      </a:cubicBezTo>
                      <a:cubicBezTo>
                        <a:pt x="1691831" y="909645"/>
                        <a:pt x="1696403" y="914979"/>
                        <a:pt x="1704785" y="920503"/>
                      </a:cubicBezTo>
                      <a:close/>
                      <a:moveTo>
                        <a:pt x="1280827" y="458731"/>
                      </a:moveTo>
                      <a:cubicBezTo>
                        <a:pt x="1275874" y="451111"/>
                        <a:pt x="1270540" y="446444"/>
                        <a:pt x="1271111" y="442634"/>
                      </a:cubicBezTo>
                      <a:cubicBezTo>
                        <a:pt x="1271683" y="438633"/>
                        <a:pt x="1277874" y="435490"/>
                        <a:pt x="1281684" y="431966"/>
                      </a:cubicBezTo>
                      <a:cubicBezTo>
                        <a:pt x="1285208" y="435680"/>
                        <a:pt x="1291209" y="439300"/>
                        <a:pt x="1291590" y="443301"/>
                      </a:cubicBezTo>
                      <a:cubicBezTo>
                        <a:pt x="1291781" y="447111"/>
                        <a:pt x="1286161" y="451397"/>
                        <a:pt x="1280827" y="458731"/>
                      </a:cubicBezTo>
                      <a:close/>
                      <a:moveTo>
                        <a:pt x="1574006" y="735337"/>
                      </a:moveTo>
                      <a:cubicBezTo>
                        <a:pt x="1565720" y="741052"/>
                        <a:pt x="1560862" y="746862"/>
                        <a:pt x="1556957" y="746291"/>
                      </a:cubicBezTo>
                      <a:cubicBezTo>
                        <a:pt x="1552766" y="745719"/>
                        <a:pt x="1547146" y="739528"/>
                        <a:pt x="1546289" y="735051"/>
                      </a:cubicBezTo>
                      <a:cubicBezTo>
                        <a:pt x="1545717" y="732194"/>
                        <a:pt x="1552575" y="725145"/>
                        <a:pt x="1556385" y="724955"/>
                      </a:cubicBezTo>
                      <a:cubicBezTo>
                        <a:pt x="1560767" y="724764"/>
                        <a:pt x="1565434" y="730003"/>
                        <a:pt x="1574006" y="735337"/>
                      </a:cubicBezTo>
                      <a:close/>
                      <a:moveTo>
                        <a:pt x="1621536" y="812585"/>
                      </a:moveTo>
                      <a:cubicBezTo>
                        <a:pt x="1627442" y="820205"/>
                        <a:pt x="1633823" y="824967"/>
                        <a:pt x="1633157" y="828492"/>
                      </a:cubicBezTo>
                      <a:cubicBezTo>
                        <a:pt x="1632299" y="833254"/>
                        <a:pt x="1626013" y="836969"/>
                        <a:pt x="1622107" y="841160"/>
                      </a:cubicBezTo>
                      <a:cubicBezTo>
                        <a:pt x="1618298" y="837350"/>
                        <a:pt x="1611916" y="833826"/>
                        <a:pt x="1611440" y="829635"/>
                      </a:cubicBezTo>
                      <a:cubicBezTo>
                        <a:pt x="1610868" y="825539"/>
                        <a:pt x="1616393" y="820681"/>
                        <a:pt x="1621536" y="812585"/>
                      </a:cubicBezTo>
                      <a:close/>
                      <a:moveTo>
                        <a:pt x="453676" y="64777"/>
                      </a:moveTo>
                      <a:cubicBezTo>
                        <a:pt x="449294" y="58205"/>
                        <a:pt x="444056" y="53633"/>
                        <a:pt x="444818" y="50775"/>
                      </a:cubicBezTo>
                      <a:cubicBezTo>
                        <a:pt x="445961" y="46775"/>
                        <a:pt x="451580" y="43917"/>
                        <a:pt x="455200" y="40679"/>
                      </a:cubicBezTo>
                      <a:cubicBezTo>
                        <a:pt x="458153" y="44203"/>
                        <a:pt x="463391" y="47727"/>
                        <a:pt x="463487" y="51442"/>
                      </a:cubicBezTo>
                      <a:cubicBezTo>
                        <a:pt x="463677" y="54871"/>
                        <a:pt x="458534" y="58586"/>
                        <a:pt x="453676" y="64777"/>
                      </a:cubicBezTo>
                      <a:close/>
                      <a:moveTo>
                        <a:pt x="1490663" y="657327"/>
                      </a:moveTo>
                      <a:cubicBezTo>
                        <a:pt x="1486091" y="649517"/>
                        <a:pt x="1480947" y="644659"/>
                        <a:pt x="1481709" y="641039"/>
                      </a:cubicBezTo>
                      <a:cubicBezTo>
                        <a:pt x="1482566" y="637229"/>
                        <a:pt x="1488662" y="632658"/>
                        <a:pt x="1492949" y="632181"/>
                      </a:cubicBezTo>
                      <a:cubicBezTo>
                        <a:pt x="1495616" y="631896"/>
                        <a:pt x="1501616" y="638754"/>
                        <a:pt x="1501426" y="642183"/>
                      </a:cubicBezTo>
                      <a:cubicBezTo>
                        <a:pt x="1501331" y="646278"/>
                        <a:pt x="1496187" y="650088"/>
                        <a:pt x="1490663" y="657327"/>
                      </a:cubicBezTo>
                      <a:close/>
                      <a:moveTo>
                        <a:pt x="1936242" y="1451046"/>
                      </a:moveTo>
                      <a:cubicBezTo>
                        <a:pt x="1929003" y="1456475"/>
                        <a:pt x="1924717" y="1462095"/>
                        <a:pt x="1921097" y="1461714"/>
                      </a:cubicBezTo>
                      <a:cubicBezTo>
                        <a:pt x="1917192" y="1461333"/>
                        <a:pt x="1911858" y="1455713"/>
                        <a:pt x="1910906" y="1451617"/>
                      </a:cubicBezTo>
                      <a:cubicBezTo>
                        <a:pt x="1910334" y="1448950"/>
                        <a:pt x="1916430" y="1442187"/>
                        <a:pt x="1919859" y="1441997"/>
                      </a:cubicBezTo>
                      <a:cubicBezTo>
                        <a:pt x="1923955" y="1441711"/>
                        <a:pt x="1928432" y="1446473"/>
                        <a:pt x="1936242" y="1451046"/>
                      </a:cubicBezTo>
                      <a:close/>
                      <a:moveTo>
                        <a:pt x="1154621" y="335382"/>
                      </a:moveTo>
                      <a:cubicBezTo>
                        <a:pt x="1146905" y="340240"/>
                        <a:pt x="1142238" y="345479"/>
                        <a:pt x="1138619" y="344812"/>
                      </a:cubicBezTo>
                      <a:cubicBezTo>
                        <a:pt x="1134713" y="344050"/>
                        <a:pt x="1129951" y="338049"/>
                        <a:pt x="1129284" y="333858"/>
                      </a:cubicBezTo>
                      <a:cubicBezTo>
                        <a:pt x="1128903" y="331287"/>
                        <a:pt x="1135571" y="325000"/>
                        <a:pt x="1139095" y="325095"/>
                      </a:cubicBezTo>
                      <a:cubicBezTo>
                        <a:pt x="1143191" y="325095"/>
                        <a:pt x="1147286" y="330144"/>
                        <a:pt x="1154621" y="335382"/>
                      </a:cubicBezTo>
                      <a:close/>
                      <a:moveTo>
                        <a:pt x="1854137" y="1282263"/>
                      </a:moveTo>
                      <a:cubicBezTo>
                        <a:pt x="1861376" y="1276833"/>
                        <a:pt x="1865186" y="1271690"/>
                        <a:pt x="1869377" y="1271499"/>
                      </a:cubicBezTo>
                      <a:cubicBezTo>
                        <a:pt x="1872806" y="1271309"/>
                        <a:pt x="1879664" y="1277310"/>
                        <a:pt x="1879378" y="1279977"/>
                      </a:cubicBezTo>
                      <a:cubicBezTo>
                        <a:pt x="1878902" y="1284263"/>
                        <a:pt x="1874330" y="1290454"/>
                        <a:pt x="1870520" y="1291216"/>
                      </a:cubicBezTo>
                      <a:cubicBezTo>
                        <a:pt x="1866900" y="1291978"/>
                        <a:pt x="1861947" y="1286835"/>
                        <a:pt x="1854137" y="1282263"/>
                      </a:cubicBezTo>
                      <a:close/>
                      <a:moveTo>
                        <a:pt x="1768507" y="1013943"/>
                      </a:moveTo>
                      <a:cubicBezTo>
                        <a:pt x="1761077" y="1019087"/>
                        <a:pt x="1756601" y="1024516"/>
                        <a:pt x="1752981" y="1024040"/>
                      </a:cubicBezTo>
                      <a:cubicBezTo>
                        <a:pt x="1749076" y="1023468"/>
                        <a:pt x="1744028" y="1017753"/>
                        <a:pt x="1743170" y="1013562"/>
                      </a:cubicBezTo>
                      <a:cubicBezTo>
                        <a:pt x="1742694" y="1010991"/>
                        <a:pt x="1749076" y="1004418"/>
                        <a:pt x="1752505" y="1004323"/>
                      </a:cubicBezTo>
                      <a:cubicBezTo>
                        <a:pt x="1756696" y="1004228"/>
                        <a:pt x="1760982" y="1008990"/>
                        <a:pt x="1768507" y="1013943"/>
                      </a:cubicBezTo>
                      <a:close/>
                      <a:moveTo>
                        <a:pt x="388715" y="37440"/>
                      </a:moveTo>
                      <a:cubicBezTo>
                        <a:pt x="382048" y="41631"/>
                        <a:pt x="377285" y="46775"/>
                        <a:pt x="374523" y="45822"/>
                      </a:cubicBezTo>
                      <a:cubicBezTo>
                        <a:pt x="370523" y="44584"/>
                        <a:pt x="367951" y="38869"/>
                        <a:pt x="364808" y="35059"/>
                      </a:cubicBezTo>
                      <a:cubicBezTo>
                        <a:pt x="368427" y="32202"/>
                        <a:pt x="372047" y="27058"/>
                        <a:pt x="375761" y="27058"/>
                      </a:cubicBezTo>
                      <a:cubicBezTo>
                        <a:pt x="379095" y="27058"/>
                        <a:pt x="382619" y="32392"/>
                        <a:pt x="388715" y="37440"/>
                      </a:cubicBezTo>
                      <a:close/>
                      <a:moveTo>
                        <a:pt x="227933" y="7151"/>
                      </a:moveTo>
                      <a:cubicBezTo>
                        <a:pt x="222123" y="11628"/>
                        <a:pt x="218789" y="16295"/>
                        <a:pt x="215741" y="16009"/>
                      </a:cubicBezTo>
                      <a:cubicBezTo>
                        <a:pt x="212598" y="15723"/>
                        <a:pt x="208312" y="11246"/>
                        <a:pt x="207455" y="7818"/>
                      </a:cubicBezTo>
                      <a:cubicBezTo>
                        <a:pt x="206883" y="5817"/>
                        <a:pt x="211836" y="197"/>
                        <a:pt x="214503" y="7"/>
                      </a:cubicBezTo>
                      <a:cubicBezTo>
                        <a:pt x="217932" y="-183"/>
                        <a:pt x="221552" y="3531"/>
                        <a:pt x="227933" y="7151"/>
                      </a:cubicBezTo>
                      <a:close/>
                      <a:moveTo>
                        <a:pt x="547307" y="65825"/>
                      </a:moveTo>
                      <a:cubicBezTo>
                        <a:pt x="540639" y="69730"/>
                        <a:pt x="536543" y="73826"/>
                        <a:pt x="532924" y="73540"/>
                      </a:cubicBezTo>
                      <a:cubicBezTo>
                        <a:pt x="529876" y="73254"/>
                        <a:pt x="524447" y="66872"/>
                        <a:pt x="525113" y="64872"/>
                      </a:cubicBezTo>
                      <a:cubicBezTo>
                        <a:pt x="526352" y="61158"/>
                        <a:pt x="531019" y="56871"/>
                        <a:pt x="534829" y="56204"/>
                      </a:cubicBezTo>
                      <a:cubicBezTo>
                        <a:pt x="537496" y="55728"/>
                        <a:pt x="541115" y="60872"/>
                        <a:pt x="547307" y="65825"/>
                      </a:cubicBezTo>
                      <a:close/>
                      <a:moveTo>
                        <a:pt x="1438751" y="547695"/>
                      </a:moveTo>
                      <a:cubicBezTo>
                        <a:pt x="1432751" y="551981"/>
                        <a:pt x="1429512" y="555981"/>
                        <a:pt x="1426083" y="556077"/>
                      </a:cubicBezTo>
                      <a:cubicBezTo>
                        <a:pt x="1423321" y="556172"/>
                        <a:pt x="1417892" y="551028"/>
                        <a:pt x="1418177" y="549123"/>
                      </a:cubicBezTo>
                      <a:cubicBezTo>
                        <a:pt x="1418844" y="545599"/>
                        <a:pt x="1422559" y="540646"/>
                        <a:pt x="1425702" y="540075"/>
                      </a:cubicBezTo>
                      <a:cubicBezTo>
                        <a:pt x="1428655" y="539503"/>
                        <a:pt x="1432560" y="543789"/>
                        <a:pt x="1438751" y="547695"/>
                      </a:cubicBezTo>
                      <a:close/>
                      <a:moveTo>
                        <a:pt x="994886" y="238418"/>
                      </a:moveTo>
                      <a:cubicBezTo>
                        <a:pt x="990791" y="233465"/>
                        <a:pt x="986028" y="230036"/>
                        <a:pt x="986504" y="227750"/>
                      </a:cubicBezTo>
                      <a:cubicBezTo>
                        <a:pt x="987266" y="224226"/>
                        <a:pt x="991648" y="221559"/>
                        <a:pt x="994505" y="218606"/>
                      </a:cubicBezTo>
                      <a:cubicBezTo>
                        <a:pt x="997172" y="221368"/>
                        <a:pt x="1001649" y="223940"/>
                        <a:pt x="1002030" y="226893"/>
                      </a:cubicBezTo>
                      <a:cubicBezTo>
                        <a:pt x="1002316" y="229845"/>
                        <a:pt x="998315" y="233179"/>
                        <a:pt x="994886" y="238418"/>
                      </a:cubicBezTo>
                      <a:close/>
                      <a:moveTo>
                        <a:pt x="612934" y="66301"/>
                      </a:moveTo>
                      <a:cubicBezTo>
                        <a:pt x="617315" y="72206"/>
                        <a:pt x="621887" y="75731"/>
                        <a:pt x="621602" y="78779"/>
                      </a:cubicBezTo>
                      <a:cubicBezTo>
                        <a:pt x="621316" y="82017"/>
                        <a:pt x="616458" y="87256"/>
                        <a:pt x="613505" y="87351"/>
                      </a:cubicBezTo>
                      <a:cubicBezTo>
                        <a:pt x="610552" y="87446"/>
                        <a:pt x="605409" y="82589"/>
                        <a:pt x="604933" y="79255"/>
                      </a:cubicBezTo>
                      <a:cubicBezTo>
                        <a:pt x="604647" y="76207"/>
                        <a:pt x="608933" y="72492"/>
                        <a:pt x="612934" y="66301"/>
                      </a:cubicBezTo>
                      <a:close/>
                      <a:moveTo>
                        <a:pt x="1830991" y="1107384"/>
                      </a:moveTo>
                      <a:cubicBezTo>
                        <a:pt x="1825085" y="1111765"/>
                        <a:pt x="1821561" y="1116337"/>
                        <a:pt x="1818608" y="1116051"/>
                      </a:cubicBezTo>
                      <a:cubicBezTo>
                        <a:pt x="1815465" y="1115670"/>
                        <a:pt x="1811274" y="1111098"/>
                        <a:pt x="1810417" y="1107669"/>
                      </a:cubicBezTo>
                      <a:cubicBezTo>
                        <a:pt x="1809941" y="1105669"/>
                        <a:pt x="1814989" y="1100145"/>
                        <a:pt x="1817656" y="1100049"/>
                      </a:cubicBezTo>
                      <a:cubicBezTo>
                        <a:pt x="1821085" y="1099859"/>
                        <a:pt x="1824609" y="1103573"/>
                        <a:pt x="1830991" y="1107384"/>
                      </a:cubicBezTo>
                      <a:close/>
                      <a:moveTo>
                        <a:pt x="701612" y="93828"/>
                      </a:moveTo>
                      <a:cubicBezTo>
                        <a:pt x="696373" y="97353"/>
                        <a:pt x="692468" y="101734"/>
                        <a:pt x="690277" y="101067"/>
                      </a:cubicBezTo>
                      <a:cubicBezTo>
                        <a:pt x="686848" y="100020"/>
                        <a:pt x="684562" y="95352"/>
                        <a:pt x="681800" y="92304"/>
                      </a:cubicBezTo>
                      <a:cubicBezTo>
                        <a:pt x="684752" y="89923"/>
                        <a:pt x="687705" y="85637"/>
                        <a:pt x="690753" y="85542"/>
                      </a:cubicBezTo>
                      <a:cubicBezTo>
                        <a:pt x="693706" y="85446"/>
                        <a:pt x="696659" y="89828"/>
                        <a:pt x="701612" y="93828"/>
                      </a:cubicBezTo>
                      <a:close/>
                      <a:moveTo>
                        <a:pt x="308610" y="22200"/>
                      </a:moveTo>
                      <a:cubicBezTo>
                        <a:pt x="302133" y="26582"/>
                        <a:pt x="298514" y="30963"/>
                        <a:pt x="294799" y="30963"/>
                      </a:cubicBezTo>
                      <a:cubicBezTo>
                        <a:pt x="291751" y="30963"/>
                        <a:pt x="288703" y="25725"/>
                        <a:pt x="285750" y="22772"/>
                      </a:cubicBezTo>
                      <a:cubicBezTo>
                        <a:pt x="288893" y="19533"/>
                        <a:pt x="291656" y="14485"/>
                        <a:pt x="295370" y="13533"/>
                      </a:cubicBezTo>
                      <a:cubicBezTo>
                        <a:pt x="298037" y="12866"/>
                        <a:pt x="302038" y="17628"/>
                        <a:pt x="308610" y="2220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4">
                    <a:defRPr/>
                  </a:pPr>
                  <a:endParaRPr lang="en-US" sz="1100" b="1" dirty="0">
                    <a:solidFill>
                      <a:srgbClr val="1B1E20"/>
                    </a:solidFill>
                    <a:latin typeface="Arial" panose="020B0604020202020204" pitchFamily="34" charset="0"/>
                    <a:cs typeface="Arial" panose="020B0604020202020204" pitchFamily="34" charset="0"/>
                  </a:endParaRPr>
                </a:p>
              </p:txBody>
            </p:sp>
          </p:grpSp>
        </p:grpSp>
        <p:sp>
          <p:nvSpPr>
            <p:cNvPr id="200" name="Oval 199">
              <a:extLst>
                <a:ext uri="{FF2B5EF4-FFF2-40B4-BE49-F238E27FC236}">
                  <a16:creationId xmlns:a16="http://schemas.microsoft.com/office/drawing/2014/main" id="{21C86421-96C6-1EF3-64EA-0226B96475C0}"/>
                </a:ext>
              </a:extLst>
            </p:cNvPr>
            <p:cNvSpPr/>
            <p:nvPr/>
          </p:nvSpPr>
          <p:spPr>
            <a:xfrm>
              <a:off x="9227899" y="1981580"/>
              <a:ext cx="1507568" cy="1507566"/>
            </a:xfrm>
            <a:prstGeom prst="ellipse">
              <a:avLst/>
            </a:prstGeom>
            <a:grpFill/>
            <a:ln w="12700" cap="flat">
              <a:noFill/>
              <a:miter lim="400000"/>
            </a:ln>
            <a:effectLst/>
          </p:spPr>
          <p:txBody>
            <a:bodyPr wrap="square" lIns="0" tIns="0" rIns="0" bIns="0" numCol="1" anchor="ctr">
              <a:noAutofit/>
            </a:bodyPr>
            <a:lstStyle/>
            <a:p>
              <a:pPr algn="ctr" defTabSz="914354">
                <a:defRPr/>
              </a:pPr>
              <a:r>
                <a:rPr lang="en-US" sz="1100" b="1" dirty="0">
                  <a:solidFill>
                    <a:srgbClr val="FFFFFF"/>
                  </a:solidFill>
                  <a:latin typeface="Arial" panose="020B0604020202020204" pitchFamily="34" charset="0"/>
                  <a:cs typeface="Arial" panose="020B0604020202020204" pitchFamily="34" charset="0"/>
                </a:rPr>
                <a:t>DATA SCIENCE / APPLICATIONS</a:t>
              </a:r>
            </a:p>
          </p:txBody>
        </p:sp>
      </p:grpSp>
      <p:sp>
        <p:nvSpPr>
          <p:cNvPr id="2" name="Title 1">
            <a:extLst>
              <a:ext uri="{FF2B5EF4-FFF2-40B4-BE49-F238E27FC236}">
                <a16:creationId xmlns:a16="http://schemas.microsoft.com/office/drawing/2014/main" id="{B38E34CE-25D9-EECB-45AE-88A36B31627B}"/>
              </a:ext>
            </a:extLst>
          </p:cNvPr>
          <p:cNvSpPr>
            <a:spLocks noGrp="1"/>
          </p:cNvSpPr>
          <p:nvPr>
            <p:ph type="title"/>
          </p:nvPr>
        </p:nvSpPr>
        <p:spPr/>
        <p:txBody>
          <a:bodyPr/>
          <a:lstStyle/>
          <a:p>
            <a:r>
              <a:rPr lang="en-US" dirty="0"/>
              <a:t>Realizing Data as an Asset in Utilities</a:t>
            </a:r>
          </a:p>
        </p:txBody>
      </p:sp>
      <p:sp>
        <p:nvSpPr>
          <p:cNvPr id="4" name="Subtitle 3">
            <a:extLst>
              <a:ext uri="{FF2B5EF4-FFF2-40B4-BE49-F238E27FC236}">
                <a16:creationId xmlns:a16="http://schemas.microsoft.com/office/drawing/2014/main" id="{2A50B1EB-4FF9-3414-EB4C-8D77C37CA9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14746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par>
                                <p:cTn id="8" presetID="42" presetClass="path" presetSubtype="0" accel="50000" decel="50000" fill="hold" nodeType="withEffect">
                                  <p:stCondLst>
                                    <p:cond delay="0"/>
                                  </p:stCondLst>
                                  <p:childTnLst>
                                    <p:animMotion origin="layout" path="M -1.45833E-6 0.01204 L -1.45833E-6 -1.85185E-6 " pathEditMode="relative" rAng="0" ptsTypes="AA">
                                      <p:cBhvr>
                                        <p:cTn id="9" dur="1000" fill="hold"/>
                                        <p:tgtEl>
                                          <p:spTgt spid="131"/>
                                        </p:tgtEl>
                                        <p:attrNameLst>
                                          <p:attrName>ppt_x</p:attrName>
                                          <p:attrName>ppt_y</p:attrName>
                                        </p:attrNameLst>
                                      </p:cBhvr>
                                      <p:rCtr x="0" y="-602"/>
                                    </p:animMotion>
                                  </p:childTnLst>
                                </p:cTn>
                              </p:par>
                              <p:par>
                                <p:cTn id="10" presetID="10" presetClass="entr" presetSubtype="0" fill="hold" nodeType="withEffect">
                                  <p:stCondLst>
                                    <p:cond delay="50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par>
                                <p:cTn id="13" presetID="42" presetClass="path" presetSubtype="0" accel="50000" decel="50000" fill="hold" nodeType="withEffect">
                                  <p:stCondLst>
                                    <p:cond delay="500"/>
                                  </p:stCondLst>
                                  <p:childTnLst>
                                    <p:animMotion origin="layout" path="M -0.01901 0.02639 L 6.25E-7 2.59259E-6 " pathEditMode="relative" rAng="0" ptsTypes="AA">
                                      <p:cBhvr>
                                        <p:cTn id="14" dur="1000" fill="hold"/>
                                        <p:tgtEl>
                                          <p:spTgt spid="140"/>
                                        </p:tgtEl>
                                        <p:attrNameLst>
                                          <p:attrName>ppt_x</p:attrName>
                                          <p:attrName>ppt_y</p:attrName>
                                        </p:attrNameLst>
                                      </p:cBhvr>
                                      <p:rCtr x="951" y="-1319"/>
                                    </p:animMotion>
                                  </p:childTnLst>
                                </p:cTn>
                              </p:par>
                              <p:par>
                                <p:cTn id="15" presetID="22" presetClass="entr" presetSubtype="8" fill="hold" grpId="0" nodeType="withEffect">
                                  <p:stCondLst>
                                    <p:cond delay="500"/>
                                  </p:stCondLst>
                                  <p:childTnLst>
                                    <p:set>
                                      <p:cBhvr>
                                        <p:cTn id="16" dur="1" fill="hold">
                                          <p:stCondLst>
                                            <p:cond delay="0"/>
                                          </p:stCondLst>
                                        </p:cTn>
                                        <p:tgtEl>
                                          <p:spTgt spid="180"/>
                                        </p:tgtEl>
                                        <p:attrNameLst>
                                          <p:attrName>style.visibility</p:attrName>
                                        </p:attrNameLst>
                                      </p:cBhvr>
                                      <p:to>
                                        <p:strVal val="visible"/>
                                      </p:to>
                                    </p:set>
                                    <p:animEffect transition="in" filter="wipe(left)">
                                      <p:cBhvr>
                                        <p:cTn id="17" dur="500"/>
                                        <p:tgtEl>
                                          <p:spTgt spid="180"/>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181"/>
                                        </p:tgtEl>
                                        <p:attrNameLst>
                                          <p:attrName>style.visibility</p:attrName>
                                        </p:attrNameLst>
                                      </p:cBhvr>
                                      <p:to>
                                        <p:strVal val="visible"/>
                                      </p:to>
                                    </p:set>
                                    <p:animEffect transition="in" filter="wipe(up)">
                                      <p:cBhvr>
                                        <p:cTn id="20" dur="500"/>
                                        <p:tgtEl>
                                          <p:spTgt spid="181"/>
                                        </p:tgtEl>
                                      </p:cBhvr>
                                    </p:animEffect>
                                  </p:childTnLst>
                                </p:cTn>
                              </p:par>
                              <p:par>
                                <p:cTn id="21" presetID="10" presetClass="entr" presetSubtype="0" fill="hold" nodeType="withEffect">
                                  <p:stCondLst>
                                    <p:cond delay="1500"/>
                                  </p:stCondLst>
                                  <p:childTnLst>
                                    <p:set>
                                      <p:cBhvr>
                                        <p:cTn id="22" dur="1" fill="hold">
                                          <p:stCondLst>
                                            <p:cond delay="0"/>
                                          </p:stCondLst>
                                        </p:cTn>
                                        <p:tgtEl>
                                          <p:spTgt spid="144"/>
                                        </p:tgtEl>
                                        <p:attrNameLst>
                                          <p:attrName>style.visibility</p:attrName>
                                        </p:attrNameLst>
                                      </p:cBhvr>
                                      <p:to>
                                        <p:strVal val="visible"/>
                                      </p:to>
                                    </p:set>
                                    <p:animEffect transition="in" filter="fade">
                                      <p:cBhvr>
                                        <p:cTn id="23" dur="500"/>
                                        <p:tgtEl>
                                          <p:spTgt spid="144"/>
                                        </p:tgtEl>
                                      </p:cBhvr>
                                    </p:animEffect>
                                  </p:childTnLst>
                                </p:cTn>
                              </p:par>
                              <p:par>
                                <p:cTn id="24" presetID="10" presetClass="entr" presetSubtype="0" fill="hold" nodeType="withEffect">
                                  <p:stCondLst>
                                    <p:cond delay="1500"/>
                                  </p:stCondLst>
                                  <p:childTnLst>
                                    <p:set>
                                      <p:cBhvr>
                                        <p:cTn id="25" dur="1" fill="hold">
                                          <p:stCondLst>
                                            <p:cond delay="0"/>
                                          </p:stCondLst>
                                        </p:cTn>
                                        <p:tgtEl>
                                          <p:spTgt spid="153"/>
                                        </p:tgtEl>
                                        <p:attrNameLst>
                                          <p:attrName>style.visibility</p:attrName>
                                        </p:attrNameLst>
                                      </p:cBhvr>
                                      <p:to>
                                        <p:strVal val="visible"/>
                                      </p:to>
                                    </p:set>
                                    <p:animEffect transition="in" filter="fade">
                                      <p:cBhvr>
                                        <p:cTn id="26" dur="1000"/>
                                        <p:tgtEl>
                                          <p:spTgt spid="153"/>
                                        </p:tgtEl>
                                      </p:cBhvr>
                                    </p:animEffect>
                                  </p:childTnLst>
                                </p:cTn>
                              </p:par>
                              <p:par>
                                <p:cTn id="27" presetID="42" presetClass="path" presetSubtype="0" accel="50000" decel="50000" fill="hold" nodeType="withEffect">
                                  <p:stCondLst>
                                    <p:cond delay="1500"/>
                                  </p:stCondLst>
                                  <p:childTnLst>
                                    <p:animMotion origin="layout" path="M -0.01901 0.02639 L -4.375E-6 2.59259E-6 " pathEditMode="relative" rAng="0" ptsTypes="AA">
                                      <p:cBhvr>
                                        <p:cTn id="28" dur="1000" fill="hold"/>
                                        <p:tgtEl>
                                          <p:spTgt spid="153"/>
                                        </p:tgtEl>
                                        <p:attrNameLst>
                                          <p:attrName>ppt_x</p:attrName>
                                          <p:attrName>ppt_y</p:attrName>
                                        </p:attrNameLst>
                                      </p:cBhvr>
                                      <p:rCtr x="951" y="-1319"/>
                                    </p:animMotion>
                                  </p:childTnLst>
                                </p:cTn>
                              </p:par>
                              <p:par>
                                <p:cTn id="29" presetID="22" presetClass="entr" presetSubtype="8" fill="hold" grpId="0" nodeType="withEffect">
                                  <p:stCondLst>
                                    <p:cond delay="1500"/>
                                  </p:stCondLst>
                                  <p:childTnLst>
                                    <p:set>
                                      <p:cBhvr>
                                        <p:cTn id="30" dur="1" fill="hold">
                                          <p:stCondLst>
                                            <p:cond delay="0"/>
                                          </p:stCondLst>
                                        </p:cTn>
                                        <p:tgtEl>
                                          <p:spTgt spid="182"/>
                                        </p:tgtEl>
                                        <p:attrNameLst>
                                          <p:attrName>style.visibility</p:attrName>
                                        </p:attrNameLst>
                                      </p:cBhvr>
                                      <p:to>
                                        <p:strVal val="visible"/>
                                      </p:to>
                                    </p:set>
                                    <p:animEffect transition="in" filter="wipe(left)">
                                      <p:cBhvr>
                                        <p:cTn id="31" dur="500"/>
                                        <p:tgtEl>
                                          <p:spTgt spid="182"/>
                                        </p:tgtEl>
                                      </p:cBhvr>
                                    </p:animEffect>
                                  </p:childTnLst>
                                </p:cTn>
                              </p:par>
                              <p:par>
                                <p:cTn id="32" presetID="22" presetClass="entr" presetSubtype="1" fill="hold" grpId="0" nodeType="withEffect">
                                  <p:stCondLst>
                                    <p:cond delay="2000"/>
                                  </p:stCondLst>
                                  <p:childTnLst>
                                    <p:set>
                                      <p:cBhvr>
                                        <p:cTn id="33" dur="1" fill="hold">
                                          <p:stCondLst>
                                            <p:cond delay="0"/>
                                          </p:stCondLst>
                                        </p:cTn>
                                        <p:tgtEl>
                                          <p:spTgt spid="183"/>
                                        </p:tgtEl>
                                        <p:attrNameLst>
                                          <p:attrName>style.visibility</p:attrName>
                                        </p:attrNameLst>
                                      </p:cBhvr>
                                      <p:to>
                                        <p:strVal val="visible"/>
                                      </p:to>
                                    </p:set>
                                    <p:animEffect transition="in" filter="wipe(up)">
                                      <p:cBhvr>
                                        <p:cTn id="34" dur="500"/>
                                        <p:tgtEl>
                                          <p:spTgt spid="183"/>
                                        </p:tgtEl>
                                      </p:cBhvr>
                                    </p:animEffect>
                                  </p:childTnLst>
                                </p:cTn>
                              </p:par>
                              <p:par>
                                <p:cTn id="35" presetID="10" presetClass="entr" presetSubtype="0" fill="hold" nodeType="withEffect">
                                  <p:stCondLst>
                                    <p:cond delay="2500"/>
                                  </p:stCondLst>
                                  <p:childTnLst>
                                    <p:set>
                                      <p:cBhvr>
                                        <p:cTn id="36" dur="1" fill="hold">
                                          <p:stCondLst>
                                            <p:cond delay="0"/>
                                          </p:stCondLst>
                                        </p:cTn>
                                        <p:tgtEl>
                                          <p:spTgt spid="157"/>
                                        </p:tgtEl>
                                        <p:attrNameLst>
                                          <p:attrName>style.visibility</p:attrName>
                                        </p:attrNameLst>
                                      </p:cBhvr>
                                      <p:to>
                                        <p:strVal val="visible"/>
                                      </p:to>
                                    </p:set>
                                    <p:animEffect transition="in" filter="fade">
                                      <p:cBhvr>
                                        <p:cTn id="37" dur="1000"/>
                                        <p:tgtEl>
                                          <p:spTgt spid="157"/>
                                        </p:tgtEl>
                                      </p:cBhvr>
                                    </p:animEffect>
                                  </p:childTnLst>
                                </p:cTn>
                              </p:par>
                              <p:par>
                                <p:cTn id="38" presetID="10" presetClass="entr" presetSubtype="0" fill="hold" nodeType="withEffect">
                                  <p:stCondLst>
                                    <p:cond delay="2500"/>
                                  </p:stCondLst>
                                  <p:childTnLst>
                                    <p:set>
                                      <p:cBhvr>
                                        <p:cTn id="39" dur="1" fill="hold">
                                          <p:stCondLst>
                                            <p:cond delay="0"/>
                                          </p:stCondLst>
                                        </p:cTn>
                                        <p:tgtEl>
                                          <p:spTgt spid="166"/>
                                        </p:tgtEl>
                                        <p:attrNameLst>
                                          <p:attrName>style.visibility</p:attrName>
                                        </p:attrNameLst>
                                      </p:cBhvr>
                                      <p:to>
                                        <p:strVal val="visible"/>
                                      </p:to>
                                    </p:set>
                                    <p:animEffect transition="in" filter="fade">
                                      <p:cBhvr>
                                        <p:cTn id="40" dur="1000"/>
                                        <p:tgtEl>
                                          <p:spTgt spid="166"/>
                                        </p:tgtEl>
                                      </p:cBhvr>
                                    </p:animEffect>
                                  </p:childTnLst>
                                </p:cTn>
                              </p:par>
                              <p:par>
                                <p:cTn id="41" presetID="42" presetClass="path" presetSubtype="0" accel="50000" decel="50000" fill="hold" nodeType="withEffect">
                                  <p:stCondLst>
                                    <p:cond delay="2500"/>
                                  </p:stCondLst>
                                  <p:childTnLst>
                                    <p:animMotion origin="layout" path="M -0.01901 0.02639 L 2.5E-6 2.59259E-6 " pathEditMode="relative" rAng="0" ptsTypes="AA">
                                      <p:cBhvr>
                                        <p:cTn id="42" dur="1000" fill="hold"/>
                                        <p:tgtEl>
                                          <p:spTgt spid="166"/>
                                        </p:tgtEl>
                                        <p:attrNameLst>
                                          <p:attrName>ppt_x</p:attrName>
                                          <p:attrName>ppt_y</p:attrName>
                                        </p:attrNameLst>
                                      </p:cBhvr>
                                      <p:rCtr x="951" y="-1319"/>
                                    </p:animMotion>
                                  </p:childTnLst>
                                </p:cTn>
                              </p:par>
                              <p:par>
                                <p:cTn id="43" presetID="22" presetClass="entr" presetSubtype="8" fill="hold" grpId="0" nodeType="withEffect">
                                  <p:stCondLst>
                                    <p:cond delay="2500"/>
                                  </p:stCondLst>
                                  <p:childTnLst>
                                    <p:set>
                                      <p:cBhvr>
                                        <p:cTn id="44" dur="1" fill="hold">
                                          <p:stCondLst>
                                            <p:cond delay="0"/>
                                          </p:stCondLst>
                                        </p:cTn>
                                        <p:tgtEl>
                                          <p:spTgt spid="184"/>
                                        </p:tgtEl>
                                        <p:attrNameLst>
                                          <p:attrName>style.visibility</p:attrName>
                                        </p:attrNameLst>
                                      </p:cBhvr>
                                      <p:to>
                                        <p:strVal val="visible"/>
                                      </p:to>
                                    </p:set>
                                    <p:animEffect transition="in" filter="wipe(left)">
                                      <p:cBhvr>
                                        <p:cTn id="45" dur="500"/>
                                        <p:tgtEl>
                                          <p:spTgt spid="184"/>
                                        </p:tgtEl>
                                      </p:cBhvr>
                                    </p:animEffect>
                                  </p:childTnLst>
                                </p:cTn>
                              </p:par>
                              <p:par>
                                <p:cTn id="46" presetID="22" presetClass="entr" presetSubtype="1" fill="hold" grpId="0" nodeType="withEffect">
                                  <p:stCondLst>
                                    <p:cond delay="3000"/>
                                  </p:stCondLst>
                                  <p:childTnLst>
                                    <p:set>
                                      <p:cBhvr>
                                        <p:cTn id="47" dur="1" fill="hold">
                                          <p:stCondLst>
                                            <p:cond delay="0"/>
                                          </p:stCondLst>
                                        </p:cTn>
                                        <p:tgtEl>
                                          <p:spTgt spid="189"/>
                                        </p:tgtEl>
                                        <p:attrNameLst>
                                          <p:attrName>style.visibility</p:attrName>
                                        </p:attrNameLst>
                                      </p:cBhvr>
                                      <p:to>
                                        <p:strVal val="visible"/>
                                      </p:to>
                                    </p:set>
                                    <p:animEffect transition="in" filter="wipe(up)">
                                      <p:cBhvr>
                                        <p:cTn id="48" dur="500"/>
                                        <p:tgtEl>
                                          <p:spTgt spid="189"/>
                                        </p:tgtEl>
                                      </p:cBhvr>
                                    </p:animEffect>
                                  </p:childTnLst>
                                </p:cTn>
                              </p:par>
                              <p:par>
                                <p:cTn id="49" presetID="10" presetClass="entr" presetSubtype="0" fill="hold" nodeType="withEffect">
                                  <p:stCondLst>
                                    <p:cond delay="350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1000"/>
                                        <p:tgtEl>
                                          <p:spTgt spid="170"/>
                                        </p:tgtEl>
                                      </p:cBhvr>
                                    </p:animEffect>
                                  </p:childTnLst>
                                </p:cTn>
                              </p:par>
                              <p:par>
                                <p:cTn id="52" presetID="10" presetClass="entr" presetSubtype="0" fill="hold" nodeType="withEffect">
                                  <p:stCondLst>
                                    <p:cond delay="3500"/>
                                  </p:stCondLst>
                                  <p:childTnLst>
                                    <p:set>
                                      <p:cBhvr>
                                        <p:cTn id="53" dur="1" fill="hold">
                                          <p:stCondLst>
                                            <p:cond delay="0"/>
                                          </p:stCondLst>
                                        </p:cTn>
                                        <p:tgtEl>
                                          <p:spTgt spid="185"/>
                                        </p:tgtEl>
                                        <p:attrNameLst>
                                          <p:attrName>style.visibility</p:attrName>
                                        </p:attrNameLst>
                                      </p:cBhvr>
                                      <p:to>
                                        <p:strVal val="visible"/>
                                      </p:to>
                                    </p:set>
                                    <p:animEffect transition="in" filter="fade">
                                      <p:cBhvr>
                                        <p:cTn id="54" dur="1000"/>
                                        <p:tgtEl>
                                          <p:spTgt spid="185"/>
                                        </p:tgtEl>
                                      </p:cBhvr>
                                    </p:animEffect>
                                  </p:childTnLst>
                                </p:cTn>
                              </p:par>
                              <p:par>
                                <p:cTn id="55" presetID="42" presetClass="path" presetSubtype="0" accel="50000" decel="50000" fill="hold" nodeType="withEffect">
                                  <p:stCondLst>
                                    <p:cond delay="3500"/>
                                  </p:stCondLst>
                                  <p:childTnLst>
                                    <p:animMotion origin="layout" path="M -0.01901 0.02639 L -2.29167E-6 2.59259E-6 " pathEditMode="relative" rAng="0" ptsTypes="AA">
                                      <p:cBhvr>
                                        <p:cTn id="56" dur="1000" fill="hold"/>
                                        <p:tgtEl>
                                          <p:spTgt spid="185"/>
                                        </p:tgtEl>
                                        <p:attrNameLst>
                                          <p:attrName>ppt_x</p:attrName>
                                          <p:attrName>ppt_y</p:attrName>
                                        </p:attrNameLst>
                                      </p:cBhvr>
                                      <p:rCtr x="951" y="-1319"/>
                                    </p:animMotion>
                                  </p:childTnLst>
                                </p:cTn>
                              </p:par>
                              <p:par>
                                <p:cTn id="57" presetID="22" presetClass="entr" presetSubtype="8" fill="hold" grpId="0" nodeType="withEffect">
                                  <p:stCondLst>
                                    <p:cond delay="3500"/>
                                  </p:stCondLst>
                                  <p:childTnLst>
                                    <p:set>
                                      <p:cBhvr>
                                        <p:cTn id="58" dur="1" fill="hold">
                                          <p:stCondLst>
                                            <p:cond delay="0"/>
                                          </p:stCondLst>
                                        </p:cTn>
                                        <p:tgtEl>
                                          <p:spTgt spid="190"/>
                                        </p:tgtEl>
                                        <p:attrNameLst>
                                          <p:attrName>style.visibility</p:attrName>
                                        </p:attrNameLst>
                                      </p:cBhvr>
                                      <p:to>
                                        <p:strVal val="visible"/>
                                      </p:to>
                                    </p:set>
                                    <p:animEffect transition="in" filter="wipe(left)">
                                      <p:cBhvr>
                                        <p:cTn id="59" dur="500"/>
                                        <p:tgtEl>
                                          <p:spTgt spid="190"/>
                                        </p:tgtEl>
                                      </p:cBhvr>
                                    </p:animEffect>
                                  </p:childTnLst>
                                </p:cTn>
                              </p:par>
                              <p:par>
                                <p:cTn id="60" presetID="22" presetClass="entr" presetSubtype="8" fill="hold" grpId="0" nodeType="withEffect">
                                  <p:stCondLst>
                                    <p:cond delay="4000"/>
                                  </p:stCondLst>
                                  <p:childTnLst>
                                    <p:set>
                                      <p:cBhvr>
                                        <p:cTn id="61" dur="1" fill="hold">
                                          <p:stCondLst>
                                            <p:cond delay="0"/>
                                          </p:stCondLst>
                                        </p:cTn>
                                        <p:tgtEl>
                                          <p:spTgt spid="191"/>
                                        </p:tgtEl>
                                        <p:attrNameLst>
                                          <p:attrName>style.visibility</p:attrName>
                                        </p:attrNameLst>
                                      </p:cBhvr>
                                      <p:to>
                                        <p:strVal val="visible"/>
                                      </p:to>
                                    </p:set>
                                    <p:animEffect transition="in" filter="wipe(left)">
                                      <p:cBhvr>
                                        <p:cTn id="62" dur="500"/>
                                        <p:tgtEl>
                                          <p:spTgt spid="191"/>
                                        </p:tgtEl>
                                      </p:cBhvr>
                                    </p:animEffect>
                                  </p:childTnLst>
                                </p:cTn>
                              </p:par>
                              <p:par>
                                <p:cTn id="63" presetID="10" presetClass="entr" presetSubtype="0" fill="hold" nodeType="withEffect">
                                  <p:stCondLst>
                                    <p:cond delay="4500"/>
                                  </p:stCondLst>
                                  <p:childTnLst>
                                    <p:set>
                                      <p:cBhvr>
                                        <p:cTn id="64" dur="1" fill="hold">
                                          <p:stCondLst>
                                            <p:cond delay="0"/>
                                          </p:stCondLst>
                                        </p:cTn>
                                        <p:tgtEl>
                                          <p:spTgt spid="198"/>
                                        </p:tgtEl>
                                        <p:attrNameLst>
                                          <p:attrName>style.visibility</p:attrName>
                                        </p:attrNameLst>
                                      </p:cBhvr>
                                      <p:to>
                                        <p:strVal val="visible"/>
                                      </p:to>
                                    </p:set>
                                    <p:animEffect transition="in" filter="fade">
                                      <p:cBhvr>
                                        <p:cTn id="65" dur="1000"/>
                                        <p:tgtEl>
                                          <p:spTgt spid="19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2"/>
                                        </p:tgtEl>
                                        <p:attrNameLst>
                                          <p:attrName>style.visibility</p:attrName>
                                        </p:attrNameLst>
                                      </p:cBhvr>
                                      <p:to>
                                        <p:strVal val="visible"/>
                                      </p:to>
                                    </p:set>
                                    <p:animEffect transition="in" filter="fade">
                                      <p:cBhvr>
                                        <p:cTn id="68" dur="1000"/>
                                        <p:tgtEl>
                                          <p:spTgt spid="192"/>
                                        </p:tgtEl>
                                      </p:cBhvr>
                                    </p:animEffect>
                                  </p:childTnLst>
                                </p:cTn>
                              </p:par>
                              <p:par>
                                <p:cTn id="69" presetID="42" presetClass="path" presetSubtype="0" accel="50000" decel="50000" fill="hold" grpId="1" nodeType="withEffect">
                                  <p:stCondLst>
                                    <p:cond delay="0"/>
                                  </p:stCondLst>
                                  <p:childTnLst>
                                    <p:animMotion origin="layout" path="M -2.29167E-6 -0.01667 L -2.29167E-6 -1.48148E-6 " pathEditMode="relative" rAng="0" ptsTypes="AA">
                                      <p:cBhvr>
                                        <p:cTn id="70" dur="1000" fill="hold"/>
                                        <p:tgtEl>
                                          <p:spTgt spid="192"/>
                                        </p:tgtEl>
                                        <p:attrNameLst>
                                          <p:attrName>ppt_x</p:attrName>
                                          <p:attrName>ppt_y</p:attrName>
                                        </p:attrNameLst>
                                      </p:cBhvr>
                                      <p:rCtr x="0" y="833"/>
                                    </p:animMotion>
                                  </p:childTnLst>
                                </p:cTn>
                              </p:par>
                              <p:par>
                                <p:cTn id="71" presetID="10" presetClass="entr" presetSubtype="0" fill="hold" grpId="0" nodeType="withEffect">
                                  <p:stCondLst>
                                    <p:cond delay="1500"/>
                                  </p:stCondLst>
                                  <p:childTnLst>
                                    <p:set>
                                      <p:cBhvr>
                                        <p:cTn id="72" dur="1" fill="hold">
                                          <p:stCondLst>
                                            <p:cond delay="0"/>
                                          </p:stCondLst>
                                        </p:cTn>
                                        <p:tgtEl>
                                          <p:spTgt spid="193"/>
                                        </p:tgtEl>
                                        <p:attrNameLst>
                                          <p:attrName>style.visibility</p:attrName>
                                        </p:attrNameLst>
                                      </p:cBhvr>
                                      <p:to>
                                        <p:strVal val="visible"/>
                                      </p:to>
                                    </p:set>
                                    <p:animEffect transition="in" filter="fade">
                                      <p:cBhvr>
                                        <p:cTn id="73" dur="1000"/>
                                        <p:tgtEl>
                                          <p:spTgt spid="193"/>
                                        </p:tgtEl>
                                      </p:cBhvr>
                                    </p:animEffect>
                                  </p:childTnLst>
                                </p:cTn>
                              </p:par>
                              <p:par>
                                <p:cTn id="74" presetID="42" presetClass="path" presetSubtype="0" accel="50000" decel="50000" fill="hold" grpId="1" nodeType="withEffect">
                                  <p:stCondLst>
                                    <p:cond delay="1500"/>
                                  </p:stCondLst>
                                  <p:childTnLst>
                                    <p:animMotion origin="layout" path="M 5E-6 -0.01666 L 5E-6 -4.44444E-6 " pathEditMode="relative" rAng="0" ptsTypes="AA">
                                      <p:cBhvr>
                                        <p:cTn id="75" dur="1000" fill="hold"/>
                                        <p:tgtEl>
                                          <p:spTgt spid="193"/>
                                        </p:tgtEl>
                                        <p:attrNameLst>
                                          <p:attrName>ppt_x</p:attrName>
                                          <p:attrName>ppt_y</p:attrName>
                                        </p:attrNameLst>
                                      </p:cBhvr>
                                      <p:rCtr x="0" y="833"/>
                                    </p:animMotion>
                                  </p:childTnLst>
                                </p:cTn>
                              </p:par>
                              <p:par>
                                <p:cTn id="76" presetID="10" presetClass="entr" presetSubtype="0" fill="hold" grpId="0" nodeType="withEffect">
                                  <p:stCondLst>
                                    <p:cond delay="2500"/>
                                  </p:stCondLst>
                                  <p:childTnLst>
                                    <p:set>
                                      <p:cBhvr>
                                        <p:cTn id="77" dur="1" fill="hold">
                                          <p:stCondLst>
                                            <p:cond delay="0"/>
                                          </p:stCondLst>
                                        </p:cTn>
                                        <p:tgtEl>
                                          <p:spTgt spid="194"/>
                                        </p:tgtEl>
                                        <p:attrNameLst>
                                          <p:attrName>style.visibility</p:attrName>
                                        </p:attrNameLst>
                                      </p:cBhvr>
                                      <p:to>
                                        <p:strVal val="visible"/>
                                      </p:to>
                                    </p:set>
                                    <p:animEffect transition="in" filter="fade">
                                      <p:cBhvr>
                                        <p:cTn id="78" dur="1000"/>
                                        <p:tgtEl>
                                          <p:spTgt spid="194"/>
                                        </p:tgtEl>
                                      </p:cBhvr>
                                    </p:animEffect>
                                  </p:childTnLst>
                                </p:cTn>
                              </p:par>
                              <p:par>
                                <p:cTn id="79" presetID="42" presetClass="path" presetSubtype="0" accel="50000" decel="50000" fill="hold" grpId="1" nodeType="withEffect">
                                  <p:stCondLst>
                                    <p:cond delay="2500"/>
                                  </p:stCondLst>
                                  <p:childTnLst>
                                    <p:animMotion origin="layout" path="M -2.08333E-7 -0.01666 L -2.08333E-7 -4.44444E-6 " pathEditMode="relative" rAng="0" ptsTypes="AA">
                                      <p:cBhvr>
                                        <p:cTn id="80" dur="1000" fill="hold"/>
                                        <p:tgtEl>
                                          <p:spTgt spid="194"/>
                                        </p:tgtEl>
                                        <p:attrNameLst>
                                          <p:attrName>ppt_x</p:attrName>
                                          <p:attrName>ppt_y</p:attrName>
                                        </p:attrNameLst>
                                      </p:cBhvr>
                                      <p:rCtr x="0" y="833"/>
                                    </p:animMotion>
                                  </p:childTnLst>
                                </p:cTn>
                              </p:par>
                              <p:par>
                                <p:cTn id="81" presetID="10" presetClass="entr" presetSubtype="0" fill="hold" grpId="0" nodeType="withEffect">
                                  <p:stCondLst>
                                    <p:cond delay="3500"/>
                                  </p:stCondLst>
                                  <p:childTnLst>
                                    <p:set>
                                      <p:cBhvr>
                                        <p:cTn id="82" dur="1" fill="hold">
                                          <p:stCondLst>
                                            <p:cond delay="0"/>
                                          </p:stCondLst>
                                        </p:cTn>
                                        <p:tgtEl>
                                          <p:spTgt spid="195"/>
                                        </p:tgtEl>
                                        <p:attrNameLst>
                                          <p:attrName>style.visibility</p:attrName>
                                        </p:attrNameLst>
                                      </p:cBhvr>
                                      <p:to>
                                        <p:strVal val="visible"/>
                                      </p:to>
                                    </p:set>
                                    <p:animEffect transition="in" filter="fade">
                                      <p:cBhvr>
                                        <p:cTn id="83" dur="1000"/>
                                        <p:tgtEl>
                                          <p:spTgt spid="195"/>
                                        </p:tgtEl>
                                      </p:cBhvr>
                                    </p:animEffect>
                                  </p:childTnLst>
                                </p:cTn>
                              </p:par>
                              <p:par>
                                <p:cTn id="84" presetID="42" presetClass="path" presetSubtype="0" accel="50000" decel="50000" fill="hold" grpId="1" nodeType="withEffect">
                                  <p:stCondLst>
                                    <p:cond delay="3500"/>
                                  </p:stCondLst>
                                  <p:childTnLst>
                                    <p:animMotion origin="layout" path="M 4.375E-6 -0.01666 L 4.375E-6 -4.44444E-6 " pathEditMode="relative" rAng="0" ptsTypes="AA">
                                      <p:cBhvr>
                                        <p:cTn id="85" dur="1000" fill="hold"/>
                                        <p:tgtEl>
                                          <p:spTgt spid="195"/>
                                        </p:tgtEl>
                                        <p:attrNameLst>
                                          <p:attrName>ppt_x</p:attrName>
                                          <p:attrName>ppt_y</p:attrName>
                                        </p:attrNameLst>
                                      </p:cBhvr>
                                      <p:rCtr x="0" y="833"/>
                                    </p:animMotion>
                                  </p:childTnLst>
                                </p:cTn>
                              </p:par>
                              <p:par>
                                <p:cTn id="86" presetID="10" presetClass="entr" presetSubtype="0" fill="hold" grpId="0" nodeType="withEffect">
                                  <p:stCondLst>
                                    <p:cond delay="4500"/>
                                  </p:stCondLst>
                                  <p:childTnLst>
                                    <p:set>
                                      <p:cBhvr>
                                        <p:cTn id="87" dur="1" fill="hold">
                                          <p:stCondLst>
                                            <p:cond delay="0"/>
                                          </p:stCondLst>
                                        </p:cTn>
                                        <p:tgtEl>
                                          <p:spTgt spid="196"/>
                                        </p:tgtEl>
                                        <p:attrNameLst>
                                          <p:attrName>style.visibility</p:attrName>
                                        </p:attrNameLst>
                                      </p:cBhvr>
                                      <p:to>
                                        <p:strVal val="visible"/>
                                      </p:to>
                                    </p:set>
                                    <p:animEffect transition="in" filter="fade">
                                      <p:cBhvr>
                                        <p:cTn id="88" dur="1000"/>
                                        <p:tgtEl>
                                          <p:spTgt spid="196"/>
                                        </p:tgtEl>
                                      </p:cBhvr>
                                    </p:animEffect>
                                  </p:childTnLst>
                                </p:cTn>
                              </p:par>
                              <p:par>
                                <p:cTn id="89" presetID="42" presetClass="path" presetSubtype="0" accel="50000" decel="50000" fill="hold" grpId="1" nodeType="withEffect">
                                  <p:stCondLst>
                                    <p:cond delay="4500"/>
                                  </p:stCondLst>
                                  <p:childTnLst>
                                    <p:animMotion origin="layout" path="M 2.08333E-7 -0.01666 L 2.08333E-7 -4.44444E-6 " pathEditMode="relative" rAng="0" ptsTypes="AA">
                                      <p:cBhvr>
                                        <p:cTn id="90" dur="1000" fill="hold"/>
                                        <p:tgtEl>
                                          <p:spTgt spid="196"/>
                                        </p:tgtEl>
                                        <p:attrNameLst>
                                          <p:attrName>ppt_x</p:attrName>
                                          <p:attrName>ppt_y</p:attrName>
                                        </p:attrNameLst>
                                      </p:cBhvr>
                                      <p:rCtr x="0" y="833"/>
                                    </p:animMotion>
                                  </p:childTnLst>
                                </p:cTn>
                              </p:par>
                              <p:par>
                                <p:cTn id="91" presetID="22" presetClass="entr" presetSubtype="2" fill="hold" grpId="0" nodeType="withEffect">
                                  <p:stCondLst>
                                    <p:cond delay="4500"/>
                                  </p:stCondLst>
                                  <p:childTnLst>
                                    <p:set>
                                      <p:cBhvr>
                                        <p:cTn id="92" dur="1" fill="hold">
                                          <p:stCondLst>
                                            <p:cond delay="0"/>
                                          </p:stCondLst>
                                        </p:cTn>
                                        <p:tgtEl>
                                          <p:spTgt spid="197"/>
                                        </p:tgtEl>
                                        <p:attrNameLst>
                                          <p:attrName>style.visibility</p:attrName>
                                        </p:attrNameLst>
                                      </p:cBhvr>
                                      <p:to>
                                        <p:strVal val="visible"/>
                                      </p:to>
                                    </p:set>
                                    <p:animEffect transition="in" filter="wipe(right)">
                                      <p:cBhvr>
                                        <p:cTn id="93" dur="1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3" grpId="0" animBg="1"/>
      <p:bldP spid="184" grpId="0" animBg="1"/>
      <p:bldP spid="189" grpId="0" animBg="1"/>
      <p:bldP spid="190" grpId="0" animBg="1"/>
      <p:bldP spid="191" grpId="0" animBg="1"/>
      <p:bldP spid="192" grpId="0"/>
      <p:bldP spid="192" grpId="1"/>
      <p:bldP spid="193" grpId="0"/>
      <p:bldP spid="193" grpId="1"/>
      <p:bldP spid="194" grpId="0"/>
      <p:bldP spid="194" grpId="1"/>
      <p:bldP spid="195" grpId="0"/>
      <p:bldP spid="195" grpId="1"/>
      <p:bldP spid="196" grpId="0"/>
      <p:bldP spid="196" grpId="1"/>
      <p:bldP spid="1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A868E4-0667-A547-114A-2376620A11DC}"/>
              </a:ext>
            </a:extLst>
          </p:cNvPr>
          <p:cNvSpPr>
            <a:spLocks noGrp="1"/>
          </p:cNvSpPr>
          <p:nvPr>
            <p:ph type="body" idx="1"/>
          </p:nvPr>
        </p:nvSpPr>
        <p:spPr/>
        <p:txBody>
          <a:bodyPr/>
          <a:lstStyle/>
          <a:p>
            <a:r>
              <a:rPr lang="en-US" dirty="0"/>
              <a:t>Lack of Talent</a:t>
            </a:r>
          </a:p>
        </p:txBody>
      </p:sp>
    </p:spTree>
    <p:extLst>
      <p:ext uri="{BB962C8B-B14F-4D97-AF65-F5344CB8AC3E}">
        <p14:creationId xmlns:p14="http://schemas.microsoft.com/office/powerpoint/2010/main" val="22828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51659A-EDB8-BBBD-3CF4-8577555123F8}"/>
              </a:ext>
            </a:extLst>
          </p:cNvPr>
          <p:cNvSpPr>
            <a:spLocks noGrp="1"/>
          </p:cNvSpPr>
          <p:nvPr>
            <p:ph type="title"/>
          </p:nvPr>
        </p:nvSpPr>
        <p:spPr/>
        <p:txBody>
          <a:bodyPr/>
          <a:lstStyle/>
          <a:p>
            <a:r>
              <a:rPr lang="en-US" dirty="0"/>
              <a:t>How do we fix the talent gap?</a:t>
            </a:r>
          </a:p>
        </p:txBody>
      </p:sp>
      <p:sp>
        <p:nvSpPr>
          <p:cNvPr id="9" name="Subtitle 8">
            <a:extLst>
              <a:ext uri="{FF2B5EF4-FFF2-40B4-BE49-F238E27FC236}">
                <a16:creationId xmlns:a16="http://schemas.microsoft.com/office/drawing/2014/main" id="{83B6B18D-A3E2-86B4-AF59-AE9A19F46404}"/>
              </a:ext>
            </a:extLst>
          </p:cNvPr>
          <p:cNvSpPr>
            <a:spLocks noGrp="1"/>
          </p:cNvSpPr>
          <p:nvPr>
            <p:ph type="subTitle" idx="3"/>
          </p:nvPr>
        </p:nvSpPr>
        <p:spPr/>
        <p:txBody>
          <a:bodyPr/>
          <a:lstStyle/>
          <a:p>
            <a:endParaRPr lang="en-US" dirty="0"/>
          </a:p>
        </p:txBody>
      </p:sp>
      <p:sp>
        <p:nvSpPr>
          <p:cNvPr id="12" name="Content Placeholder 11">
            <a:extLst>
              <a:ext uri="{FF2B5EF4-FFF2-40B4-BE49-F238E27FC236}">
                <a16:creationId xmlns:a16="http://schemas.microsoft.com/office/drawing/2014/main" id="{80DBF021-19E3-24AC-F2DD-2BDB2813715A}"/>
              </a:ext>
            </a:extLst>
          </p:cNvPr>
          <p:cNvSpPr>
            <a:spLocks noGrp="1"/>
          </p:cNvSpPr>
          <p:nvPr>
            <p:ph sz="quarter" idx="13"/>
          </p:nvPr>
        </p:nvSpPr>
        <p:spPr>
          <a:xfrm>
            <a:off x="486833" y="1803306"/>
            <a:ext cx="5548800" cy="2733026"/>
          </a:xfrm>
        </p:spPr>
        <p:txBody>
          <a:bodyPr/>
          <a:lstStyle/>
          <a:p>
            <a:r>
              <a:rPr lang="en-US" dirty="0"/>
              <a:t>“Citizen Data Scientist” is defined as a person who creates or generates models that uses advanced diagnostic analytics or predictive and prescriptive capabilities, but whose primary job function is outside the field of statistics and analytics.</a:t>
            </a:r>
          </a:p>
          <a:p>
            <a:pPr marL="114300" indent="0">
              <a:buNone/>
            </a:pPr>
            <a:br>
              <a:rPr lang="en-US" dirty="0"/>
            </a:br>
            <a:endParaRPr lang="en-US" dirty="0"/>
          </a:p>
        </p:txBody>
      </p:sp>
      <p:pic>
        <p:nvPicPr>
          <p:cNvPr id="13" name="Content Placeholder 6" descr="Diagram, engineering drawing&#10;&#10;Description automatically generated">
            <a:extLst>
              <a:ext uri="{FF2B5EF4-FFF2-40B4-BE49-F238E27FC236}">
                <a16:creationId xmlns:a16="http://schemas.microsoft.com/office/drawing/2014/main" id="{AF0039D2-EEA0-4145-5E9E-F34C71145CA5}"/>
              </a:ext>
            </a:extLst>
          </p:cNvPr>
          <p:cNvPicPr>
            <a:picLocks noGrp="1" noChangeAspect="1"/>
          </p:cNvPicPr>
          <p:nvPr>
            <p:ph sz="quarter" idx="14"/>
          </p:nvPr>
        </p:nvPicPr>
        <p:blipFill>
          <a:blip r:embed="rId2"/>
          <a:stretch>
            <a:fillRect/>
          </a:stretch>
        </p:blipFill>
        <p:spPr>
          <a:xfrm>
            <a:off x="6905087" y="1803400"/>
            <a:ext cx="3930138" cy="4160838"/>
          </a:xfrm>
        </p:spPr>
      </p:pic>
    </p:spTree>
    <p:extLst>
      <p:ext uri="{BB962C8B-B14F-4D97-AF65-F5344CB8AC3E}">
        <p14:creationId xmlns:p14="http://schemas.microsoft.com/office/powerpoint/2010/main" val="184504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70A282-99C1-3A7E-D9AD-F28F62EA5D4E}"/>
              </a:ext>
            </a:extLst>
          </p:cNvPr>
          <p:cNvSpPr>
            <a:spLocks noGrp="1"/>
          </p:cNvSpPr>
          <p:nvPr>
            <p:ph type="body" idx="1"/>
          </p:nvPr>
        </p:nvSpPr>
        <p:spPr/>
        <p:txBody>
          <a:bodyPr/>
          <a:lstStyle/>
          <a:p>
            <a:r>
              <a:rPr lang="en-US" dirty="0"/>
              <a:t>Lack of Operationalization</a:t>
            </a:r>
          </a:p>
        </p:txBody>
      </p:sp>
    </p:spTree>
    <p:extLst>
      <p:ext uri="{BB962C8B-B14F-4D97-AF65-F5344CB8AC3E}">
        <p14:creationId xmlns:p14="http://schemas.microsoft.com/office/powerpoint/2010/main" val="178344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38F6B77-A85F-434B-BAD5-6BCC1C12A460}"/>
              </a:ext>
            </a:extLst>
          </p:cNvPr>
          <p:cNvSpPr/>
          <p:nvPr/>
        </p:nvSpPr>
        <p:spPr>
          <a:xfrm>
            <a:off x="728136" y="1600200"/>
            <a:ext cx="1706985" cy="401044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r>
              <a:rPr lang="en-US" sz="1600" kern="0" dirty="0">
                <a:solidFill>
                  <a:prstClr val="white"/>
                </a:solidFill>
                <a:latin typeface="Arial" panose="020B0604020202020204"/>
              </a:rPr>
              <a:t>Configuration</a:t>
            </a:r>
          </a:p>
        </p:txBody>
      </p:sp>
      <p:sp>
        <p:nvSpPr>
          <p:cNvPr id="36" name="Rectangle 35">
            <a:extLst>
              <a:ext uri="{FF2B5EF4-FFF2-40B4-BE49-F238E27FC236}">
                <a16:creationId xmlns:a16="http://schemas.microsoft.com/office/drawing/2014/main" id="{2E07913F-2AE7-49BF-8037-C626C424C6BE}"/>
              </a:ext>
            </a:extLst>
          </p:cNvPr>
          <p:cNvSpPr/>
          <p:nvPr/>
        </p:nvSpPr>
        <p:spPr>
          <a:xfrm>
            <a:off x="2535532" y="1600195"/>
            <a:ext cx="1706985" cy="1554271"/>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endParaRPr lang="en-US" sz="1600" kern="0">
              <a:solidFill>
                <a:prstClr val="white"/>
              </a:solidFill>
              <a:latin typeface="Arial" panose="020B0604020202020204"/>
            </a:endParaRPr>
          </a:p>
        </p:txBody>
      </p:sp>
      <p:sp>
        <p:nvSpPr>
          <p:cNvPr id="37" name="Rectangle 36">
            <a:extLst>
              <a:ext uri="{FF2B5EF4-FFF2-40B4-BE49-F238E27FC236}">
                <a16:creationId xmlns:a16="http://schemas.microsoft.com/office/drawing/2014/main" id="{0CFF4C2B-60B2-4236-9A45-915500315F37}"/>
              </a:ext>
            </a:extLst>
          </p:cNvPr>
          <p:cNvSpPr/>
          <p:nvPr/>
        </p:nvSpPr>
        <p:spPr>
          <a:xfrm>
            <a:off x="2535532" y="3273848"/>
            <a:ext cx="1706985" cy="233679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endParaRPr lang="en-US" sz="1600" kern="0">
              <a:solidFill>
                <a:prstClr val="white"/>
              </a:solidFill>
              <a:latin typeface="Arial" panose="020B0604020202020204"/>
            </a:endParaRPr>
          </a:p>
        </p:txBody>
      </p:sp>
      <p:sp>
        <p:nvSpPr>
          <p:cNvPr id="38" name="Rectangle 37">
            <a:extLst>
              <a:ext uri="{FF2B5EF4-FFF2-40B4-BE49-F238E27FC236}">
                <a16:creationId xmlns:a16="http://schemas.microsoft.com/office/drawing/2014/main" id="{D66C54A4-6E12-4D83-A53D-DB091C7A2E0C}"/>
              </a:ext>
            </a:extLst>
          </p:cNvPr>
          <p:cNvSpPr/>
          <p:nvPr/>
        </p:nvSpPr>
        <p:spPr>
          <a:xfrm>
            <a:off x="4342928" y="1600196"/>
            <a:ext cx="1706985" cy="1554271"/>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endParaRPr lang="en-US" sz="1600" kern="0">
              <a:solidFill>
                <a:prstClr val="white"/>
              </a:solidFill>
              <a:latin typeface="Arial" panose="020B0604020202020204"/>
            </a:endParaRPr>
          </a:p>
        </p:txBody>
      </p:sp>
      <p:sp>
        <p:nvSpPr>
          <p:cNvPr id="39" name="Rectangle 38">
            <a:extLst>
              <a:ext uri="{FF2B5EF4-FFF2-40B4-BE49-F238E27FC236}">
                <a16:creationId xmlns:a16="http://schemas.microsoft.com/office/drawing/2014/main" id="{57569B97-30E9-4C0B-915C-B9D458D618AE}"/>
              </a:ext>
            </a:extLst>
          </p:cNvPr>
          <p:cNvSpPr/>
          <p:nvPr/>
        </p:nvSpPr>
        <p:spPr>
          <a:xfrm>
            <a:off x="6150324" y="1600200"/>
            <a:ext cx="1706985" cy="155426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endParaRPr lang="en-US" sz="1600" kern="0">
              <a:solidFill>
                <a:prstClr val="white"/>
              </a:solidFill>
              <a:latin typeface="Arial" panose="020B0604020202020204"/>
            </a:endParaRPr>
          </a:p>
        </p:txBody>
      </p:sp>
      <p:sp>
        <p:nvSpPr>
          <p:cNvPr id="40" name="Rectangle 39">
            <a:extLst>
              <a:ext uri="{FF2B5EF4-FFF2-40B4-BE49-F238E27FC236}">
                <a16:creationId xmlns:a16="http://schemas.microsoft.com/office/drawing/2014/main" id="{0431FB28-4D8B-44DC-8E5A-24019D8BA804}"/>
              </a:ext>
            </a:extLst>
          </p:cNvPr>
          <p:cNvSpPr/>
          <p:nvPr/>
        </p:nvSpPr>
        <p:spPr>
          <a:xfrm>
            <a:off x="7957720" y="1600196"/>
            <a:ext cx="1706985" cy="401044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r>
              <a:rPr lang="en-US" sz="1600" kern="0">
                <a:solidFill>
                  <a:prstClr val="white"/>
                </a:solidFill>
                <a:latin typeface="Arial" panose="020B0604020202020204"/>
              </a:rPr>
              <a:t>Serving Infrastructure</a:t>
            </a:r>
          </a:p>
        </p:txBody>
      </p:sp>
      <p:sp>
        <p:nvSpPr>
          <p:cNvPr id="41" name="Rectangle 40">
            <a:extLst>
              <a:ext uri="{FF2B5EF4-FFF2-40B4-BE49-F238E27FC236}">
                <a16:creationId xmlns:a16="http://schemas.microsoft.com/office/drawing/2014/main" id="{8327031F-B465-4C4C-9A59-D5C709446555}"/>
              </a:ext>
            </a:extLst>
          </p:cNvPr>
          <p:cNvSpPr/>
          <p:nvPr/>
        </p:nvSpPr>
        <p:spPr>
          <a:xfrm>
            <a:off x="9756888" y="1600200"/>
            <a:ext cx="1706984" cy="401044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r>
              <a:rPr lang="en-US" sz="1600" kern="0">
                <a:solidFill>
                  <a:prstClr val="white"/>
                </a:solidFill>
                <a:latin typeface="Arial" panose="020B0604020202020204"/>
              </a:rPr>
              <a:t>Monitoring</a:t>
            </a:r>
          </a:p>
        </p:txBody>
      </p:sp>
      <p:sp>
        <p:nvSpPr>
          <p:cNvPr id="42" name="Rectangle 41">
            <a:extLst>
              <a:ext uri="{FF2B5EF4-FFF2-40B4-BE49-F238E27FC236}">
                <a16:creationId xmlns:a16="http://schemas.microsoft.com/office/drawing/2014/main" id="{9140F63E-9004-4C02-B226-6BB475B07CBC}"/>
              </a:ext>
            </a:extLst>
          </p:cNvPr>
          <p:cNvSpPr/>
          <p:nvPr/>
        </p:nvSpPr>
        <p:spPr>
          <a:xfrm>
            <a:off x="5270503" y="3273848"/>
            <a:ext cx="2586806" cy="83311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endParaRPr lang="en-US" sz="1600" kern="0">
              <a:solidFill>
                <a:prstClr val="white"/>
              </a:solidFill>
              <a:latin typeface="Arial" panose="020B0604020202020204"/>
            </a:endParaRPr>
          </a:p>
        </p:txBody>
      </p:sp>
      <p:sp>
        <p:nvSpPr>
          <p:cNvPr id="43" name="Rectangle 42">
            <a:extLst>
              <a:ext uri="{FF2B5EF4-FFF2-40B4-BE49-F238E27FC236}">
                <a16:creationId xmlns:a16="http://schemas.microsoft.com/office/drawing/2014/main" id="{5E5BEC5A-9DF0-43E1-BC80-CCA8C2517731}"/>
              </a:ext>
            </a:extLst>
          </p:cNvPr>
          <p:cNvSpPr/>
          <p:nvPr/>
        </p:nvSpPr>
        <p:spPr>
          <a:xfrm>
            <a:off x="4334700" y="4188248"/>
            <a:ext cx="3522611" cy="1422397"/>
          </a:xfrm>
          <a:prstGeom prst="rect">
            <a:avLst/>
          </a:prstGeom>
          <a:solidFill>
            <a:schemeClr val="tx1">
              <a:lumMod val="75000"/>
              <a:lumOff val="25000"/>
            </a:schemeClr>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r" defTabSz="1219110"/>
            <a:endParaRPr lang="en-US" sz="1600" kern="0">
              <a:solidFill>
                <a:prstClr val="white"/>
              </a:solidFill>
              <a:latin typeface="Arial" panose="020B0604020202020204"/>
            </a:endParaRPr>
          </a:p>
        </p:txBody>
      </p:sp>
      <p:sp>
        <p:nvSpPr>
          <p:cNvPr id="44" name="Rectangle 43">
            <a:extLst>
              <a:ext uri="{FF2B5EF4-FFF2-40B4-BE49-F238E27FC236}">
                <a16:creationId xmlns:a16="http://schemas.microsoft.com/office/drawing/2014/main" id="{F7696CBA-2FCA-476C-A597-2673A84B21A9}"/>
              </a:ext>
            </a:extLst>
          </p:cNvPr>
          <p:cNvSpPr/>
          <p:nvPr/>
        </p:nvSpPr>
        <p:spPr>
          <a:xfrm>
            <a:off x="4334700" y="3273848"/>
            <a:ext cx="835394" cy="833117"/>
          </a:xfrm>
          <a:prstGeom prst="rect">
            <a:avLst/>
          </a:prstGeom>
          <a:solidFill>
            <a:schemeClr val="accent1"/>
          </a:solidFill>
          <a:ln w="9525">
            <a:noFill/>
            <a:miter lim="800000"/>
            <a:headEnd/>
            <a:tailEn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10"/>
            <a:r>
              <a:rPr lang="en-US" sz="1600" kern="0" dirty="0">
                <a:solidFill>
                  <a:schemeClr val="bg1"/>
                </a:solidFill>
                <a:latin typeface="Arial" panose="020B0604020202020204"/>
              </a:rPr>
              <a:t>ML</a:t>
            </a:r>
          </a:p>
          <a:p>
            <a:pPr algn="ctr" defTabSz="1219110"/>
            <a:r>
              <a:rPr lang="en-US" sz="1600" kern="0" dirty="0">
                <a:solidFill>
                  <a:schemeClr val="bg1"/>
                </a:solidFill>
                <a:latin typeface="Arial" panose="020B0604020202020204"/>
              </a:rPr>
              <a:t>Code</a:t>
            </a:r>
          </a:p>
        </p:txBody>
      </p:sp>
      <p:sp>
        <p:nvSpPr>
          <p:cNvPr id="48" name="Rectangle 47">
            <a:extLst>
              <a:ext uri="{FF2B5EF4-FFF2-40B4-BE49-F238E27FC236}">
                <a16:creationId xmlns:a16="http://schemas.microsoft.com/office/drawing/2014/main" id="{20940D4A-C062-4F1B-8EA7-6D67CF633405}"/>
              </a:ext>
            </a:extLst>
          </p:cNvPr>
          <p:cNvSpPr/>
          <p:nvPr/>
        </p:nvSpPr>
        <p:spPr>
          <a:xfrm>
            <a:off x="5765011" y="4501925"/>
            <a:ext cx="1501367" cy="861772"/>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Process </a:t>
            </a:r>
            <a:br>
              <a:rPr lang="en-US" sz="1600" kern="0">
                <a:solidFill>
                  <a:prstClr val="white"/>
                </a:solidFill>
                <a:latin typeface="Arial" panose="020B0604020202020204"/>
              </a:rPr>
            </a:br>
            <a:r>
              <a:rPr lang="en-US" sz="1600" kern="0">
                <a:solidFill>
                  <a:prstClr val="white"/>
                </a:solidFill>
                <a:latin typeface="Arial" panose="020B0604020202020204"/>
              </a:rPr>
              <a:t>Management </a:t>
            </a:r>
            <a:br>
              <a:rPr lang="en-US" sz="1600" kern="0">
                <a:solidFill>
                  <a:prstClr val="white"/>
                </a:solidFill>
                <a:latin typeface="Arial" panose="020B0604020202020204"/>
              </a:rPr>
            </a:br>
            <a:r>
              <a:rPr lang="en-US" sz="1600" kern="0">
                <a:solidFill>
                  <a:prstClr val="white"/>
                </a:solidFill>
                <a:latin typeface="Arial" panose="020B0604020202020204"/>
              </a:rPr>
              <a:t>Tools</a:t>
            </a:r>
          </a:p>
        </p:txBody>
      </p:sp>
      <p:sp>
        <p:nvSpPr>
          <p:cNvPr id="49" name="Rectangle 48">
            <a:extLst>
              <a:ext uri="{FF2B5EF4-FFF2-40B4-BE49-F238E27FC236}">
                <a16:creationId xmlns:a16="http://schemas.microsoft.com/office/drawing/2014/main" id="{869CE1CB-1740-439D-AF10-23B5DCF16E8A}"/>
              </a:ext>
            </a:extLst>
          </p:cNvPr>
          <p:cNvSpPr/>
          <p:nvPr/>
        </p:nvSpPr>
        <p:spPr>
          <a:xfrm>
            <a:off x="6112663" y="3505740"/>
            <a:ext cx="1565486" cy="369330"/>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Analysis Tools</a:t>
            </a:r>
          </a:p>
        </p:txBody>
      </p:sp>
      <p:sp>
        <p:nvSpPr>
          <p:cNvPr id="51" name="Rectangle 50">
            <a:extLst>
              <a:ext uri="{FF2B5EF4-FFF2-40B4-BE49-F238E27FC236}">
                <a16:creationId xmlns:a16="http://schemas.microsoft.com/office/drawing/2014/main" id="{EAE81C58-3D32-4BCD-A720-CB43A6BF2932}"/>
              </a:ext>
            </a:extLst>
          </p:cNvPr>
          <p:cNvSpPr/>
          <p:nvPr/>
        </p:nvSpPr>
        <p:spPr>
          <a:xfrm>
            <a:off x="2837841" y="2325890"/>
            <a:ext cx="1143897" cy="615551"/>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Data </a:t>
            </a:r>
            <a:br>
              <a:rPr lang="en-US" sz="1600" kern="0">
                <a:solidFill>
                  <a:prstClr val="white"/>
                </a:solidFill>
                <a:latin typeface="Arial" panose="020B0604020202020204"/>
              </a:rPr>
            </a:br>
            <a:r>
              <a:rPr lang="en-US" sz="1600" kern="0">
                <a:solidFill>
                  <a:prstClr val="white"/>
                </a:solidFill>
                <a:latin typeface="Arial" panose="020B0604020202020204"/>
              </a:rPr>
              <a:t>Collection</a:t>
            </a:r>
          </a:p>
        </p:txBody>
      </p:sp>
      <p:sp>
        <p:nvSpPr>
          <p:cNvPr id="53" name="Rectangle 52">
            <a:extLst>
              <a:ext uri="{FF2B5EF4-FFF2-40B4-BE49-F238E27FC236}">
                <a16:creationId xmlns:a16="http://schemas.microsoft.com/office/drawing/2014/main" id="{540334C4-A47D-4269-A0A6-FDE11E21152E}"/>
              </a:ext>
            </a:extLst>
          </p:cNvPr>
          <p:cNvSpPr/>
          <p:nvPr/>
        </p:nvSpPr>
        <p:spPr>
          <a:xfrm>
            <a:off x="4575970" y="2325890"/>
            <a:ext cx="1259313" cy="615551"/>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Data </a:t>
            </a:r>
            <a:br>
              <a:rPr lang="en-US" sz="1600" kern="0">
                <a:solidFill>
                  <a:prstClr val="white"/>
                </a:solidFill>
                <a:latin typeface="Arial" panose="020B0604020202020204"/>
              </a:rPr>
            </a:br>
            <a:r>
              <a:rPr lang="en-US" sz="1600" kern="0">
                <a:solidFill>
                  <a:prstClr val="white"/>
                </a:solidFill>
                <a:latin typeface="Arial" panose="020B0604020202020204"/>
              </a:rPr>
              <a:t>Verification</a:t>
            </a:r>
          </a:p>
        </p:txBody>
      </p:sp>
      <p:sp>
        <p:nvSpPr>
          <p:cNvPr id="57" name="Rectangle 56">
            <a:extLst>
              <a:ext uri="{FF2B5EF4-FFF2-40B4-BE49-F238E27FC236}">
                <a16:creationId xmlns:a16="http://schemas.microsoft.com/office/drawing/2014/main" id="{C33143EC-D793-45CE-BDD0-399D5F3E2CB9}"/>
              </a:ext>
            </a:extLst>
          </p:cNvPr>
          <p:cNvSpPr/>
          <p:nvPr/>
        </p:nvSpPr>
        <p:spPr>
          <a:xfrm>
            <a:off x="2805748" y="4729933"/>
            <a:ext cx="1158323" cy="615551"/>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Feature</a:t>
            </a:r>
            <a:br>
              <a:rPr lang="en-US" sz="1600" kern="0">
                <a:solidFill>
                  <a:prstClr val="white"/>
                </a:solidFill>
                <a:latin typeface="Arial" panose="020B0604020202020204"/>
              </a:rPr>
            </a:br>
            <a:r>
              <a:rPr lang="en-US" sz="1600" kern="0">
                <a:solidFill>
                  <a:prstClr val="white"/>
                </a:solidFill>
                <a:latin typeface="Arial" panose="020B0604020202020204"/>
              </a:rPr>
              <a:t>Extraction</a:t>
            </a:r>
          </a:p>
        </p:txBody>
      </p:sp>
      <p:sp>
        <p:nvSpPr>
          <p:cNvPr id="58" name="Rectangle 57">
            <a:extLst>
              <a:ext uri="{FF2B5EF4-FFF2-40B4-BE49-F238E27FC236}">
                <a16:creationId xmlns:a16="http://schemas.microsoft.com/office/drawing/2014/main" id="{16657E24-6BE5-443B-8171-DFDCED55FDBC}"/>
              </a:ext>
            </a:extLst>
          </p:cNvPr>
          <p:cNvSpPr/>
          <p:nvPr/>
        </p:nvSpPr>
        <p:spPr>
          <a:xfrm>
            <a:off x="6276994" y="2325889"/>
            <a:ext cx="1443659" cy="861772"/>
          </a:xfrm>
          <a:prstGeom prst="rect">
            <a:avLst/>
          </a:prstGeom>
        </p:spPr>
        <p:txBody>
          <a:bodyPr wrap="none" lIns="121917" tIns="60959" rIns="121917" bIns="60959">
            <a:spAutoFit/>
          </a:bodyPr>
          <a:lstStyle/>
          <a:p>
            <a:pPr algn="ctr" defTabSz="1219110"/>
            <a:r>
              <a:rPr lang="en-US" sz="1600" kern="0">
                <a:solidFill>
                  <a:prstClr val="white"/>
                </a:solidFill>
                <a:latin typeface="Arial" panose="020B0604020202020204"/>
              </a:rPr>
              <a:t>Machine</a:t>
            </a:r>
            <a:br>
              <a:rPr lang="en-US" sz="1600" kern="0">
                <a:solidFill>
                  <a:prstClr val="white"/>
                </a:solidFill>
                <a:latin typeface="Arial" panose="020B0604020202020204"/>
              </a:rPr>
            </a:br>
            <a:r>
              <a:rPr lang="en-US" sz="1600" kern="0">
                <a:solidFill>
                  <a:prstClr val="white"/>
                </a:solidFill>
                <a:latin typeface="Arial" panose="020B0604020202020204"/>
              </a:rPr>
              <a:t>Resource</a:t>
            </a:r>
            <a:br>
              <a:rPr lang="en-US" sz="1600" kern="0">
                <a:solidFill>
                  <a:prstClr val="white"/>
                </a:solidFill>
                <a:latin typeface="Arial" panose="020B0604020202020204"/>
              </a:rPr>
            </a:br>
            <a:r>
              <a:rPr lang="en-US" sz="1600" kern="0">
                <a:solidFill>
                  <a:prstClr val="white"/>
                </a:solidFill>
                <a:latin typeface="Arial" panose="020B0604020202020204"/>
              </a:rPr>
              <a:t>Management</a:t>
            </a:r>
          </a:p>
        </p:txBody>
      </p:sp>
      <p:sp>
        <p:nvSpPr>
          <p:cNvPr id="46" name="TextBox 45">
            <a:extLst>
              <a:ext uri="{FF2B5EF4-FFF2-40B4-BE49-F238E27FC236}">
                <a16:creationId xmlns:a16="http://schemas.microsoft.com/office/drawing/2014/main" id="{7C1E9E51-84E1-48D8-A84D-02B5DA49C930}"/>
              </a:ext>
            </a:extLst>
          </p:cNvPr>
          <p:cNvSpPr txBox="1"/>
          <p:nvPr/>
        </p:nvSpPr>
        <p:spPr>
          <a:xfrm>
            <a:off x="564902" y="5745456"/>
            <a:ext cx="10781927" cy="307777"/>
          </a:xfrm>
          <a:prstGeom prst="rect">
            <a:avLst/>
          </a:prstGeom>
          <a:noFill/>
        </p:spPr>
        <p:txBody>
          <a:bodyPr wrap="square" rtlCol="0">
            <a:spAutoFit/>
          </a:bodyPr>
          <a:lstStyle/>
          <a:p>
            <a:pPr defTabSz="1215544"/>
            <a:r>
              <a:rPr lang="en-US" sz="1400" dirty="0">
                <a:solidFill>
                  <a:srgbClr val="6B767D">
                    <a:lumMod val="60000"/>
                    <a:lumOff val="40000"/>
                  </a:srgbClr>
                </a:solidFill>
                <a:latin typeface="Arial" panose="020B0604020202020204"/>
              </a:rPr>
              <a:t>Source: </a:t>
            </a:r>
            <a:r>
              <a:rPr lang="en-US" sz="1400" dirty="0">
                <a:solidFill>
                  <a:srgbClr val="6B767D">
                    <a:lumMod val="60000"/>
                    <a:lumOff val="40000"/>
                  </a:srgbClr>
                </a:solidFill>
                <a:latin typeface="Arial" panose="020B0604020202020204"/>
                <a:hlinkClick r:id="rId3"/>
              </a:rPr>
              <a:t>https://papers.nips.cc/paper/5656-hidden-technical-debt-in-machine-learning-systems.pdf</a:t>
            </a:r>
            <a:r>
              <a:rPr lang="en-US" sz="1400" dirty="0">
                <a:solidFill>
                  <a:srgbClr val="6B767D">
                    <a:lumMod val="60000"/>
                    <a:lumOff val="40000"/>
                  </a:srgbClr>
                </a:solidFill>
                <a:latin typeface="Arial" panose="020B0604020202020204"/>
              </a:rPr>
              <a:t> </a:t>
            </a:r>
          </a:p>
        </p:txBody>
      </p:sp>
      <p:grpSp>
        <p:nvGrpSpPr>
          <p:cNvPr id="61" name="Group 60">
            <a:extLst>
              <a:ext uri="{FF2B5EF4-FFF2-40B4-BE49-F238E27FC236}">
                <a16:creationId xmlns:a16="http://schemas.microsoft.com/office/drawing/2014/main" id="{FE05E2E9-E185-4940-8EC4-BCD6DFD24F36}"/>
              </a:ext>
            </a:extLst>
          </p:cNvPr>
          <p:cNvGrpSpPr/>
          <p:nvPr/>
        </p:nvGrpSpPr>
        <p:grpSpPr>
          <a:xfrm>
            <a:off x="5222749" y="4657510"/>
            <a:ext cx="424015" cy="424015"/>
            <a:chOff x="9402318" y="3483102"/>
            <a:chExt cx="381000" cy="381000"/>
          </a:xfrm>
          <a:solidFill>
            <a:schemeClr val="bg1"/>
          </a:solidFill>
        </p:grpSpPr>
        <p:sp>
          <p:nvSpPr>
            <p:cNvPr id="62" name="Freeform 61">
              <a:extLst>
                <a:ext uri="{FF2B5EF4-FFF2-40B4-BE49-F238E27FC236}">
                  <a16:creationId xmlns:a16="http://schemas.microsoft.com/office/drawing/2014/main" id="{33068D37-6144-CF49-BD91-7D588F8D092A}"/>
                </a:ext>
              </a:extLst>
            </p:cNvPr>
            <p:cNvSpPr/>
            <p:nvPr/>
          </p:nvSpPr>
          <p:spPr>
            <a:xfrm>
              <a:off x="9402318" y="3483102"/>
              <a:ext cx="350520" cy="320040"/>
            </a:xfrm>
            <a:custGeom>
              <a:avLst/>
              <a:gdLst>
                <a:gd name="connsiteX0" fmla="*/ 26194 w 219075"/>
                <a:gd name="connsiteY0" fmla="*/ 64294 h 200025"/>
                <a:gd name="connsiteX1" fmla="*/ 197644 w 219075"/>
                <a:gd name="connsiteY1" fmla="*/ 64294 h 200025"/>
                <a:gd name="connsiteX2" fmla="*/ 197644 w 219075"/>
                <a:gd name="connsiteY2" fmla="*/ 102394 h 200025"/>
                <a:gd name="connsiteX3" fmla="*/ 216694 w 219075"/>
                <a:gd name="connsiteY3" fmla="*/ 102394 h 200025"/>
                <a:gd name="connsiteX4" fmla="*/ 216694 w 219075"/>
                <a:gd name="connsiteY4" fmla="*/ 26194 h 200025"/>
                <a:gd name="connsiteX5" fmla="*/ 197644 w 219075"/>
                <a:gd name="connsiteY5" fmla="*/ 7144 h 200025"/>
                <a:gd name="connsiteX6" fmla="*/ 26194 w 219075"/>
                <a:gd name="connsiteY6" fmla="*/ 7144 h 200025"/>
                <a:gd name="connsiteX7" fmla="*/ 7144 w 219075"/>
                <a:gd name="connsiteY7" fmla="*/ 26194 h 200025"/>
                <a:gd name="connsiteX8" fmla="*/ 7144 w 219075"/>
                <a:gd name="connsiteY8" fmla="*/ 178594 h 200025"/>
                <a:gd name="connsiteX9" fmla="*/ 26194 w 219075"/>
                <a:gd name="connsiteY9" fmla="*/ 197644 h 200025"/>
                <a:gd name="connsiteX10" fmla="*/ 102394 w 219075"/>
                <a:gd name="connsiteY10" fmla="*/ 197644 h 200025"/>
                <a:gd name="connsiteX11" fmla="*/ 102394 w 219075"/>
                <a:gd name="connsiteY11" fmla="*/ 178594 h 200025"/>
                <a:gd name="connsiteX12" fmla="*/ 26194 w 219075"/>
                <a:gd name="connsiteY12" fmla="*/ 178594 h 200025"/>
                <a:gd name="connsiteX13" fmla="*/ 26194 w 219075"/>
                <a:gd name="connsiteY13" fmla="*/ 64294 h 200025"/>
                <a:gd name="connsiteX14" fmla="*/ 121444 w 219075"/>
                <a:gd name="connsiteY14" fmla="*/ 26194 h 200025"/>
                <a:gd name="connsiteX15" fmla="*/ 197644 w 219075"/>
                <a:gd name="connsiteY15" fmla="*/ 26194 h 200025"/>
                <a:gd name="connsiteX16" fmla="*/ 197644 w 219075"/>
                <a:gd name="connsiteY16" fmla="*/ 45244 h 200025"/>
                <a:gd name="connsiteX17" fmla="*/ 121444 w 219075"/>
                <a:gd name="connsiteY17" fmla="*/ 45244 h 200025"/>
                <a:gd name="connsiteX18" fmla="*/ 121444 w 219075"/>
                <a:gd name="connsiteY18" fmla="*/ 26194 h 200025"/>
                <a:gd name="connsiteX19" fmla="*/ 73819 w 219075"/>
                <a:gd name="connsiteY19" fmla="*/ 26194 h 200025"/>
                <a:gd name="connsiteX20" fmla="*/ 102394 w 219075"/>
                <a:gd name="connsiteY20" fmla="*/ 26194 h 200025"/>
                <a:gd name="connsiteX21" fmla="*/ 102394 w 219075"/>
                <a:gd name="connsiteY21" fmla="*/ 45244 h 200025"/>
                <a:gd name="connsiteX22" fmla="*/ 73819 w 219075"/>
                <a:gd name="connsiteY22" fmla="*/ 45244 h 200025"/>
                <a:gd name="connsiteX23" fmla="*/ 73819 w 219075"/>
                <a:gd name="connsiteY23" fmla="*/ 26194 h 200025"/>
                <a:gd name="connsiteX24" fmla="*/ 26194 w 219075"/>
                <a:gd name="connsiteY24" fmla="*/ 26194 h 200025"/>
                <a:gd name="connsiteX25" fmla="*/ 54769 w 219075"/>
                <a:gd name="connsiteY25" fmla="*/ 26194 h 200025"/>
                <a:gd name="connsiteX26" fmla="*/ 54769 w 219075"/>
                <a:gd name="connsiteY26" fmla="*/ 45244 h 200025"/>
                <a:gd name="connsiteX27" fmla="*/ 26194 w 219075"/>
                <a:gd name="connsiteY27" fmla="*/ 45244 h 200025"/>
                <a:gd name="connsiteX28" fmla="*/ 26194 w 219075"/>
                <a:gd name="connsiteY28" fmla="*/ 2619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9075" h="200025">
                  <a:moveTo>
                    <a:pt x="26194" y="64294"/>
                  </a:moveTo>
                  <a:lnTo>
                    <a:pt x="197644" y="64294"/>
                  </a:lnTo>
                  <a:lnTo>
                    <a:pt x="197644" y="102394"/>
                  </a:lnTo>
                  <a:lnTo>
                    <a:pt x="216694" y="102394"/>
                  </a:lnTo>
                  <a:lnTo>
                    <a:pt x="216694" y="26194"/>
                  </a:lnTo>
                  <a:cubicBezTo>
                    <a:pt x="216694" y="15716"/>
                    <a:pt x="208121" y="7144"/>
                    <a:pt x="197644" y="7144"/>
                  </a:cubicBezTo>
                  <a:lnTo>
                    <a:pt x="26194" y="7144"/>
                  </a:lnTo>
                  <a:cubicBezTo>
                    <a:pt x="15716" y="7144"/>
                    <a:pt x="7144" y="15716"/>
                    <a:pt x="7144" y="26194"/>
                  </a:cubicBezTo>
                  <a:lnTo>
                    <a:pt x="7144" y="178594"/>
                  </a:lnTo>
                  <a:cubicBezTo>
                    <a:pt x="7144" y="189071"/>
                    <a:pt x="15716" y="197644"/>
                    <a:pt x="26194" y="197644"/>
                  </a:cubicBezTo>
                  <a:lnTo>
                    <a:pt x="102394" y="197644"/>
                  </a:lnTo>
                  <a:lnTo>
                    <a:pt x="102394" y="178594"/>
                  </a:lnTo>
                  <a:lnTo>
                    <a:pt x="26194" y="178594"/>
                  </a:lnTo>
                  <a:lnTo>
                    <a:pt x="26194" y="64294"/>
                  </a:lnTo>
                  <a:close/>
                  <a:moveTo>
                    <a:pt x="121444" y="26194"/>
                  </a:moveTo>
                  <a:lnTo>
                    <a:pt x="197644" y="26194"/>
                  </a:lnTo>
                  <a:lnTo>
                    <a:pt x="197644" y="45244"/>
                  </a:lnTo>
                  <a:lnTo>
                    <a:pt x="121444" y="45244"/>
                  </a:lnTo>
                  <a:lnTo>
                    <a:pt x="121444" y="26194"/>
                  </a:lnTo>
                  <a:close/>
                  <a:moveTo>
                    <a:pt x="73819" y="26194"/>
                  </a:moveTo>
                  <a:lnTo>
                    <a:pt x="102394" y="26194"/>
                  </a:lnTo>
                  <a:lnTo>
                    <a:pt x="102394" y="45244"/>
                  </a:lnTo>
                  <a:lnTo>
                    <a:pt x="73819" y="45244"/>
                  </a:lnTo>
                  <a:lnTo>
                    <a:pt x="73819" y="26194"/>
                  </a:lnTo>
                  <a:close/>
                  <a:moveTo>
                    <a:pt x="26194" y="26194"/>
                  </a:moveTo>
                  <a:lnTo>
                    <a:pt x="54769" y="26194"/>
                  </a:lnTo>
                  <a:lnTo>
                    <a:pt x="54769" y="45244"/>
                  </a:lnTo>
                  <a:lnTo>
                    <a:pt x="26194" y="45244"/>
                  </a:lnTo>
                  <a:lnTo>
                    <a:pt x="26194" y="26194"/>
                  </a:lnTo>
                  <a:close/>
                </a:path>
              </a:pathLst>
            </a:custGeom>
            <a:grpFill/>
            <a:ln w="952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66" name="Freeform 65">
              <a:extLst>
                <a:ext uri="{FF2B5EF4-FFF2-40B4-BE49-F238E27FC236}">
                  <a16:creationId xmlns:a16="http://schemas.microsoft.com/office/drawing/2014/main" id="{D7CF6969-184E-0F4D-B9FB-AFDE8E7EA1AB}"/>
                </a:ext>
              </a:extLst>
            </p:cNvPr>
            <p:cNvSpPr/>
            <p:nvPr/>
          </p:nvSpPr>
          <p:spPr>
            <a:xfrm>
              <a:off x="9585198" y="3665982"/>
              <a:ext cx="198120" cy="198120"/>
            </a:xfrm>
            <a:custGeom>
              <a:avLst/>
              <a:gdLst>
                <a:gd name="connsiteX0" fmla="*/ 121444 w 123825"/>
                <a:gd name="connsiteY0" fmla="*/ 73819 h 123825"/>
                <a:gd name="connsiteX1" fmla="*/ 121444 w 123825"/>
                <a:gd name="connsiteY1" fmla="*/ 54769 h 123825"/>
                <a:gd name="connsiteX2" fmla="*/ 110966 w 123825"/>
                <a:gd name="connsiteY2" fmla="*/ 54769 h 123825"/>
                <a:gd name="connsiteX3" fmla="*/ 104299 w 123825"/>
                <a:gd name="connsiteY3" fmla="*/ 37624 h 123825"/>
                <a:gd name="connsiteX4" fmla="*/ 111919 w 123825"/>
                <a:gd name="connsiteY4" fmla="*/ 30004 h 123825"/>
                <a:gd name="connsiteX5" fmla="*/ 98584 w 123825"/>
                <a:gd name="connsiteY5" fmla="*/ 16669 h 123825"/>
                <a:gd name="connsiteX6" fmla="*/ 90964 w 123825"/>
                <a:gd name="connsiteY6" fmla="*/ 24289 h 123825"/>
                <a:gd name="connsiteX7" fmla="*/ 73819 w 123825"/>
                <a:gd name="connsiteY7" fmla="*/ 17621 h 123825"/>
                <a:gd name="connsiteX8" fmla="*/ 73819 w 123825"/>
                <a:gd name="connsiteY8" fmla="*/ 7144 h 123825"/>
                <a:gd name="connsiteX9" fmla="*/ 54769 w 123825"/>
                <a:gd name="connsiteY9" fmla="*/ 7144 h 123825"/>
                <a:gd name="connsiteX10" fmla="*/ 54769 w 123825"/>
                <a:gd name="connsiteY10" fmla="*/ 17621 h 123825"/>
                <a:gd name="connsiteX11" fmla="*/ 37624 w 123825"/>
                <a:gd name="connsiteY11" fmla="*/ 24289 h 123825"/>
                <a:gd name="connsiteX12" fmla="*/ 30003 w 123825"/>
                <a:gd name="connsiteY12" fmla="*/ 16669 h 123825"/>
                <a:gd name="connsiteX13" fmla="*/ 16669 w 123825"/>
                <a:gd name="connsiteY13" fmla="*/ 30004 h 123825"/>
                <a:gd name="connsiteX14" fmla="*/ 24289 w 123825"/>
                <a:gd name="connsiteY14" fmla="*/ 37624 h 123825"/>
                <a:gd name="connsiteX15" fmla="*/ 17621 w 123825"/>
                <a:gd name="connsiteY15" fmla="*/ 54769 h 123825"/>
                <a:gd name="connsiteX16" fmla="*/ 7144 w 123825"/>
                <a:gd name="connsiteY16" fmla="*/ 54769 h 123825"/>
                <a:gd name="connsiteX17" fmla="*/ 7144 w 123825"/>
                <a:gd name="connsiteY17" fmla="*/ 73819 h 123825"/>
                <a:gd name="connsiteX18" fmla="*/ 17621 w 123825"/>
                <a:gd name="connsiteY18" fmla="*/ 73819 h 123825"/>
                <a:gd name="connsiteX19" fmla="*/ 24289 w 123825"/>
                <a:gd name="connsiteY19" fmla="*/ 90964 h 123825"/>
                <a:gd name="connsiteX20" fmla="*/ 16669 w 123825"/>
                <a:gd name="connsiteY20" fmla="*/ 98584 h 123825"/>
                <a:gd name="connsiteX21" fmla="*/ 30003 w 123825"/>
                <a:gd name="connsiteY21" fmla="*/ 111919 h 123825"/>
                <a:gd name="connsiteX22" fmla="*/ 37624 w 123825"/>
                <a:gd name="connsiteY22" fmla="*/ 104299 h 123825"/>
                <a:gd name="connsiteX23" fmla="*/ 54769 w 123825"/>
                <a:gd name="connsiteY23" fmla="*/ 110966 h 123825"/>
                <a:gd name="connsiteX24" fmla="*/ 54769 w 123825"/>
                <a:gd name="connsiteY24" fmla="*/ 121444 h 123825"/>
                <a:gd name="connsiteX25" fmla="*/ 73819 w 123825"/>
                <a:gd name="connsiteY25" fmla="*/ 121444 h 123825"/>
                <a:gd name="connsiteX26" fmla="*/ 73819 w 123825"/>
                <a:gd name="connsiteY26" fmla="*/ 110966 h 123825"/>
                <a:gd name="connsiteX27" fmla="*/ 90964 w 123825"/>
                <a:gd name="connsiteY27" fmla="*/ 104299 h 123825"/>
                <a:gd name="connsiteX28" fmla="*/ 98584 w 123825"/>
                <a:gd name="connsiteY28" fmla="*/ 111919 h 123825"/>
                <a:gd name="connsiteX29" fmla="*/ 111919 w 123825"/>
                <a:gd name="connsiteY29" fmla="*/ 98584 h 123825"/>
                <a:gd name="connsiteX30" fmla="*/ 104299 w 123825"/>
                <a:gd name="connsiteY30" fmla="*/ 90964 h 123825"/>
                <a:gd name="connsiteX31" fmla="*/ 110966 w 123825"/>
                <a:gd name="connsiteY31" fmla="*/ 73819 h 123825"/>
                <a:gd name="connsiteX32" fmla="*/ 121444 w 123825"/>
                <a:gd name="connsiteY32" fmla="*/ 73819 h 123825"/>
                <a:gd name="connsiteX33" fmla="*/ 64294 w 123825"/>
                <a:gd name="connsiteY33" fmla="*/ 83344 h 123825"/>
                <a:gd name="connsiteX34" fmla="*/ 45244 w 123825"/>
                <a:gd name="connsiteY34" fmla="*/ 64294 h 123825"/>
                <a:gd name="connsiteX35" fmla="*/ 64294 w 123825"/>
                <a:gd name="connsiteY35" fmla="*/ 45244 h 123825"/>
                <a:gd name="connsiteX36" fmla="*/ 83344 w 123825"/>
                <a:gd name="connsiteY36" fmla="*/ 64294 h 123825"/>
                <a:gd name="connsiteX37" fmla="*/ 64294 w 123825"/>
                <a:gd name="connsiteY37" fmla="*/ 833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825" h="123825">
                  <a:moveTo>
                    <a:pt x="121444" y="73819"/>
                  </a:moveTo>
                  <a:lnTo>
                    <a:pt x="121444" y="54769"/>
                  </a:lnTo>
                  <a:lnTo>
                    <a:pt x="110966" y="54769"/>
                  </a:lnTo>
                  <a:cubicBezTo>
                    <a:pt x="110014" y="49054"/>
                    <a:pt x="107156" y="43339"/>
                    <a:pt x="104299" y="37624"/>
                  </a:cubicBezTo>
                  <a:lnTo>
                    <a:pt x="111919" y="30004"/>
                  </a:lnTo>
                  <a:lnTo>
                    <a:pt x="98584" y="16669"/>
                  </a:lnTo>
                  <a:lnTo>
                    <a:pt x="90964" y="24289"/>
                  </a:lnTo>
                  <a:cubicBezTo>
                    <a:pt x="86201" y="21431"/>
                    <a:pt x="80486" y="18574"/>
                    <a:pt x="73819" y="17621"/>
                  </a:cubicBezTo>
                  <a:lnTo>
                    <a:pt x="73819" y="7144"/>
                  </a:lnTo>
                  <a:lnTo>
                    <a:pt x="54769" y="7144"/>
                  </a:lnTo>
                  <a:lnTo>
                    <a:pt x="54769" y="17621"/>
                  </a:lnTo>
                  <a:cubicBezTo>
                    <a:pt x="49053" y="18574"/>
                    <a:pt x="43339" y="21431"/>
                    <a:pt x="37624" y="24289"/>
                  </a:cubicBezTo>
                  <a:lnTo>
                    <a:pt x="30003" y="16669"/>
                  </a:lnTo>
                  <a:lnTo>
                    <a:pt x="16669" y="30004"/>
                  </a:lnTo>
                  <a:lnTo>
                    <a:pt x="24289" y="37624"/>
                  </a:lnTo>
                  <a:cubicBezTo>
                    <a:pt x="21431" y="42386"/>
                    <a:pt x="18574" y="48101"/>
                    <a:pt x="17621" y="54769"/>
                  </a:cubicBezTo>
                  <a:lnTo>
                    <a:pt x="7144" y="54769"/>
                  </a:lnTo>
                  <a:lnTo>
                    <a:pt x="7144" y="73819"/>
                  </a:lnTo>
                  <a:lnTo>
                    <a:pt x="17621" y="73819"/>
                  </a:lnTo>
                  <a:cubicBezTo>
                    <a:pt x="18574" y="79534"/>
                    <a:pt x="21431" y="85249"/>
                    <a:pt x="24289" y="90964"/>
                  </a:cubicBezTo>
                  <a:lnTo>
                    <a:pt x="16669" y="98584"/>
                  </a:lnTo>
                  <a:lnTo>
                    <a:pt x="30003" y="111919"/>
                  </a:lnTo>
                  <a:lnTo>
                    <a:pt x="37624" y="104299"/>
                  </a:lnTo>
                  <a:cubicBezTo>
                    <a:pt x="42386" y="107156"/>
                    <a:pt x="48101" y="110014"/>
                    <a:pt x="54769" y="110966"/>
                  </a:cubicBezTo>
                  <a:lnTo>
                    <a:pt x="54769" y="121444"/>
                  </a:lnTo>
                  <a:lnTo>
                    <a:pt x="73819" y="121444"/>
                  </a:lnTo>
                  <a:lnTo>
                    <a:pt x="73819" y="110966"/>
                  </a:lnTo>
                  <a:cubicBezTo>
                    <a:pt x="79534" y="110014"/>
                    <a:pt x="85249" y="107156"/>
                    <a:pt x="90964" y="104299"/>
                  </a:cubicBezTo>
                  <a:lnTo>
                    <a:pt x="98584" y="111919"/>
                  </a:lnTo>
                  <a:lnTo>
                    <a:pt x="111919" y="98584"/>
                  </a:lnTo>
                  <a:lnTo>
                    <a:pt x="104299" y="90964"/>
                  </a:lnTo>
                  <a:cubicBezTo>
                    <a:pt x="107156" y="86201"/>
                    <a:pt x="110014" y="80486"/>
                    <a:pt x="110966" y="73819"/>
                  </a:cubicBezTo>
                  <a:lnTo>
                    <a:pt x="121444" y="73819"/>
                  </a:lnTo>
                  <a:close/>
                  <a:moveTo>
                    <a:pt x="64294" y="83344"/>
                  </a:moveTo>
                  <a:cubicBezTo>
                    <a:pt x="53816" y="83344"/>
                    <a:pt x="45244" y="74771"/>
                    <a:pt x="45244" y="64294"/>
                  </a:cubicBezTo>
                  <a:cubicBezTo>
                    <a:pt x="45244" y="53816"/>
                    <a:pt x="53816" y="45244"/>
                    <a:pt x="64294" y="45244"/>
                  </a:cubicBezTo>
                  <a:cubicBezTo>
                    <a:pt x="74771" y="45244"/>
                    <a:pt x="83344" y="53816"/>
                    <a:pt x="83344" y="64294"/>
                  </a:cubicBezTo>
                  <a:cubicBezTo>
                    <a:pt x="83344" y="74771"/>
                    <a:pt x="74771" y="83344"/>
                    <a:pt x="64294" y="83344"/>
                  </a:cubicBezTo>
                  <a:close/>
                </a:path>
              </a:pathLst>
            </a:custGeom>
            <a:grpFill/>
            <a:ln w="952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sp>
        <p:nvSpPr>
          <p:cNvPr id="67" name="Freeform 66">
            <a:extLst>
              <a:ext uri="{FF2B5EF4-FFF2-40B4-BE49-F238E27FC236}">
                <a16:creationId xmlns:a16="http://schemas.microsoft.com/office/drawing/2014/main" id="{028284E5-AED0-364B-AF39-65A46F4F2EB4}"/>
              </a:ext>
            </a:extLst>
          </p:cNvPr>
          <p:cNvSpPr/>
          <p:nvPr/>
        </p:nvSpPr>
        <p:spPr>
          <a:xfrm>
            <a:off x="8608011" y="3972184"/>
            <a:ext cx="406400" cy="487680"/>
          </a:xfrm>
          <a:custGeom>
            <a:avLst/>
            <a:gdLst>
              <a:gd name="connsiteX0" fmla="*/ 170688 w 304800"/>
              <a:gd name="connsiteY0" fmla="*/ 291084 h 365760"/>
              <a:gd name="connsiteX1" fmla="*/ 292608 w 304800"/>
              <a:gd name="connsiteY1" fmla="*/ 155448 h 365760"/>
              <a:gd name="connsiteX2" fmla="*/ 155448 w 304800"/>
              <a:gd name="connsiteY2" fmla="*/ 18288 h 365760"/>
              <a:gd name="connsiteX3" fmla="*/ 18288 w 304800"/>
              <a:gd name="connsiteY3" fmla="*/ 155448 h 365760"/>
              <a:gd name="connsiteX4" fmla="*/ 140208 w 304800"/>
              <a:gd name="connsiteY4" fmla="*/ 291084 h 365760"/>
              <a:gd name="connsiteX5" fmla="*/ 140208 w 304800"/>
              <a:gd name="connsiteY5" fmla="*/ 323088 h 365760"/>
              <a:gd name="connsiteX6" fmla="*/ 33528 w 304800"/>
              <a:gd name="connsiteY6" fmla="*/ 323088 h 365760"/>
              <a:gd name="connsiteX7" fmla="*/ 33528 w 304800"/>
              <a:gd name="connsiteY7" fmla="*/ 353568 h 365760"/>
              <a:gd name="connsiteX8" fmla="*/ 277368 w 304800"/>
              <a:gd name="connsiteY8" fmla="*/ 353568 h 365760"/>
              <a:gd name="connsiteX9" fmla="*/ 277368 w 304800"/>
              <a:gd name="connsiteY9" fmla="*/ 323088 h 365760"/>
              <a:gd name="connsiteX10" fmla="*/ 170688 w 304800"/>
              <a:gd name="connsiteY10" fmla="*/ 323088 h 365760"/>
              <a:gd name="connsiteX11" fmla="*/ 170688 w 304800"/>
              <a:gd name="connsiteY11" fmla="*/ 291084 h 365760"/>
              <a:gd name="connsiteX12" fmla="*/ 216408 w 304800"/>
              <a:gd name="connsiteY12" fmla="*/ 67056 h 365760"/>
              <a:gd name="connsiteX13" fmla="*/ 242316 w 304800"/>
              <a:gd name="connsiteY13" fmla="*/ 92964 h 365760"/>
              <a:gd name="connsiteX14" fmla="*/ 216408 w 304800"/>
              <a:gd name="connsiteY14" fmla="*/ 92964 h 365760"/>
              <a:gd name="connsiteX15" fmla="*/ 216408 w 304800"/>
              <a:gd name="connsiteY15" fmla="*/ 67056 h 365760"/>
              <a:gd name="connsiteX16" fmla="*/ 216408 w 304800"/>
              <a:gd name="connsiteY16" fmla="*/ 123444 h 365760"/>
              <a:gd name="connsiteX17" fmla="*/ 257556 w 304800"/>
              <a:gd name="connsiteY17" fmla="*/ 123444 h 365760"/>
              <a:gd name="connsiteX18" fmla="*/ 262128 w 304800"/>
              <a:gd name="connsiteY18" fmla="*/ 153924 h 365760"/>
              <a:gd name="connsiteX19" fmla="*/ 257556 w 304800"/>
              <a:gd name="connsiteY19" fmla="*/ 184404 h 365760"/>
              <a:gd name="connsiteX20" fmla="*/ 216408 w 304800"/>
              <a:gd name="connsiteY20" fmla="*/ 184404 h 365760"/>
              <a:gd name="connsiteX21" fmla="*/ 216408 w 304800"/>
              <a:gd name="connsiteY21" fmla="*/ 123444 h 365760"/>
              <a:gd name="connsiteX22" fmla="*/ 216408 w 304800"/>
              <a:gd name="connsiteY22" fmla="*/ 214884 h 365760"/>
              <a:gd name="connsiteX23" fmla="*/ 242316 w 304800"/>
              <a:gd name="connsiteY23" fmla="*/ 214884 h 365760"/>
              <a:gd name="connsiteX24" fmla="*/ 216408 w 304800"/>
              <a:gd name="connsiteY24" fmla="*/ 240792 h 365760"/>
              <a:gd name="connsiteX25" fmla="*/ 216408 w 304800"/>
              <a:gd name="connsiteY25" fmla="*/ 214884 h 365760"/>
              <a:gd name="connsiteX26" fmla="*/ 124968 w 304800"/>
              <a:gd name="connsiteY26" fmla="*/ 51816 h 365760"/>
              <a:gd name="connsiteX27" fmla="*/ 155448 w 304800"/>
              <a:gd name="connsiteY27" fmla="*/ 47244 h 365760"/>
              <a:gd name="connsiteX28" fmla="*/ 185928 w 304800"/>
              <a:gd name="connsiteY28" fmla="*/ 51816 h 365760"/>
              <a:gd name="connsiteX29" fmla="*/ 185928 w 304800"/>
              <a:gd name="connsiteY29" fmla="*/ 92964 h 365760"/>
              <a:gd name="connsiteX30" fmla="*/ 124968 w 304800"/>
              <a:gd name="connsiteY30" fmla="*/ 92964 h 365760"/>
              <a:gd name="connsiteX31" fmla="*/ 124968 w 304800"/>
              <a:gd name="connsiteY31" fmla="*/ 51816 h 365760"/>
              <a:gd name="connsiteX32" fmla="*/ 124968 w 304800"/>
              <a:gd name="connsiteY32" fmla="*/ 123444 h 365760"/>
              <a:gd name="connsiteX33" fmla="*/ 185928 w 304800"/>
              <a:gd name="connsiteY33" fmla="*/ 123444 h 365760"/>
              <a:gd name="connsiteX34" fmla="*/ 185928 w 304800"/>
              <a:gd name="connsiteY34" fmla="*/ 184404 h 365760"/>
              <a:gd name="connsiteX35" fmla="*/ 124968 w 304800"/>
              <a:gd name="connsiteY35" fmla="*/ 184404 h 365760"/>
              <a:gd name="connsiteX36" fmla="*/ 124968 w 304800"/>
              <a:gd name="connsiteY36" fmla="*/ 123444 h 365760"/>
              <a:gd name="connsiteX37" fmla="*/ 94488 w 304800"/>
              <a:gd name="connsiteY37" fmla="*/ 242316 h 365760"/>
              <a:gd name="connsiteX38" fmla="*/ 68580 w 304800"/>
              <a:gd name="connsiteY38" fmla="*/ 216408 h 365760"/>
              <a:gd name="connsiteX39" fmla="*/ 94488 w 304800"/>
              <a:gd name="connsiteY39" fmla="*/ 216408 h 365760"/>
              <a:gd name="connsiteX40" fmla="*/ 94488 w 304800"/>
              <a:gd name="connsiteY40" fmla="*/ 242316 h 365760"/>
              <a:gd name="connsiteX41" fmla="*/ 94488 w 304800"/>
              <a:gd name="connsiteY41" fmla="*/ 184404 h 365760"/>
              <a:gd name="connsiteX42" fmla="*/ 53340 w 304800"/>
              <a:gd name="connsiteY42" fmla="*/ 184404 h 365760"/>
              <a:gd name="connsiteX43" fmla="*/ 48768 w 304800"/>
              <a:gd name="connsiteY43" fmla="*/ 153924 h 365760"/>
              <a:gd name="connsiteX44" fmla="*/ 53340 w 304800"/>
              <a:gd name="connsiteY44" fmla="*/ 123444 h 365760"/>
              <a:gd name="connsiteX45" fmla="*/ 94488 w 304800"/>
              <a:gd name="connsiteY45" fmla="*/ 123444 h 365760"/>
              <a:gd name="connsiteX46" fmla="*/ 94488 w 304800"/>
              <a:gd name="connsiteY46" fmla="*/ 184404 h 365760"/>
              <a:gd name="connsiteX47" fmla="*/ 94488 w 304800"/>
              <a:gd name="connsiteY47" fmla="*/ 92964 h 365760"/>
              <a:gd name="connsiteX48" fmla="*/ 68580 w 304800"/>
              <a:gd name="connsiteY48" fmla="*/ 92964 h 365760"/>
              <a:gd name="connsiteX49" fmla="*/ 94488 w 304800"/>
              <a:gd name="connsiteY49" fmla="*/ 67056 h 365760"/>
              <a:gd name="connsiteX50" fmla="*/ 94488 w 304800"/>
              <a:gd name="connsiteY50" fmla="*/ 92964 h 365760"/>
              <a:gd name="connsiteX51" fmla="*/ 124968 w 304800"/>
              <a:gd name="connsiteY51" fmla="*/ 256032 h 365760"/>
              <a:gd name="connsiteX52" fmla="*/ 124968 w 304800"/>
              <a:gd name="connsiteY52" fmla="*/ 214884 h 365760"/>
              <a:gd name="connsiteX53" fmla="*/ 185928 w 304800"/>
              <a:gd name="connsiteY53" fmla="*/ 214884 h 365760"/>
              <a:gd name="connsiteX54" fmla="*/ 185928 w 304800"/>
              <a:gd name="connsiteY54" fmla="*/ 256032 h 365760"/>
              <a:gd name="connsiteX55" fmla="*/ 155448 w 304800"/>
              <a:gd name="connsiteY55" fmla="*/ 260604 h 365760"/>
              <a:gd name="connsiteX56" fmla="*/ 124968 w 304800"/>
              <a:gd name="connsiteY56" fmla="*/ 256032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04800" h="365760">
                <a:moveTo>
                  <a:pt x="170688" y="291084"/>
                </a:moveTo>
                <a:cubicBezTo>
                  <a:pt x="239268" y="283464"/>
                  <a:pt x="292608" y="225552"/>
                  <a:pt x="292608" y="155448"/>
                </a:cubicBezTo>
                <a:cubicBezTo>
                  <a:pt x="292608" y="79248"/>
                  <a:pt x="231648" y="18288"/>
                  <a:pt x="155448" y="18288"/>
                </a:cubicBezTo>
                <a:cubicBezTo>
                  <a:pt x="79248" y="18288"/>
                  <a:pt x="18288" y="79248"/>
                  <a:pt x="18288" y="155448"/>
                </a:cubicBezTo>
                <a:cubicBezTo>
                  <a:pt x="18288" y="225552"/>
                  <a:pt x="71628" y="283464"/>
                  <a:pt x="140208" y="291084"/>
                </a:cubicBezTo>
                <a:lnTo>
                  <a:pt x="140208" y="323088"/>
                </a:lnTo>
                <a:lnTo>
                  <a:pt x="33528" y="323088"/>
                </a:lnTo>
                <a:lnTo>
                  <a:pt x="33528" y="353568"/>
                </a:lnTo>
                <a:lnTo>
                  <a:pt x="277368" y="353568"/>
                </a:lnTo>
                <a:lnTo>
                  <a:pt x="277368" y="323088"/>
                </a:lnTo>
                <a:lnTo>
                  <a:pt x="170688" y="323088"/>
                </a:lnTo>
                <a:lnTo>
                  <a:pt x="170688" y="291084"/>
                </a:lnTo>
                <a:close/>
                <a:moveTo>
                  <a:pt x="216408" y="67056"/>
                </a:moveTo>
                <a:cubicBezTo>
                  <a:pt x="227076" y="74676"/>
                  <a:pt x="236220" y="83820"/>
                  <a:pt x="242316" y="92964"/>
                </a:cubicBezTo>
                <a:lnTo>
                  <a:pt x="216408" y="92964"/>
                </a:lnTo>
                <a:lnTo>
                  <a:pt x="216408" y="67056"/>
                </a:lnTo>
                <a:close/>
                <a:moveTo>
                  <a:pt x="216408" y="123444"/>
                </a:moveTo>
                <a:lnTo>
                  <a:pt x="257556" y="123444"/>
                </a:lnTo>
                <a:cubicBezTo>
                  <a:pt x="260604" y="132588"/>
                  <a:pt x="262128" y="143256"/>
                  <a:pt x="262128" y="153924"/>
                </a:cubicBezTo>
                <a:cubicBezTo>
                  <a:pt x="262128" y="164592"/>
                  <a:pt x="260604" y="175260"/>
                  <a:pt x="257556" y="184404"/>
                </a:cubicBezTo>
                <a:lnTo>
                  <a:pt x="216408" y="184404"/>
                </a:lnTo>
                <a:lnTo>
                  <a:pt x="216408" y="123444"/>
                </a:lnTo>
                <a:close/>
                <a:moveTo>
                  <a:pt x="216408" y="214884"/>
                </a:moveTo>
                <a:lnTo>
                  <a:pt x="242316" y="214884"/>
                </a:lnTo>
                <a:cubicBezTo>
                  <a:pt x="234696" y="225552"/>
                  <a:pt x="225552" y="234696"/>
                  <a:pt x="216408" y="240792"/>
                </a:cubicBezTo>
                <a:lnTo>
                  <a:pt x="216408" y="214884"/>
                </a:lnTo>
                <a:close/>
                <a:moveTo>
                  <a:pt x="124968" y="51816"/>
                </a:moveTo>
                <a:cubicBezTo>
                  <a:pt x="134112" y="48768"/>
                  <a:pt x="144780" y="47244"/>
                  <a:pt x="155448" y="47244"/>
                </a:cubicBezTo>
                <a:cubicBezTo>
                  <a:pt x="166116" y="47244"/>
                  <a:pt x="176784" y="48768"/>
                  <a:pt x="185928" y="51816"/>
                </a:cubicBezTo>
                <a:lnTo>
                  <a:pt x="185928" y="92964"/>
                </a:lnTo>
                <a:lnTo>
                  <a:pt x="124968" y="92964"/>
                </a:lnTo>
                <a:lnTo>
                  <a:pt x="124968" y="51816"/>
                </a:lnTo>
                <a:close/>
                <a:moveTo>
                  <a:pt x="124968" y="123444"/>
                </a:moveTo>
                <a:lnTo>
                  <a:pt x="185928" y="123444"/>
                </a:lnTo>
                <a:lnTo>
                  <a:pt x="185928" y="184404"/>
                </a:lnTo>
                <a:lnTo>
                  <a:pt x="124968" y="184404"/>
                </a:lnTo>
                <a:lnTo>
                  <a:pt x="124968" y="123444"/>
                </a:lnTo>
                <a:close/>
                <a:moveTo>
                  <a:pt x="94488" y="242316"/>
                </a:moveTo>
                <a:cubicBezTo>
                  <a:pt x="83820" y="234696"/>
                  <a:pt x="74676" y="225552"/>
                  <a:pt x="68580" y="216408"/>
                </a:cubicBezTo>
                <a:lnTo>
                  <a:pt x="94488" y="216408"/>
                </a:lnTo>
                <a:lnTo>
                  <a:pt x="94488" y="242316"/>
                </a:lnTo>
                <a:close/>
                <a:moveTo>
                  <a:pt x="94488" y="184404"/>
                </a:moveTo>
                <a:lnTo>
                  <a:pt x="53340" y="184404"/>
                </a:lnTo>
                <a:cubicBezTo>
                  <a:pt x="50292" y="175260"/>
                  <a:pt x="48768" y="164592"/>
                  <a:pt x="48768" y="153924"/>
                </a:cubicBezTo>
                <a:cubicBezTo>
                  <a:pt x="48768" y="143256"/>
                  <a:pt x="50292" y="132588"/>
                  <a:pt x="53340" y="123444"/>
                </a:cubicBezTo>
                <a:lnTo>
                  <a:pt x="94488" y="123444"/>
                </a:lnTo>
                <a:lnTo>
                  <a:pt x="94488" y="184404"/>
                </a:lnTo>
                <a:close/>
                <a:moveTo>
                  <a:pt x="94488" y="92964"/>
                </a:moveTo>
                <a:lnTo>
                  <a:pt x="68580" y="92964"/>
                </a:lnTo>
                <a:cubicBezTo>
                  <a:pt x="76200" y="82296"/>
                  <a:pt x="85344" y="73152"/>
                  <a:pt x="94488" y="67056"/>
                </a:cubicBezTo>
                <a:lnTo>
                  <a:pt x="94488" y="92964"/>
                </a:lnTo>
                <a:close/>
                <a:moveTo>
                  <a:pt x="124968" y="256032"/>
                </a:moveTo>
                <a:lnTo>
                  <a:pt x="124968" y="214884"/>
                </a:lnTo>
                <a:lnTo>
                  <a:pt x="185928" y="214884"/>
                </a:lnTo>
                <a:lnTo>
                  <a:pt x="185928" y="256032"/>
                </a:lnTo>
                <a:cubicBezTo>
                  <a:pt x="176784" y="259080"/>
                  <a:pt x="166116" y="260604"/>
                  <a:pt x="155448" y="260604"/>
                </a:cubicBezTo>
                <a:cubicBezTo>
                  <a:pt x="144780" y="260604"/>
                  <a:pt x="134112" y="259080"/>
                  <a:pt x="124968" y="256032"/>
                </a:cubicBezTo>
                <a:close/>
              </a:path>
            </a:pathLst>
          </a:custGeom>
          <a:solidFill>
            <a:schemeClr val="bg1"/>
          </a:solid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69" name="Freeform 68">
            <a:extLst>
              <a:ext uri="{FF2B5EF4-FFF2-40B4-BE49-F238E27FC236}">
                <a16:creationId xmlns:a16="http://schemas.microsoft.com/office/drawing/2014/main" id="{66D10A17-3039-FD44-A648-CDD84D75C646}"/>
              </a:ext>
            </a:extLst>
          </p:cNvPr>
          <p:cNvSpPr/>
          <p:nvPr/>
        </p:nvSpPr>
        <p:spPr>
          <a:xfrm>
            <a:off x="3153975" y="4028707"/>
            <a:ext cx="546165" cy="546165"/>
          </a:xfrm>
          <a:custGeom>
            <a:avLst/>
            <a:gdLst>
              <a:gd name="connsiteX0" fmla="*/ 294132 w 335280"/>
              <a:gd name="connsiteY0" fmla="*/ 201168 h 335280"/>
              <a:gd name="connsiteX1" fmla="*/ 281940 w 335280"/>
              <a:gd name="connsiteY1" fmla="*/ 204216 h 335280"/>
              <a:gd name="connsiteX2" fmla="*/ 257556 w 335280"/>
              <a:gd name="connsiteY2" fmla="*/ 185928 h 335280"/>
              <a:gd name="connsiteX3" fmla="*/ 263652 w 335280"/>
              <a:gd name="connsiteY3" fmla="*/ 155448 h 335280"/>
              <a:gd name="connsiteX4" fmla="*/ 251460 w 335280"/>
              <a:gd name="connsiteY4" fmla="*/ 112776 h 335280"/>
              <a:gd name="connsiteX5" fmla="*/ 286512 w 335280"/>
              <a:gd name="connsiteY5" fmla="*/ 77724 h 335280"/>
              <a:gd name="connsiteX6" fmla="*/ 294132 w 335280"/>
              <a:gd name="connsiteY6" fmla="*/ 79248 h 335280"/>
              <a:gd name="connsiteX7" fmla="*/ 324612 w 335280"/>
              <a:gd name="connsiteY7" fmla="*/ 48768 h 335280"/>
              <a:gd name="connsiteX8" fmla="*/ 294132 w 335280"/>
              <a:gd name="connsiteY8" fmla="*/ 18288 h 335280"/>
              <a:gd name="connsiteX9" fmla="*/ 263652 w 335280"/>
              <a:gd name="connsiteY9" fmla="*/ 48768 h 335280"/>
              <a:gd name="connsiteX10" fmla="*/ 265176 w 335280"/>
              <a:gd name="connsiteY10" fmla="*/ 56388 h 335280"/>
              <a:gd name="connsiteX11" fmla="*/ 230124 w 335280"/>
              <a:gd name="connsiteY11" fmla="*/ 91440 h 335280"/>
              <a:gd name="connsiteX12" fmla="*/ 187452 w 335280"/>
              <a:gd name="connsiteY12" fmla="*/ 79248 h 335280"/>
              <a:gd name="connsiteX13" fmla="*/ 129540 w 335280"/>
              <a:gd name="connsiteY13" fmla="*/ 106680 h 335280"/>
              <a:gd name="connsiteX14" fmla="*/ 80772 w 335280"/>
              <a:gd name="connsiteY14" fmla="*/ 79248 h 335280"/>
              <a:gd name="connsiteX15" fmla="*/ 50292 w 335280"/>
              <a:gd name="connsiteY15" fmla="*/ 48768 h 335280"/>
              <a:gd name="connsiteX16" fmla="*/ 19812 w 335280"/>
              <a:gd name="connsiteY16" fmla="*/ 79248 h 335280"/>
              <a:gd name="connsiteX17" fmla="*/ 50292 w 335280"/>
              <a:gd name="connsiteY17" fmla="*/ 109728 h 335280"/>
              <a:gd name="connsiteX18" fmla="*/ 65532 w 335280"/>
              <a:gd name="connsiteY18" fmla="*/ 105156 h 335280"/>
              <a:gd name="connsiteX19" fmla="*/ 114300 w 335280"/>
              <a:gd name="connsiteY19" fmla="*/ 132588 h 335280"/>
              <a:gd name="connsiteX20" fmla="*/ 109728 w 335280"/>
              <a:gd name="connsiteY20" fmla="*/ 155448 h 335280"/>
              <a:gd name="connsiteX21" fmla="*/ 121920 w 335280"/>
              <a:gd name="connsiteY21" fmla="*/ 198120 h 335280"/>
              <a:gd name="connsiteX22" fmla="*/ 56388 w 335280"/>
              <a:gd name="connsiteY22" fmla="*/ 263652 h 335280"/>
              <a:gd name="connsiteX23" fmla="*/ 48768 w 335280"/>
              <a:gd name="connsiteY23" fmla="*/ 262128 h 335280"/>
              <a:gd name="connsiteX24" fmla="*/ 18288 w 335280"/>
              <a:gd name="connsiteY24" fmla="*/ 292608 h 335280"/>
              <a:gd name="connsiteX25" fmla="*/ 48768 w 335280"/>
              <a:gd name="connsiteY25" fmla="*/ 323088 h 335280"/>
              <a:gd name="connsiteX26" fmla="*/ 79248 w 335280"/>
              <a:gd name="connsiteY26" fmla="*/ 292608 h 335280"/>
              <a:gd name="connsiteX27" fmla="*/ 77724 w 335280"/>
              <a:gd name="connsiteY27" fmla="*/ 284988 h 335280"/>
              <a:gd name="connsiteX28" fmla="*/ 143256 w 335280"/>
              <a:gd name="connsiteY28" fmla="*/ 219456 h 335280"/>
              <a:gd name="connsiteX29" fmla="*/ 170688 w 335280"/>
              <a:gd name="connsiteY29" fmla="*/ 230124 h 335280"/>
              <a:gd name="connsiteX30" fmla="*/ 170688 w 335280"/>
              <a:gd name="connsiteY30" fmla="*/ 266700 h 335280"/>
              <a:gd name="connsiteX31" fmla="*/ 155448 w 335280"/>
              <a:gd name="connsiteY31" fmla="*/ 292608 h 335280"/>
              <a:gd name="connsiteX32" fmla="*/ 185928 w 335280"/>
              <a:gd name="connsiteY32" fmla="*/ 323088 h 335280"/>
              <a:gd name="connsiteX33" fmla="*/ 216408 w 335280"/>
              <a:gd name="connsiteY33" fmla="*/ 292608 h 335280"/>
              <a:gd name="connsiteX34" fmla="*/ 201168 w 335280"/>
              <a:gd name="connsiteY34" fmla="*/ 266700 h 335280"/>
              <a:gd name="connsiteX35" fmla="*/ 201168 w 335280"/>
              <a:gd name="connsiteY35" fmla="*/ 230124 h 335280"/>
              <a:gd name="connsiteX36" fmla="*/ 237744 w 335280"/>
              <a:gd name="connsiteY36" fmla="*/ 211836 h 335280"/>
              <a:gd name="connsiteX37" fmla="*/ 262128 w 335280"/>
              <a:gd name="connsiteY37" fmla="*/ 230124 h 335280"/>
              <a:gd name="connsiteX38" fmla="*/ 262128 w 335280"/>
              <a:gd name="connsiteY38" fmla="*/ 233172 h 335280"/>
              <a:gd name="connsiteX39" fmla="*/ 292608 w 335280"/>
              <a:gd name="connsiteY39" fmla="*/ 263652 h 335280"/>
              <a:gd name="connsiteX40" fmla="*/ 323088 w 335280"/>
              <a:gd name="connsiteY40" fmla="*/ 233172 h 335280"/>
              <a:gd name="connsiteX41" fmla="*/ 294132 w 335280"/>
              <a:gd name="connsiteY41" fmla="*/ 201168 h 335280"/>
              <a:gd name="connsiteX42" fmla="*/ 187452 w 335280"/>
              <a:gd name="connsiteY42" fmla="*/ 201168 h 335280"/>
              <a:gd name="connsiteX43" fmla="*/ 141732 w 335280"/>
              <a:gd name="connsiteY43" fmla="*/ 155448 h 335280"/>
              <a:gd name="connsiteX44" fmla="*/ 187452 w 335280"/>
              <a:gd name="connsiteY44" fmla="*/ 109728 h 335280"/>
              <a:gd name="connsiteX45" fmla="*/ 233172 w 335280"/>
              <a:gd name="connsiteY45" fmla="*/ 155448 h 335280"/>
              <a:gd name="connsiteX46" fmla="*/ 187452 w 335280"/>
              <a:gd name="connsiteY46" fmla="*/ 201168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5280" h="335280">
                <a:moveTo>
                  <a:pt x="294132" y="201168"/>
                </a:moveTo>
                <a:cubicBezTo>
                  <a:pt x="289560" y="201168"/>
                  <a:pt x="284988" y="202692"/>
                  <a:pt x="281940" y="204216"/>
                </a:cubicBezTo>
                <a:lnTo>
                  <a:pt x="257556" y="185928"/>
                </a:lnTo>
                <a:cubicBezTo>
                  <a:pt x="262128" y="176784"/>
                  <a:pt x="263652" y="166116"/>
                  <a:pt x="263652" y="155448"/>
                </a:cubicBezTo>
                <a:cubicBezTo>
                  <a:pt x="263652" y="140208"/>
                  <a:pt x="259080" y="124968"/>
                  <a:pt x="251460" y="112776"/>
                </a:cubicBezTo>
                <a:lnTo>
                  <a:pt x="286512" y="77724"/>
                </a:lnTo>
                <a:cubicBezTo>
                  <a:pt x="289560" y="77724"/>
                  <a:pt x="291084" y="79248"/>
                  <a:pt x="294132" y="79248"/>
                </a:cubicBezTo>
                <a:cubicBezTo>
                  <a:pt x="310896" y="79248"/>
                  <a:pt x="324612" y="65532"/>
                  <a:pt x="324612" y="48768"/>
                </a:cubicBezTo>
                <a:cubicBezTo>
                  <a:pt x="324612" y="32004"/>
                  <a:pt x="310896" y="18288"/>
                  <a:pt x="294132" y="18288"/>
                </a:cubicBezTo>
                <a:cubicBezTo>
                  <a:pt x="277368" y="18288"/>
                  <a:pt x="263652" y="32004"/>
                  <a:pt x="263652" y="48768"/>
                </a:cubicBezTo>
                <a:cubicBezTo>
                  <a:pt x="263652" y="51816"/>
                  <a:pt x="263652" y="53340"/>
                  <a:pt x="265176" y="56388"/>
                </a:cubicBezTo>
                <a:lnTo>
                  <a:pt x="230124" y="91440"/>
                </a:lnTo>
                <a:cubicBezTo>
                  <a:pt x="217932" y="83820"/>
                  <a:pt x="204216" y="79248"/>
                  <a:pt x="187452" y="79248"/>
                </a:cubicBezTo>
                <a:cubicBezTo>
                  <a:pt x="164592" y="79248"/>
                  <a:pt x="143256" y="89916"/>
                  <a:pt x="129540" y="106680"/>
                </a:cubicBezTo>
                <a:lnTo>
                  <a:pt x="80772" y="79248"/>
                </a:lnTo>
                <a:cubicBezTo>
                  <a:pt x="80772" y="62484"/>
                  <a:pt x="67056" y="48768"/>
                  <a:pt x="50292" y="48768"/>
                </a:cubicBezTo>
                <a:cubicBezTo>
                  <a:pt x="33528" y="48768"/>
                  <a:pt x="19812" y="62484"/>
                  <a:pt x="19812" y="79248"/>
                </a:cubicBezTo>
                <a:cubicBezTo>
                  <a:pt x="19812" y="96012"/>
                  <a:pt x="33528" y="109728"/>
                  <a:pt x="50292" y="109728"/>
                </a:cubicBezTo>
                <a:cubicBezTo>
                  <a:pt x="56388" y="109728"/>
                  <a:pt x="60960" y="108204"/>
                  <a:pt x="65532" y="105156"/>
                </a:cubicBezTo>
                <a:lnTo>
                  <a:pt x="114300" y="132588"/>
                </a:lnTo>
                <a:cubicBezTo>
                  <a:pt x="112776" y="140208"/>
                  <a:pt x="109728" y="147828"/>
                  <a:pt x="109728" y="155448"/>
                </a:cubicBezTo>
                <a:cubicBezTo>
                  <a:pt x="109728" y="170688"/>
                  <a:pt x="114300" y="185928"/>
                  <a:pt x="121920" y="198120"/>
                </a:cubicBezTo>
                <a:lnTo>
                  <a:pt x="56388" y="263652"/>
                </a:lnTo>
                <a:cubicBezTo>
                  <a:pt x="53340" y="263652"/>
                  <a:pt x="51816" y="262128"/>
                  <a:pt x="48768" y="262128"/>
                </a:cubicBezTo>
                <a:cubicBezTo>
                  <a:pt x="32004" y="262128"/>
                  <a:pt x="18288" y="275844"/>
                  <a:pt x="18288" y="292608"/>
                </a:cubicBezTo>
                <a:cubicBezTo>
                  <a:pt x="18288" y="309372"/>
                  <a:pt x="32004" y="323088"/>
                  <a:pt x="48768" y="323088"/>
                </a:cubicBezTo>
                <a:cubicBezTo>
                  <a:pt x="65532" y="323088"/>
                  <a:pt x="79248" y="309372"/>
                  <a:pt x="79248" y="292608"/>
                </a:cubicBezTo>
                <a:cubicBezTo>
                  <a:pt x="79248" y="289560"/>
                  <a:pt x="79248" y="288036"/>
                  <a:pt x="77724" y="284988"/>
                </a:cubicBezTo>
                <a:lnTo>
                  <a:pt x="143256" y="219456"/>
                </a:lnTo>
                <a:cubicBezTo>
                  <a:pt x="150876" y="224028"/>
                  <a:pt x="160020" y="228600"/>
                  <a:pt x="170688" y="230124"/>
                </a:cubicBezTo>
                <a:lnTo>
                  <a:pt x="170688" y="266700"/>
                </a:lnTo>
                <a:cubicBezTo>
                  <a:pt x="161544" y="271272"/>
                  <a:pt x="155448" y="281940"/>
                  <a:pt x="155448" y="292608"/>
                </a:cubicBezTo>
                <a:cubicBezTo>
                  <a:pt x="155448" y="309372"/>
                  <a:pt x="169164" y="323088"/>
                  <a:pt x="185928" y="323088"/>
                </a:cubicBezTo>
                <a:cubicBezTo>
                  <a:pt x="202692" y="323088"/>
                  <a:pt x="216408" y="309372"/>
                  <a:pt x="216408" y="292608"/>
                </a:cubicBezTo>
                <a:cubicBezTo>
                  <a:pt x="216408" y="281940"/>
                  <a:pt x="210312" y="271272"/>
                  <a:pt x="201168" y="266700"/>
                </a:cubicBezTo>
                <a:lnTo>
                  <a:pt x="201168" y="230124"/>
                </a:lnTo>
                <a:cubicBezTo>
                  <a:pt x="214884" y="227076"/>
                  <a:pt x="227076" y="220980"/>
                  <a:pt x="237744" y="211836"/>
                </a:cubicBezTo>
                <a:lnTo>
                  <a:pt x="262128" y="230124"/>
                </a:lnTo>
                <a:cubicBezTo>
                  <a:pt x="262128" y="231648"/>
                  <a:pt x="262128" y="231648"/>
                  <a:pt x="262128" y="233172"/>
                </a:cubicBezTo>
                <a:cubicBezTo>
                  <a:pt x="262128" y="249936"/>
                  <a:pt x="275844" y="263652"/>
                  <a:pt x="292608" y="263652"/>
                </a:cubicBezTo>
                <a:cubicBezTo>
                  <a:pt x="309372" y="263652"/>
                  <a:pt x="323088" y="249936"/>
                  <a:pt x="323088" y="233172"/>
                </a:cubicBezTo>
                <a:cubicBezTo>
                  <a:pt x="324612" y="214884"/>
                  <a:pt x="310896" y="201168"/>
                  <a:pt x="294132" y="201168"/>
                </a:cubicBezTo>
                <a:close/>
                <a:moveTo>
                  <a:pt x="187452" y="201168"/>
                </a:moveTo>
                <a:cubicBezTo>
                  <a:pt x="161544" y="201168"/>
                  <a:pt x="141732" y="181356"/>
                  <a:pt x="141732" y="155448"/>
                </a:cubicBezTo>
                <a:cubicBezTo>
                  <a:pt x="141732" y="129540"/>
                  <a:pt x="161544" y="109728"/>
                  <a:pt x="187452" y="109728"/>
                </a:cubicBezTo>
                <a:cubicBezTo>
                  <a:pt x="213360" y="109728"/>
                  <a:pt x="233172" y="129540"/>
                  <a:pt x="233172" y="155448"/>
                </a:cubicBezTo>
                <a:cubicBezTo>
                  <a:pt x="233172" y="181356"/>
                  <a:pt x="213360" y="201168"/>
                  <a:pt x="187452" y="201168"/>
                </a:cubicBezTo>
                <a:close/>
              </a:path>
            </a:pathLst>
          </a:custGeom>
          <a:solidFill>
            <a:schemeClr val="bg1"/>
          </a:solidFill>
          <a:ln w="571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70" name="Freeform 69">
            <a:extLst>
              <a:ext uri="{FF2B5EF4-FFF2-40B4-BE49-F238E27FC236}">
                <a16:creationId xmlns:a16="http://schemas.microsoft.com/office/drawing/2014/main" id="{75B8D9CF-1D51-4641-81D8-E182164EDEFC}"/>
              </a:ext>
            </a:extLst>
          </p:cNvPr>
          <p:cNvSpPr/>
          <p:nvPr/>
        </p:nvSpPr>
        <p:spPr>
          <a:xfrm>
            <a:off x="1317464" y="3960086"/>
            <a:ext cx="511875" cy="511877"/>
          </a:xfrm>
          <a:custGeom>
            <a:avLst/>
            <a:gdLst>
              <a:gd name="connsiteX0" fmla="*/ 338328 w 350520"/>
              <a:gd name="connsiteY0" fmla="*/ 71628 h 350520"/>
              <a:gd name="connsiteX1" fmla="*/ 284988 w 350520"/>
              <a:gd name="connsiteY1" fmla="*/ 18288 h 350520"/>
              <a:gd name="connsiteX2" fmla="*/ 231648 w 350520"/>
              <a:gd name="connsiteY2" fmla="*/ 71628 h 350520"/>
              <a:gd name="connsiteX3" fmla="*/ 257556 w 350520"/>
              <a:gd name="connsiteY3" fmla="*/ 117348 h 350520"/>
              <a:gd name="connsiteX4" fmla="*/ 239268 w 350520"/>
              <a:gd name="connsiteY4" fmla="*/ 185928 h 350520"/>
              <a:gd name="connsiteX5" fmla="*/ 214884 w 350520"/>
              <a:gd name="connsiteY5" fmla="*/ 192024 h 350520"/>
              <a:gd name="connsiteX6" fmla="*/ 179832 w 350520"/>
              <a:gd name="connsiteY6" fmla="*/ 156972 h 350520"/>
              <a:gd name="connsiteX7" fmla="*/ 185928 w 350520"/>
              <a:gd name="connsiteY7" fmla="*/ 131064 h 350520"/>
              <a:gd name="connsiteX8" fmla="*/ 132588 w 350520"/>
              <a:gd name="connsiteY8" fmla="*/ 77724 h 350520"/>
              <a:gd name="connsiteX9" fmla="*/ 79248 w 350520"/>
              <a:gd name="connsiteY9" fmla="*/ 131064 h 350520"/>
              <a:gd name="connsiteX10" fmla="*/ 99060 w 350520"/>
              <a:gd name="connsiteY10" fmla="*/ 172212 h 350520"/>
              <a:gd name="connsiteX11" fmla="*/ 76200 w 350520"/>
              <a:gd name="connsiteY11" fmla="*/ 230124 h 350520"/>
              <a:gd name="connsiteX12" fmla="*/ 71628 w 350520"/>
              <a:gd name="connsiteY12" fmla="*/ 230124 h 350520"/>
              <a:gd name="connsiteX13" fmla="*/ 18288 w 350520"/>
              <a:gd name="connsiteY13" fmla="*/ 283464 h 350520"/>
              <a:gd name="connsiteX14" fmla="*/ 71628 w 350520"/>
              <a:gd name="connsiteY14" fmla="*/ 336804 h 350520"/>
              <a:gd name="connsiteX15" fmla="*/ 124968 w 350520"/>
              <a:gd name="connsiteY15" fmla="*/ 283464 h 350520"/>
              <a:gd name="connsiteX16" fmla="*/ 105156 w 350520"/>
              <a:gd name="connsiteY16" fmla="*/ 242316 h 350520"/>
              <a:gd name="connsiteX17" fmla="*/ 128016 w 350520"/>
              <a:gd name="connsiteY17" fmla="*/ 184404 h 350520"/>
              <a:gd name="connsiteX18" fmla="*/ 132588 w 350520"/>
              <a:gd name="connsiteY18" fmla="*/ 184404 h 350520"/>
              <a:gd name="connsiteX19" fmla="*/ 158496 w 350520"/>
              <a:gd name="connsiteY19" fmla="*/ 178308 h 350520"/>
              <a:gd name="connsiteX20" fmla="*/ 193548 w 350520"/>
              <a:gd name="connsiteY20" fmla="*/ 213360 h 350520"/>
              <a:gd name="connsiteX21" fmla="*/ 187452 w 350520"/>
              <a:gd name="connsiteY21" fmla="*/ 239268 h 350520"/>
              <a:gd name="connsiteX22" fmla="*/ 240792 w 350520"/>
              <a:gd name="connsiteY22" fmla="*/ 292608 h 350520"/>
              <a:gd name="connsiteX23" fmla="*/ 294132 w 350520"/>
              <a:gd name="connsiteY23" fmla="*/ 239268 h 350520"/>
              <a:gd name="connsiteX24" fmla="*/ 268224 w 350520"/>
              <a:gd name="connsiteY24" fmla="*/ 193548 h 350520"/>
              <a:gd name="connsiteX25" fmla="*/ 286512 w 350520"/>
              <a:gd name="connsiteY25" fmla="*/ 124968 h 350520"/>
              <a:gd name="connsiteX26" fmla="*/ 338328 w 350520"/>
              <a:gd name="connsiteY26" fmla="*/ 71628 h 350520"/>
              <a:gd name="connsiteX27" fmla="*/ 71628 w 350520"/>
              <a:gd name="connsiteY27" fmla="*/ 307848 h 350520"/>
              <a:gd name="connsiteX28" fmla="*/ 48768 w 350520"/>
              <a:gd name="connsiteY28" fmla="*/ 284988 h 350520"/>
              <a:gd name="connsiteX29" fmla="*/ 71628 w 350520"/>
              <a:gd name="connsiteY29" fmla="*/ 262128 h 350520"/>
              <a:gd name="connsiteX30" fmla="*/ 94488 w 350520"/>
              <a:gd name="connsiteY30" fmla="*/ 284988 h 350520"/>
              <a:gd name="connsiteX31" fmla="*/ 71628 w 350520"/>
              <a:gd name="connsiteY31" fmla="*/ 307848 h 350520"/>
              <a:gd name="connsiteX32" fmla="*/ 132588 w 350520"/>
              <a:gd name="connsiteY32" fmla="*/ 155448 h 350520"/>
              <a:gd name="connsiteX33" fmla="*/ 109728 w 350520"/>
              <a:gd name="connsiteY33" fmla="*/ 132588 h 350520"/>
              <a:gd name="connsiteX34" fmla="*/ 132588 w 350520"/>
              <a:gd name="connsiteY34" fmla="*/ 109728 h 350520"/>
              <a:gd name="connsiteX35" fmla="*/ 155448 w 350520"/>
              <a:gd name="connsiteY35" fmla="*/ 132588 h 350520"/>
              <a:gd name="connsiteX36" fmla="*/ 132588 w 350520"/>
              <a:gd name="connsiteY36" fmla="*/ 155448 h 350520"/>
              <a:gd name="connsiteX37" fmla="*/ 239268 w 350520"/>
              <a:gd name="connsiteY37" fmla="*/ 262128 h 350520"/>
              <a:gd name="connsiteX38" fmla="*/ 216408 w 350520"/>
              <a:gd name="connsiteY38" fmla="*/ 239268 h 350520"/>
              <a:gd name="connsiteX39" fmla="*/ 239268 w 350520"/>
              <a:gd name="connsiteY39" fmla="*/ 216408 h 350520"/>
              <a:gd name="connsiteX40" fmla="*/ 262128 w 350520"/>
              <a:gd name="connsiteY40" fmla="*/ 239268 h 350520"/>
              <a:gd name="connsiteX41" fmla="*/ 239268 w 350520"/>
              <a:gd name="connsiteY41" fmla="*/ 262128 h 350520"/>
              <a:gd name="connsiteX42" fmla="*/ 262128 w 350520"/>
              <a:gd name="connsiteY42" fmla="*/ 71628 h 350520"/>
              <a:gd name="connsiteX43" fmla="*/ 284988 w 350520"/>
              <a:gd name="connsiteY43" fmla="*/ 48768 h 350520"/>
              <a:gd name="connsiteX44" fmla="*/ 307848 w 350520"/>
              <a:gd name="connsiteY44" fmla="*/ 71628 h 350520"/>
              <a:gd name="connsiteX45" fmla="*/ 284988 w 350520"/>
              <a:gd name="connsiteY45" fmla="*/ 94488 h 350520"/>
              <a:gd name="connsiteX46" fmla="*/ 262128 w 350520"/>
              <a:gd name="connsiteY46" fmla="*/ 71628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0520" h="350520">
                <a:moveTo>
                  <a:pt x="338328" y="71628"/>
                </a:moveTo>
                <a:cubicBezTo>
                  <a:pt x="338328" y="42672"/>
                  <a:pt x="313944" y="18288"/>
                  <a:pt x="284988" y="18288"/>
                </a:cubicBezTo>
                <a:cubicBezTo>
                  <a:pt x="256032" y="18288"/>
                  <a:pt x="231648" y="42672"/>
                  <a:pt x="231648" y="71628"/>
                </a:cubicBezTo>
                <a:cubicBezTo>
                  <a:pt x="231648" y="91440"/>
                  <a:pt x="242316" y="106680"/>
                  <a:pt x="257556" y="117348"/>
                </a:cubicBezTo>
                <a:lnTo>
                  <a:pt x="239268" y="185928"/>
                </a:lnTo>
                <a:cubicBezTo>
                  <a:pt x="230124" y="185928"/>
                  <a:pt x="222504" y="188976"/>
                  <a:pt x="214884" y="192024"/>
                </a:cubicBezTo>
                <a:lnTo>
                  <a:pt x="179832" y="156972"/>
                </a:lnTo>
                <a:cubicBezTo>
                  <a:pt x="184404" y="149352"/>
                  <a:pt x="185928" y="140208"/>
                  <a:pt x="185928" y="131064"/>
                </a:cubicBezTo>
                <a:cubicBezTo>
                  <a:pt x="185928" y="102108"/>
                  <a:pt x="161544" y="77724"/>
                  <a:pt x="132588" y="77724"/>
                </a:cubicBezTo>
                <a:cubicBezTo>
                  <a:pt x="103632" y="77724"/>
                  <a:pt x="79248" y="102108"/>
                  <a:pt x="79248" y="131064"/>
                </a:cubicBezTo>
                <a:cubicBezTo>
                  <a:pt x="79248" y="147828"/>
                  <a:pt x="86868" y="163068"/>
                  <a:pt x="99060" y="172212"/>
                </a:cubicBezTo>
                <a:lnTo>
                  <a:pt x="76200" y="230124"/>
                </a:lnTo>
                <a:cubicBezTo>
                  <a:pt x="74676" y="230124"/>
                  <a:pt x="73152" y="230124"/>
                  <a:pt x="71628" y="230124"/>
                </a:cubicBezTo>
                <a:cubicBezTo>
                  <a:pt x="42672" y="230124"/>
                  <a:pt x="18288" y="254508"/>
                  <a:pt x="18288" y="283464"/>
                </a:cubicBezTo>
                <a:cubicBezTo>
                  <a:pt x="18288" y="312420"/>
                  <a:pt x="42672" y="336804"/>
                  <a:pt x="71628" y="336804"/>
                </a:cubicBezTo>
                <a:cubicBezTo>
                  <a:pt x="100584" y="336804"/>
                  <a:pt x="124968" y="312420"/>
                  <a:pt x="124968" y="283464"/>
                </a:cubicBezTo>
                <a:cubicBezTo>
                  <a:pt x="124968" y="266700"/>
                  <a:pt x="117348" y="251460"/>
                  <a:pt x="105156" y="242316"/>
                </a:cubicBezTo>
                <a:lnTo>
                  <a:pt x="128016" y="184404"/>
                </a:lnTo>
                <a:cubicBezTo>
                  <a:pt x="129540" y="184404"/>
                  <a:pt x="131064" y="184404"/>
                  <a:pt x="132588" y="184404"/>
                </a:cubicBezTo>
                <a:cubicBezTo>
                  <a:pt x="141732" y="184404"/>
                  <a:pt x="150876" y="181356"/>
                  <a:pt x="158496" y="178308"/>
                </a:cubicBezTo>
                <a:lnTo>
                  <a:pt x="193548" y="213360"/>
                </a:lnTo>
                <a:cubicBezTo>
                  <a:pt x="188976" y="220980"/>
                  <a:pt x="187452" y="230124"/>
                  <a:pt x="187452" y="239268"/>
                </a:cubicBezTo>
                <a:cubicBezTo>
                  <a:pt x="187452" y="268224"/>
                  <a:pt x="211836" y="292608"/>
                  <a:pt x="240792" y="292608"/>
                </a:cubicBezTo>
                <a:cubicBezTo>
                  <a:pt x="269748" y="292608"/>
                  <a:pt x="294132" y="268224"/>
                  <a:pt x="294132" y="239268"/>
                </a:cubicBezTo>
                <a:cubicBezTo>
                  <a:pt x="294132" y="219456"/>
                  <a:pt x="283464" y="204216"/>
                  <a:pt x="268224" y="193548"/>
                </a:cubicBezTo>
                <a:lnTo>
                  <a:pt x="286512" y="124968"/>
                </a:lnTo>
                <a:cubicBezTo>
                  <a:pt x="315468" y="124968"/>
                  <a:pt x="338328" y="100584"/>
                  <a:pt x="338328" y="71628"/>
                </a:cubicBezTo>
                <a:close/>
                <a:moveTo>
                  <a:pt x="71628" y="307848"/>
                </a:moveTo>
                <a:cubicBezTo>
                  <a:pt x="59436" y="307848"/>
                  <a:pt x="48768" y="297180"/>
                  <a:pt x="48768" y="284988"/>
                </a:cubicBezTo>
                <a:cubicBezTo>
                  <a:pt x="48768" y="272796"/>
                  <a:pt x="59436" y="262128"/>
                  <a:pt x="71628" y="262128"/>
                </a:cubicBezTo>
                <a:cubicBezTo>
                  <a:pt x="83820" y="262128"/>
                  <a:pt x="94488" y="272796"/>
                  <a:pt x="94488" y="284988"/>
                </a:cubicBezTo>
                <a:cubicBezTo>
                  <a:pt x="94488" y="298704"/>
                  <a:pt x="83820" y="307848"/>
                  <a:pt x="71628" y="307848"/>
                </a:cubicBezTo>
                <a:close/>
                <a:moveTo>
                  <a:pt x="132588" y="155448"/>
                </a:moveTo>
                <a:cubicBezTo>
                  <a:pt x="120396" y="155448"/>
                  <a:pt x="109728" y="144780"/>
                  <a:pt x="109728" y="132588"/>
                </a:cubicBezTo>
                <a:cubicBezTo>
                  <a:pt x="109728" y="120396"/>
                  <a:pt x="120396" y="109728"/>
                  <a:pt x="132588" y="109728"/>
                </a:cubicBezTo>
                <a:cubicBezTo>
                  <a:pt x="144780" y="109728"/>
                  <a:pt x="155448" y="120396"/>
                  <a:pt x="155448" y="132588"/>
                </a:cubicBezTo>
                <a:cubicBezTo>
                  <a:pt x="155448" y="146304"/>
                  <a:pt x="144780" y="155448"/>
                  <a:pt x="132588" y="155448"/>
                </a:cubicBezTo>
                <a:close/>
                <a:moveTo>
                  <a:pt x="239268" y="262128"/>
                </a:moveTo>
                <a:cubicBezTo>
                  <a:pt x="227076" y="262128"/>
                  <a:pt x="216408" y="251460"/>
                  <a:pt x="216408" y="239268"/>
                </a:cubicBezTo>
                <a:cubicBezTo>
                  <a:pt x="216408" y="227076"/>
                  <a:pt x="227076" y="216408"/>
                  <a:pt x="239268" y="216408"/>
                </a:cubicBezTo>
                <a:cubicBezTo>
                  <a:pt x="251460" y="216408"/>
                  <a:pt x="262128" y="227076"/>
                  <a:pt x="262128" y="239268"/>
                </a:cubicBezTo>
                <a:cubicBezTo>
                  <a:pt x="262128" y="252984"/>
                  <a:pt x="251460" y="262128"/>
                  <a:pt x="239268" y="262128"/>
                </a:cubicBezTo>
                <a:close/>
                <a:moveTo>
                  <a:pt x="262128" y="71628"/>
                </a:moveTo>
                <a:cubicBezTo>
                  <a:pt x="262128" y="59436"/>
                  <a:pt x="272796" y="48768"/>
                  <a:pt x="284988" y="48768"/>
                </a:cubicBezTo>
                <a:cubicBezTo>
                  <a:pt x="297180" y="48768"/>
                  <a:pt x="307848" y="59436"/>
                  <a:pt x="307848" y="71628"/>
                </a:cubicBezTo>
                <a:cubicBezTo>
                  <a:pt x="307848" y="83820"/>
                  <a:pt x="297180" y="94488"/>
                  <a:pt x="284988" y="94488"/>
                </a:cubicBezTo>
                <a:cubicBezTo>
                  <a:pt x="272796" y="94488"/>
                  <a:pt x="262128" y="85344"/>
                  <a:pt x="262128" y="71628"/>
                </a:cubicBezTo>
                <a:close/>
              </a:path>
            </a:pathLst>
          </a:custGeom>
          <a:solidFill>
            <a:schemeClr val="bg1"/>
          </a:solidFill>
          <a:ln w="571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nvGrpSpPr>
          <p:cNvPr id="71" name="Group 70">
            <a:extLst>
              <a:ext uri="{FF2B5EF4-FFF2-40B4-BE49-F238E27FC236}">
                <a16:creationId xmlns:a16="http://schemas.microsoft.com/office/drawing/2014/main" id="{A7AC2F99-6787-BA41-933D-3E4186B294F3}"/>
              </a:ext>
            </a:extLst>
          </p:cNvPr>
          <p:cNvGrpSpPr/>
          <p:nvPr/>
        </p:nvGrpSpPr>
        <p:grpSpPr>
          <a:xfrm>
            <a:off x="4998732" y="1803372"/>
            <a:ext cx="393763" cy="403137"/>
            <a:chOff x="3167634" y="3228594"/>
            <a:chExt cx="320040" cy="327660"/>
          </a:xfrm>
          <a:solidFill>
            <a:schemeClr val="bg1"/>
          </a:solidFill>
        </p:grpSpPr>
        <p:sp>
          <p:nvSpPr>
            <p:cNvPr id="72" name="Freeform 71">
              <a:extLst>
                <a:ext uri="{FF2B5EF4-FFF2-40B4-BE49-F238E27FC236}">
                  <a16:creationId xmlns:a16="http://schemas.microsoft.com/office/drawing/2014/main" id="{3D583840-C84F-BA49-BB62-E801E61E6003}"/>
                </a:ext>
              </a:extLst>
            </p:cNvPr>
            <p:cNvSpPr/>
            <p:nvPr/>
          </p:nvSpPr>
          <p:spPr>
            <a:xfrm>
              <a:off x="3167634" y="3236214"/>
              <a:ext cx="320040" cy="320040"/>
            </a:xfrm>
            <a:custGeom>
              <a:avLst/>
              <a:gdLst>
                <a:gd name="connsiteX0" fmla="*/ 316230 w 320040"/>
                <a:gd name="connsiteY0" fmla="*/ 195834 h 320040"/>
                <a:gd name="connsiteX1" fmla="*/ 316230 w 320040"/>
                <a:gd name="connsiteY1" fmla="*/ 134874 h 320040"/>
                <a:gd name="connsiteX2" fmla="*/ 281178 w 320040"/>
                <a:gd name="connsiteY2" fmla="*/ 134874 h 320040"/>
                <a:gd name="connsiteX3" fmla="*/ 279654 w 320040"/>
                <a:gd name="connsiteY3" fmla="*/ 130302 h 320040"/>
                <a:gd name="connsiteX4" fmla="*/ 255270 w 320040"/>
                <a:gd name="connsiteY4" fmla="*/ 163830 h 320040"/>
                <a:gd name="connsiteX5" fmla="*/ 255270 w 320040"/>
                <a:gd name="connsiteY5" fmla="*/ 165354 h 320040"/>
                <a:gd name="connsiteX6" fmla="*/ 163830 w 320040"/>
                <a:gd name="connsiteY6" fmla="*/ 256794 h 320040"/>
                <a:gd name="connsiteX7" fmla="*/ 72390 w 320040"/>
                <a:gd name="connsiteY7" fmla="*/ 165354 h 320040"/>
                <a:gd name="connsiteX8" fmla="*/ 163830 w 320040"/>
                <a:gd name="connsiteY8" fmla="*/ 73914 h 320040"/>
                <a:gd name="connsiteX9" fmla="*/ 189738 w 320040"/>
                <a:gd name="connsiteY9" fmla="*/ 76962 h 320040"/>
                <a:gd name="connsiteX10" fmla="*/ 208026 w 320040"/>
                <a:gd name="connsiteY10" fmla="*/ 51054 h 320040"/>
                <a:gd name="connsiteX11" fmla="*/ 194310 w 320040"/>
                <a:gd name="connsiteY11" fmla="*/ 46482 h 320040"/>
                <a:gd name="connsiteX12" fmla="*/ 194310 w 320040"/>
                <a:gd name="connsiteY12" fmla="*/ 11430 h 320040"/>
                <a:gd name="connsiteX13" fmla="*/ 133350 w 320040"/>
                <a:gd name="connsiteY13" fmla="*/ 11430 h 320040"/>
                <a:gd name="connsiteX14" fmla="*/ 133350 w 320040"/>
                <a:gd name="connsiteY14" fmla="*/ 46482 h 320040"/>
                <a:gd name="connsiteX15" fmla="*/ 95250 w 320040"/>
                <a:gd name="connsiteY15" fmla="*/ 63246 h 320040"/>
                <a:gd name="connsiteX16" fmla="*/ 72390 w 320040"/>
                <a:gd name="connsiteY16" fmla="*/ 40386 h 320040"/>
                <a:gd name="connsiteX17" fmla="*/ 40386 w 320040"/>
                <a:gd name="connsiteY17" fmla="*/ 72390 h 320040"/>
                <a:gd name="connsiteX18" fmla="*/ 63246 w 320040"/>
                <a:gd name="connsiteY18" fmla="*/ 95250 h 320040"/>
                <a:gd name="connsiteX19" fmla="*/ 46482 w 320040"/>
                <a:gd name="connsiteY19" fmla="*/ 133350 h 320040"/>
                <a:gd name="connsiteX20" fmla="*/ 11430 w 320040"/>
                <a:gd name="connsiteY20" fmla="*/ 133350 h 320040"/>
                <a:gd name="connsiteX21" fmla="*/ 11430 w 320040"/>
                <a:gd name="connsiteY21" fmla="*/ 194310 h 320040"/>
                <a:gd name="connsiteX22" fmla="*/ 46482 w 320040"/>
                <a:gd name="connsiteY22" fmla="*/ 194310 h 320040"/>
                <a:gd name="connsiteX23" fmla="*/ 63246 w 320040"/>
                <a:gd name="connsiteY23" fmla="*/ 232410 h 320040"/>
                <a:gd name="connsiteX24" fmla="*/ 40386 w 320040"/>
                <a:gd name="connsiteY24" fmla="*/ 255270 h 320040"/>
                <a:gd name="connsiteX25" fmla="*/ 72390 w 320040"/>
                <a:gd name="connsiteY25" fmla="*/ 287274 h 320040"/>
                <a:gd name="connsiteX26" fmla="*/ 95250 w 320040"/>
                <a:gd name="connsiteY26" fmla="*/ 264414 h 320040"/>
                <a:gd name="connsiteX27" fmla="*/ 133350 w 320040"/>
                <a:gd name="connsiteY27" fmla="*/ 281178 h 320040"/>
                <a:gd name="connsiteX28" fmla="*/ 133350 w 320040"/>
                <a:gd name="connsiteY28" fmla="*/ 316230 h 320040"/>
                <a:gd name="connsiteX29" fmla="*/ 194310 w 320040"/>
                <a:gd name="connsiteY29" fmla="*/ 316230 h 320040"/>
                <a:gd name="connsiteX30" fmla="*/ 194310 w 320040"/>
                <a:gd name="connsiteY30" fmla="*/ 281178 h 320040"/>
                <a:gd name="connsiteX31" fmla="*/ 232410 w 320040"/>
                <a:gd name="connsiteY31" fmla="*/ 264414 h 320040"/>
                <a:gd name="connsiteX32" fmla="*/ 255270 w 320040"/>
                <a:gd name="connsiteY32" fmla="*/ 287274 h 320040"/>
                <a:gd name="connsiteX33" fmla="*/ 287274 w 320040"/>
                <a:gd name="connsiteY33" fmla="*/ 255270 h 320040"/>
                <a:gd name="connsiteX34" fmla="*/ 264414 w 320040"/>
                <a:gd name="connsiteY34" fmla="*/ 232410 h 320040"/>
                <a:gd name="connsiteX35" fmla="*/ 281178 w 320040"/>
                <a:gd name="connsiteY35" fmla="*/ 194310 h 320040"/>
                <a:gd name="connsiteX36" fmla="*/ 316230 w 320040"/>
                <a:gd name="connsiteY36" fmla="*/ 19431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0040" h="320040">
                  <a:moveTo>
                    <a:pt x="316230" y="195834"/>
                  </a:moveTo>
                  <a:lnTo>
                    <a:pt x="316230" y="134874"/>
                  </a:lnTo>
                  <a:lnTo>
                    <a:pt x="281178" y="134874"/>
                  </a:lnTo>
                  <a:cubicBezTo>
                    <a:pt x="281178" y="133350"/>
                    <a:pt x="279654" y="131826"/>
                    <a:pt x="279654" y="130302"/>
                  </a:cubicBezTo>
                  <a:lnTo>
                    <a:pt x="255270" y="163830"/>
                  </a:lnTo>
                  <a:cubicBezTo>
                    <a:pt x="255270" y="163830"/>
                    <a:pt x="255270" y="165354"/>
                    <a:pt x="255270" y="165354"/>
                  </a:cubicBezTo>
                  <a:cubicBezTo>
                    <a:pt x="255270" y="215646"/>
                    <a:pt x="214122" y="256794"/>
                    <a:pt x="163830" y="256794"/>
                  </a:cubicBezTo>
                  <a:cubicBezTo>
                    <a:pt x="113538" y="256794"/>
                    <a:pt x="72390" y="215646"/>
                    <a:pt x="72390" y="165354"/>
                  </a:cubicBezTo>
                  <a:cubicBezTo>
                    <a:pt x="72390" y="115062"/>
                    <a:pt x="113538" y="73914"/>
                    <a:pt x="163830" y="73914"/>
                  </a:cubicBezTo>
                  <a:cubicBezTo>
                    <a:pt x="172974" y="73914"/>
                    <a:pt x="180594" y="75438"/>
                    <a:pt x="189738" y="76962"/>
                  </a:cubicBezTo>
                  <a:lnTo>
                    <a:pt x="208026" y="51054"/>
                  </a:lnTo>
                  <a:cubicBezTo>
                    <a:pt x="203454" y="49530"/>
                    <a:pt x="198882" y="48006"/>
                    <a:pt x="194310" y="46482"/>
                  </a:cubicBezTo>
                  <a:lnTo>
                    <a:pt x="194310" y="11430"/>
                  </a:lnTo>
                  <a:lnTo>
                    <a:pt x="133350" y="11430"/>
                  </a:lnTo>
                  <a:lnTo>
                    <a:pt x="133350" y="46482"/>
                  </a:lnTo>
                  <a:cubicBezTo>
                    <a:pt x="119634" y="49530"/>
                    <a:pt x="107442" y="55626"/>
                    <a:pt x="95250" y="63246"/>
                  </a:cubicBezTo>
                  <a:lnTo>
                    <a:pt x="72390" y="40386"/>
                  </a:lnTo>
                  <a:lnTo>
                    <a:pt x="40386" y="72390"/>
                  </a:lnTo>
                  <a:lnTo>
                    <a:pt x="63246" y="95250"/>
                  </a:lnTo>
                  <a:cubicBezTo>
                    <a:pt x="55626" y="105918"/>
                    <a:pt x="49530" y="119634"/>
                    <a:pt x="46482" y="133350"/>
                  </a:cubicBezTo>
                  <a:lnTo>
                    <a:pt x="11430" y="133350"/>
                  </a:lnTo>
                  <a:lnTo>
                    <a:pt x="11430" y="194310"/>
                  </a:lnTo>
                  <a:lnTo>
                    <a:pt x="46482" y="194310"/>
                  </a:lnTo>
                  <a:cubicBezTo>
                    <a:pt x="49530" y="208026"/>
                    <a:pt x="55626" y="220218"/>
                    <a:pt x="63246" y="232410"/>
                  </a:cubicBezTo>
                  <a:lnTo>
                    <a:pt x="40386" y="255270"/>
                  </a:lnTo>
                  <a:lnTo>
                    <a:pt x="72390" y="287274"/>
                  </a:lnTo>
                  <a:lnTo>
                    <a:pt x="95250" y="264414"/>
                  </a:lnTo>
                  <a:cubicBezTo>
                    <a:pt x="105918" y="272034"/>
                    <a:pt x="119634" y="278130"/>
                    <a:pt x="133350" y="281178"/>
                  </a:cubicBezTo>
                  <a:lnTo>
                    <a:pt x="133350" y="316230"/>
                  </a:lnTo>
                  <a:lnTo>
                    <a:pt x="194310" y="316230"/>
                  </a:lnTo>
                  <a:lnTo>
                    <a:pt x="194310" y="281178"/>
                  </a:lnTo>
                  <a:cubicBezTo>
                    <a:pt x="208026" y="278130"/>
                    <a:pt x="220218" y="272034"/>
                    <a:pt x="232410" y="264414"/>
                  </a:cubicBezTo>
                  <a:lnTo>
                    <a:pt x="255270" y="287274"/>
                  </a:lnTo>
                  <a:lnTo>
                    <a:pt x="287274" y="255270"/>
                  </a:lnTo>
                  <a:lnTo>
                    <a:pt x="264414" y="232410"/>
                  </a:lnTo>
                  <a:cubicBezTo>
                    <a:pt x="272034" y="221742"/>
                    <a:pt x="278130" y="208026"/>
                    <a:pt x="281178" y="194310"/>
                  </a:cubicBezTo>
                  <a:lnTo>
                    <a:pt x="316230" y="194310"/>
                  </a:ln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73" name="Freeform 72">
              <a:extLst>
                <a:ext uri="{FF2B5EF4-FFF2-40B4-BE49-F238E27FC236}">
                  <a16:creationId xmlns:a16="http://schemas.microsoft.com/office/drawing/2014/main" id="{1250EF1F-61B2-2F48-8D0D-4129FC393BC2}"/>
                </a:ext>
              </a:extLst>
            </p:cNvPr>
            <p:cNvSpPr/>
            <p:nvPr/>
          </p:nvSpPr>
          <p:spPr>
            <a:xfrm>
              <a:off x="3265170" y="3228594"/>
              <a:ext cx="213360" cy="213360"/>
            </a:xfrm>
            <a:custGeom>
              <a:avLst/>
              <a:gdLst>
                <a:gd name="connsiteX0" fmla="*/ 29718 w 213360"/>
                <a:gd name="connsiteY0" fmla="*/ 130302 h 213360"/>
                <a:gd name="connsiteX1" fmla="*/ 11430 w 213360"/>
                <a:gd name="connsiteY1" fmla="*/ 154686 h 213360"/>
                <a:gd name="connsiteX2" fmla="*/ 84582 w 213360"/>
                <a:gd name="connsiteY2" fmla="*/ 209550 h 213360"/>
                <a:gd name="connsiteX3" fmla="*/ 215646 w 213360"/>
                <a:gd name="connsiteY3" fmla="*/ 29718 h 213360"/>
                <a:gd name="connsiteX4" fmla="*/ 191262 w 213360"/>
                <a:gd name="connsiteY4" fmla="*/ 11430 h 213360"/>
                <a:gd name="connsiteX5" fmla="*/ 78486 w 213360"/>
                <a:gd name="connsiteY5" fmla="*/ 166878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60" h="213360">
                  <a:moveTo>
                    <a:pt x="29718" y="130302"/>
                  </a:moveTo>
                  <a:lnTo>
                    <a:pt x="11430" y="154686"/>
                  </a:lnTo>
                  <a:lnTo>
                    <a:pt x="84582" y="209550"/>
                  </a:lnTo>
                  <a:lnTo>
                    <a:pt x="215646" y="29718"/>
                  </a:lnTo>
                  <a:lnTo>
                    <a:pt x="191262" y="11430"/>
                  </a:lnTo>
                  <a:lnTo>
                    <a:pt x="78486" y="166878"/>
                  </a:ln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sp>
        <p:nvSpPr>
          <p:cNvPr id="74" name="Freeform 73">
            <a:extLst>
              <a:ext uri="{FF2B5EF4-FFF2-40B4-BE49-F238E27FC236}">
                <a16:creationId xmlns:a16="http://schemas.microsoft.com/office/drawing/2014/main" id="{CFDFC823-72AB-5246-9C6C-41CD5141D64B}"/>
              </a:ext>
            </a:extLst>
          </p:cNvPr>
          <p:cNvSpPr/>
          <p:nvPr/>
        </p:nvSpPr>
        <p:spPr>
          <a:xfrm>
            <a:off x="10346217" y="3960085"/>
            <a:ext cx="528320" cy="426720"/>
          </a:xfrm>
          <a:custGeom>
            <a:avLst/>
            <a:gdLst>
              <a:gd name="connsiteX0" fmla="*/ 286512 w 396240"/>
              <a:gd name="connsiteY0" fmla="*/ 167640 h 320040"/>
              <a:gd name="connsiteX1" fmla="*/ 243840 w 396240"/>
              <a:gd name="connsiteY1" fmla="*/ 82296 h 320040"/>
              <a:gd name="connsiteX2" fmla="*/ 199644 w 396240"/>
              <a:gd name="connsiteY2" fmla="*/ 213360 h 320040"/>
              <a:gd name="connsiteX3" fmla="*/ 124968 w 396240"/>
              <a:gd name="connsiteY3" fmla="*/ 18288 h 320040"/>
              <a:gd name="connsiteX4" fmla="*/ 68580 w 396240"/>
              <a:gd name="connsiteY4" fmla="*/ 167640 h 320040"/>
              <a:gd name="connsiteX5" fmla="*/ 18288 w 396240"/>
              <a:gd name="connsiteY5" fmla="*/ 167640 h 320040"/>
              <a:gd name="connsiteX6" fmla="*/ 18288 w 396240"/>
              <a:gd name="connsiteY6" fmla="*/ 198120 h 320040"/>
              <a:gd name="connsiteX7" fmla="*/ 89916 w 396240"/>
              <a:gd name="connsiteY7" fmla="*/ 198120 h 320040"/>
              <a:gd name="connsiteX8" fmla="*/ 124968 w 396240"/>
              <a:gd name="connsiteY8" fmla="*/ 103632 h 320040"/>
              <a:gd name="connsiteX9" fmla="*/ 202692 w 396240"/>
              <a:gd name="connsiteY9" fmla="*/ 304800 h 320040"/>
              <a:gd name="connsiteX10" fmla="*/ 249936 w 396240"/>
              <a:gd name="connsiteY10" fmla="*/ 161544 h 320040"/>
              <a:gd name="connsiteX11" fmla="*/ 268224 w 396240"/>
              <a:gd name="connsiteY11" fmla="*/ 198120 h 320040"/>
              <a:gd name="connsiteX12" fmla="*/ 384048 w 396240"/>
              <a:gd name="connsiteY12" fmla="*/ 198120 h 320040"/>
              <a:gd name="connsiteX13" fmla="*/ 384048 w 396240"/>
              <a:gd name="connsiteY13" fmla="*/ 16764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240" h="320040">
                <a:moveTo>
                  <a:pt x="286512" y="167640"/>
                </a:moveTo>
                <a:lnTo>
                  <a:pt x="243840" y="82296"/>
                </a:lnTo>
                <a:lnTo>
                  <a:pt x="199644" y="213360"/>
                </a:lnTo>
                <a:lnTo>
                  <a:pt x="124968" y="18288"/>
                </a:lnTo>
                <a:lnTo>
                  <a:pt x="68580" y="167640"/>
                </a:lnTo>
                <a:lnTo>
                  <a:pt x="18288" y="167640"/>
                </a:lnTo>
                <a:lnTo>
                  <a:pt x="18288" y="198120"/>
                </a:lnTo>
                <a:lnTo>
                  <a:pt x="89916" y="198120"/>
                </a:lnTo>
                <a:lnTo>
                  <a:pt x="124968" y="103632"/>
                </a:lnTo>
                <a:lnTo>
                  <a:pt x="202692" y="304800"/>
                </a:lnTo>
                <a:lnTo>
                  <a:pt x="249936" y="161544"/>
                </a:lnTo>
                <a:lnTo>
                  <a:pt x="268224" y="198120"/>
                </a:lnTo>
                <a:lnTo>
                  <a:pt x="384048" y="198120"/>
                </a:lnTo>
                <a:lnTo>
                  <a:pt x="384048" y="167640"/>
                </a:lnTo>
                <a:close/>
              </a:path>
            </a:pathLst>
          </a:custGeom>
          <a:solidFill>
            <a:schemeClr val="bg1"/>
          </a:solid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75" name="Freeform 74">
            <a:extLst>
              <a:ext uri="{FF2B5EF4-FFF2-40B4-BE49-F238E27FC236}">
                <a16:creationId xmlns:a16="http://schemas.microsoft.com/office/drawing/2014/main" id="{1F749E14-D6C7-8341-980E-BCDCFE048639}"/>
              </a:ext>
            </a:extLst>
          </p:cNvPr>
          <p:cNvSpPr/>
          <p:nvPr/>
        </p:nvSpPr>
        <p:spPr>
          <a:xfrm>
            <a:off x="5677828" y="3559628"/>
            <a:ext cx="325120" cy="447040"/>
          </a:xfrm>
          <a:custGeom>
            <a:avLst/>
            <a:gdLst>
              <a:gd name="connsiteX0" fmla="*/ 160020 w 243840"/>
              <a:gd name="connsiteY0" fmla="*/ 25908 h 335280"/>
              <a:gd name="connsiteX1" fmla="*/ 140208 w 243840"/>
              <a:gd name="connsiteY1" fmla="*/ 18288 h 335280"/>
              <a:gd name="connsiteX2" fmla="*/ 140208 w 243840"/>
              <a:gd name="connsiteY2" fmla="*/ 111252 h 335280"/>
              <a:gd name="connsiteX3" fmla="*/ 124968 w 243840"/>
              <a:gd name="connsiteY3" fmla="*/ 126492 h 335280"/>
              <a:gd name="connsiteX4" fmla="*/ 109728 w 243840"/>
              <a:gd name="connsiteY4" fmla="*/ 111252 h 335280"/>
              <a:gd name="connsiteX5" fmla="*/ 109728 w 243840"/>
              <a:gd name="connsiteY5" fmla="*/ 18288 h 335280"/>
              <a:gd name="connsiteX6" fmla="*/ 89916 w 243840"/>
              <a:gd name="connsiteY6" fmla="*/ 25908 h 335280"/>
              <a:gd name="connsiteX7" fmla="*/ 18288 w 243840"/>
              <a:gd name="connsiteY7" fmla="*/ 126492 h 335280"/>
              <a:gd name="connsiteX8" fmla="*/ 79248 w 243840"/>
              <a:gd name="connsiteY8" fmla="*/ 222504 h 335280"/>
              <a:gd name="connsiteX9" fmla="*/ 79248 w 243840"/>
              <a:gd name="connsiteY9" fmla="*/ 324612 h 335280"/>
              <a:gd name="connsiteX10" fmla="*/ 109728 w 243840"/>
              <a:gd name="connsiteY10" fmla="*/ 324612 h 335280"/>
              <a:gd name="connsiteX11" fmla="*/ 109728 w 243840"/>
              <a:gd name="connsiteY11" fmla="*/ 233172 h 335280"/>
              <a:gd name="connsiteX12" fmla="*/ 140208 w 243840"/>
              <a:gd name="connsiteY12" fmla="*/ 233172 h 335280"/>
              <a:gd name="connsiteX13" fmla="*/ 140208 w 243840"/>
              <a:gd name="connsiteY13" fmla="*/ 324612 h 335280"/>
              <a:gd name="connsiteX14" fmla="*/ 170688 w 243840"/>
              <a:gd name="connsiteY14" fmla="*/ 324612 h 335280"/>
              <a:gd name="connsiteX15" fmla="*/ 170688 w 243840"/>
              <a:gd name="connsiteY15" fmla="*/ 222504 h 335280"/>
              <a:gd name="connsiteX16" fmla="*/ 231648 w 243840"/>
              <a:gd name="connsiteY16" fmla="*/ 126492 h 335280"/>
              <a:gd name="connsiteX17" fmla="*/ 160020 w 243840"/>
              <a:gd name="connsiteY17" fmla="*/ 25908 h 335280"/>
              <a:gd name="connsiteX18" fmla="*/ 124968 w 243840"/>
              <a:gd name="connsiteY18" fmla="*/ 202692 h 335280"/>
              <a:gd name="connsiteX19" fmla="*/ 48768 w 243840"/>
              <a:gd name="connsiteY19" fmla="*/ 126492 h 335280"/>
              <a:gd name="connsiteX20" fmla="*/ 79248 w 243840"/>
              <a:gd name="connsiteY20" fmla="*/ 65532 h 335280"/>
              <a:gd name="connsiteX21" fmla="*/ 79248 w 243840"/>
              <a:gd name="connsiteY21" fmla="*/ 111252 h 335280"/>
              <a:gd name="connsiteX22" fmla="*/ 124968 w 243840"/>
              <a:gd name="connsiteY22" fmla="*/ 156972 h 335280"/>
              <a:gd name="connsiteX23" fmla="*/ 170688 w 243840"/>
              <a:gd name="connsiteY23" fmla="*/ 111252 h 335280"/>
              <a:gd name="connsiteX24" fmla="*/ 170688 w 243840"/>
              <a:gd name="connsiteY24" fmla="*/ 65532 h 335280"/>
              <a:gd name="connsiteX25" fmla="*/ 201168 w 243840"/>
              <a:gd name="connsiteY25" fmla="*/ 126492 h 335280"/>
              <a:gd name="connsiteX26" fmla="*/ 124968 w 243840"/>
              <a:gd name="connsiteY26" fmla="*/ 202692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840" h="335280">
                <a:moveTo>
                  <a:pt x="160020" y="25908"/>
                </a:moveTo>
                <a:lnTo>
                  <a:pt x="140208" y="18288"/>
                </a:lnTo>
                <a:lnTo>
                  <a:pt x="140208" y="111252"/>
                </a:lnTo>
                <a:cubicBezTo>
                  <a:pt x="140208" y="120396"/>
                  <a:pt x="134112" y="126492"/>
                  <a:pt x="124968" y="126492"/>
                </a:cubicBezTo>
                <a:cubicBezTo>
                  <a:pt x="115824" y="126492"/>
                  <a:pt x="109728" y="120396"/>
                  <a:pt x="109728" y="111252"/>
                </a:cubicBezTo>
                <a:lnTo>
                  <a:pt x="109728" y="18288"/>
                </a:lnTo>
                <a:lnTo>
                  <a:pt x="89916" y="25908"/>
                </a:lnTo>
                <a:cubicBezTo>
                  <a:pt x="47244" y="41148"/>
                  <a:pt x="18288" y="80772"/>
                  <a:pt x="18288" y="126492"/>
                </a:cubicBezTo>
                <a:cubicBezTo>
                  <a:pt x="18288" y="169164"/>
                  <a:pt x="42672" y="205740"/>
                  <a:pt x="79248" y="222504"/>
                </a:cubicBezTo>
                <a:lnTo>
                  <a:pt x="79248" y="324612"/>
                </a:lnTo>
                <a:lnTo>
                  <a:pt x="109728" y="324612"/>
                </a:lnTo>
                <a:lnTo>
                  <a:pt x="109728" y="233172"/>
                </a:lnTo>
                <a:lnTo>
                  <a:pt x="140208" y="233172"/>
                </a:lnTo>
                <a:lnTo>
                  <a:pt x="140208" y="324612"/>
                </a:lnTo>
                <a:lnTo>
                  <a:pt x="170688" y="324612"/>
                </a:lnTo>
                <a:lnTo>
                  <a:pt x="170688" y="222504"/>
                </a:lnTo>
                <a:cubicBezTo>
                  <a:pt x="207264" y="205740"/>
                  <a:pt x="231648" y="169164"/>
                  <a:pt x="231648" y="126492"/>
                </a:cubicBezTo>
                <a:cubicBezTo>
                  <a:pt x="231648" y="82296"/>
                  <a:pt x="202692" y="41148"/>
                  <a:pt x="160020" y="25908"/>
                </a:cubicBezTo>
                <a:close/>
                <a:moveTo>
                  <a:pt x="124968" y="202692"/>
                </a:moveTo>
                <a:cubicBezTo>
                  <a:pt x="82296" y="202692"/>
                  <a:pt x="48768" y="169164"/>
                  <a:pt x="48768" y="126492"/>
                </a:cubicBezTo>
                <a:cubicBezTo>
                  <a:pt x="48768" y="102108"/>
                  <a:pt x="60960" y="79248"/>
                  <a:pt x="79248" y="65532"/>
                </a:cubicBezTo>
                <a:lnTo>
                  <a:pt x="79248" y="111252"/>
                </a:lnTo>
                <a:cubicBezTo>
                  <a:pt x="79248" y="137160"/>
                  <a:pt x="99060" y="156972"/>
                  <a:pt x="124968" y="156972"/>
                </a:cubicBezTo>
                <a:cubicBezTo>
                  <a:pt x="150876" y="156972"/>
                  <a:pt x="170688" y="137160"/>
                  <a:pt x="170688" y="111252"/>
                </a:cubicBezTo>
                <a:lnTo>
                  <a:pt x="170688" y="65532"/>
                </a:lnTo>
                <a:cubicBezTo>
                  <a:pt x="188976" y="79248"/>
                  <a:pt x="201168" y="102108"/>
                  <a:pt x="201168" y="126492"/>
                </a:cubicBezTo>
                <a:cubicBezTo>
                  <a:pt x="201168" y="169164"/>
                  <a:pt x="167640" y="202692"/>
                  <a:pt x="124968" y="202692"/>
                </a:cubicBezTo>
                <a:close/>
              </a:path>
            </a:pathLst>
          </a:custGeom>
          <a:solidFill>
            <a:schemeClr val="bg1"/>
          </a:solid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nvGrpSpPr>
          <p:cNvPr id="90" name="Group 89">
            <a:extLst>
              <a:ext uri="{FF2B5EF4-FFF2-40B4-BE49-F238E27FC236}">
                <a16:creationId xmlns:a16="http://schemas.microsoft.com/office/drawing/2014/main" id="{36B75835-4092-204B-8BA6-285AF72832B1}"/>
              </a:ext>
            </a:extLst>
          </p:cNvPr>
          <p:cNvGrpSpPr/>
          <p:nvPr/>
        </p:nvGrpSpPr>
        <p:grpSpPr>
          <a:xfrm>
            <a:off x="6784345" y="1816042"/>
            <a:ext cx="444615" cy="328628"/>
            <a:chOff x="10687050" y="3263646"/>
            <a:chExt cx="350520" cy="259080"/>
          </a:xfrm>
          <a:solidFill>
            <a:schemeClr val="bg1"/>
          </a:solidFill>
        </p:grpSpPr>
        <p:sp>
          <p:nvSpPr>
            <p:cNvPr id="91" name="Freeform 90">
              <a:extLst>
                <a:ext uri="{FF2B5EF4-FFF2-40B4-BE49-F238E27FC236}">
                  <a16:creationId xmlns:a16="http://schemas.microsoft.com/office/drawing/2014/main" id="{42D804AC-D538-404D-87EA-283E664E64B9}"/>
                </a:ext>
              </a:extLst>
            </p:cNvPr>
            <p:cNvSpPr/>
            <p:nvPr/>
          </p:nvSpPr>
          <p:spPr>
            <a:xfrm>
              <a:off x="10687050" y="3263646"/>
              <a:ext cx="350520" cy="259080"/>
            </a:xfrm>
            <a:custGeom>
              <a:avLst/>
              <a:gdLst>
                <a:gd name="connsiteX0" fmla="*/ 179070 w 350520"/>
                <a:gd name="connsiteY0" fmla="*/ 11430 h 259080"/>
                <a:gd name="connsiteX1" fmla="*/ 11430 w 350520"/>
                <a:gd name="connsiteY1" fmla="*/ 179070 h 259080"/>
                <a:gd name="connsiteX2" fmla="*/ 11430 w 350520"/>
                <a:gd name="connsiteY2" fmla="*/ 255270 h 259080"/>
                <a:gd name="connsiteX3" fmla="*/ 118110 w 350520"/>
                <a:gd name="connsiteY3" fmla="*/ 255270 h 259080"/>
                <a:gd name="connsiteX4" fmla="*/ 240030 w 350520"/>
                <a:gd name="connsiteY4" fmla="*/ 255270 h 259080"/>
                <a:gd name="connsiteX5" fmla="*/ 346710 w 350520"/>
                <a:gd name="connsiteY5" fmla="*/ 255270 h 259080"/>
                <a:gd name="connsiteX6" fmla="*/ 346710 w 350520"/>
                <a:gd name="connsiteY6" fmla="*/ 179070 h 259080"/>
                <a:gd name="connsiteX7" fmla="*/ 179070 w 350520"/>
                <a:gd name="connsiteY7" fmla="*/ 11430 h 259080"/>
                <a:gd name="connsiteX8" fmla="*/ 153162 w 350520"/>
                <a:gd name="connsiteY8" fmla="*/ 224790 h 259080"/>
                <a:gd name="connsiteX9" fmla="*/ 179070 w 350520"/>
                <a:gd name="connsiteY9" fmla="*/ 209550 h 259080"/>
                <a:gd name="connsiteX10" fmla="*/ 204978 w 350520"/>
                <a:gd name="connsiteY10" fmla="*/ 224790 h 259080"/>
                <a:gd name="connsiteX11" fmla="*/ 153162 w 350520"/>
                <a:gd name="connsiteY11" fmla="*/ 224790 h 259080"/>
                <a:gd name="connsiteX12" fmla="*/ 316230 w 350520"/>
                <a:gd name="connsiteY12" fmla="*/ 224790 h 259080"/>
                <a:gd name="connsiteX13" fmla="*/ 238506 w 350520"/>
                <a:gd name="connsiteY13" fmla="*/ 224790 h 259080"/>
                <a:gd name="connsiteX14" fmla="*/ 194310 w 350520"/>
                <a:gd name="connsiteY14" fmla="*/ 180594 h 259080"/>
                <a:gd name="connsiteX15" fmla="*/ 194310 w 350520"/>
                <a:gd name="connsiteY15" fmla="*/ 118110 h 259080"/>
                <a:gd name="connsiteX16" fmla="*/ 163830 w 350520"/>
                <a:gd name="connsiteY16" fmla="*/ 118110 h 259080"/>
                <a:gd name="connsiteX17" fmla="*/ 163830 w 350520"/>
                <a:gd name="connsiteY17" fmla="*/ 180594 h 259080"/>
                <a:gd name="connsiteX18" fmla="*/ 119634 w 350520"/>
                <a:gd name="connsiteY18" fmla="*/ 224790 h 259080"/>
                <a:gd name="connsiteX19" fmla="*/ 41910 w 350520"/>
                <a:gd name="connsiteY19" fmla="*/ 224790 h 259080"/>
                <a:gd name="connsiteX20" fmla="*/ 41910 w 350520"/>
                <a:gd name="connsiteY20" fmla="*/ 179070 h 259080"/>
                <a:gd name="connsiteX21" fmla="*/ 179070 w 350520"/>
                <a:gd name="connsiteY21" fmla="*/ 41910 h 259080"/>
                <a:gd name="connsiteX22" fmla="*/ 316230 w 350520"/>
                <a:gd name="connsiteY22" fmla="*/ 179070 h 259080"/>
                <a:gd name="connsiteX23" fmla="*/ 316230 w 350520"/>
                <a:gd name="connsiteY23" fmla="*/ 22479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0520" h="259080">
                  <a:moveTo>
                    <a:pt x="179070" y="11430"/>
                  </a:moveTo>
                  <a:cubicBezTo>
                    <a:pt x="86106" y="11430"/>
                    <a:pt x="11430" y="86106"/>
                    <a:pt x="11430" y="179070"/>
                  </a:cubicBezTo>
                  <a:lnTo>
                    <a:pt x="11430" y="255270"/>
                  </a:lnTo>
                  <a:lnTo>
                    <a:pt x="118110" y="255270"/>
                  </a:lnTo>
                  <a:lnTo>
                    <a:pt x="240030" y="255270"/>
                  </a:lnTo>
                  <a:lnTo>
                    <a:pt x="346710" y="255270"/>
                  </a:lnTo>
                  <a:lnTo>
                    <a:pt x="346710" y="179070"/>
                  </a:lnTo>
                  <a:cubicBezTo>
                    <a:pt x="346710" y="86106"/>
                    <a:pt x="272034" y="11430"/>
                    <a:pt x="179070" y="11430"/>
                  </a:cubicBezTo>
                  <a:close/>
                  <a:moveTo>
                    <a:pt x="153162" y="224790"/>
                  </a:moveTo>
                  <a:cubicBezTo>
                    <a:pt x="157734" y="215646"/>
                    <a:pt x="168402" y="209550"/>
                    <a:pt x="179070" y="209550"/>
                  </a:cubicBezTo>
                  <a:cubicBezTo>
                    <a:pt x="189738" y="209550"/>
                    <a:pt x="200406" y="215646"/>
                    <a:pt x="204978" y="224790"/>
                  </a:cubicBezTo>
                  <a:lnTo>
                    <a:pt x="153162" y="224790"/>
                  </a:lnTo>
                  <a:close/>
                  <a:moveTo>
                    <a:pt x="316230" y="224790"/>
                  </a:moveTo>
                  <a:lnTo>
                    <a:pt x="238506" y="224790"/>
                  </a:lnTo>
                  <a:cubicBezTo>
                    <a:pt x="232410" y="203454"/>
                    <a:pt x="215646" y="186690"/>
                    <a:pt x="194310" y="180594"/>
                  </a:cubicBezTo>
                  <a:lnTo>
                    <a:pt x="194310" y="118110"/>
                  </a:lnTo>
                  <a:lnTo>
                    <a:pt x="163830" y="118110"/>
                  </a:lnTo>
                  <a:lnTo>
                    <a:pt x="163830" y="180594"/>
                  </a:lnTo>
                  <a:cubicBezTo>
                    <a:pt x="142494" y="186690"/>
                    <a:pt x="125730" y="203454"/>
                    <a:pt x="119634" y="224790"/>
                  </a:cubicBezTo>
                  <a:lnTo>
                    <a:pt x="41910" y="224790"/>
                  </a:lnTo>
                  <a:lnTo>
                    <a:pt x="41910" y="179070"/>
                  </a:lnTo>
                  <a:cubicBezTo>
                    <a:pt x="41910" y="102870"/>
                    <a:pt x="102870" y="41910"/>
                    <a:pt x="179070" y="41910"/>
                  </a:cubicBezTo>
                  <a:cubicBezTo>
                    <a:pt x="255270" y="41910"/>
                    <a:pt x="316230" y="102870"/>
                    <a:pt x="316230" y="179070"/>
                  </a:cubicBezTo>
                  <a:lnTo>
                    <a:pt x="316230" y="224790"/>
                  </a:ln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2" name="Freeform 91">
              <a:extLst>
                <a:ext uri="{FF2B5EF4-FFF2-40B4-BE49-F238E27FC236}">
                  <a16:creationId xmlns:a16="http://schemas.microsoft.com/office/drawing/2014/main" id="{764509FF-42FD-6E41-B825-CB1DEBEC7D2E}"/>
                </a:ext>
              </a:extLst>
            </p:cNvPr>
            <p:cNvSpPr/>
            <p:nvPr/>
          </p:nvSpPr>
          <p:spPr>
            <a:xfrm>
              <a:off x="10839450" y="3309366"/>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3" name="Freeform 92">
              <a:extLst>
                <a:ext uri="{FF2B5EF4-FFF2-40B4-BE49-F238E27FC236}">
                  <a16:creationId xmlns:a16="http://schemas.microsoft.com/office/drawing/2014/main" id="{ACB41A93-D387-8D42-8062-D0D6D0FA39B2}"/>
                </a:ext>
              </a:extLst>
            </p:cNvPr>
            <p:cNvSpPr/>
            <p:nvPr/>
          </p:nvSpPr>
          <p:spPr>
            <a:xfrm>
              <a:off x="10914126" y="3339846"/>
              <a:ext cx="45720" cy="45720"/>
            </a:xfrm>
            <a:custGeom>
              <a:avLst/>
              <a:gdLst>
                <a:gd name="connsiteX0" fmla="*/ 16002 w 45720"/>
                <a:gd name="connsiteY0" fmla="*/ 16002 h 45720"/>
                <a:gd name="connsiteX1" fmla="*/ 16002 w 45720"/>
                <a:gd name="connsiteY1" fmla="*/ 37338 h 45720"/>
                <a:gd name="connsiteX2" fmla="*/ 37338 w 45720"/>
                <a:gd name="connsiteY2" fmla="*/ 37338 h 45720"/>
                <a:gd name="connsiteX3" fmla="*/ 37338 w 45720"/>
                <a:gd name="connsiteY3" fmla="*/ 16002 h 45720"/>
                <a:gd name="connsiteX4" fmla="*/ 16002 w 45720"/>
                <a:gd name="connsiteY4" fmla="*/ 16002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16002" y="16002"/>
                  </a:moveTo>
                  <a:cubicBezTo>
                    <a:pt x="9906" y="22098"/>
                    <a:pt x="9906" y="31242"/>
                    <a:pt x="16002" y="37338"/>
                  </a:cubicBezTo>
                  <a:cubicBezTo>
                    <a:pt x="22098" y="43434"/>
                    <a:pt x="31242" y="43434"/>
                    <a:pt x="37338" y="37338"/>
                  </a:cubicBezTo>
                  <a:cubicBezTo>
                    <a:pt x="43434" y="31242"/>
                    <a:pt x="43434" y="22098"/>
                    <a:pt x="37338" y="16002"/>
                  </a:cubicBezTo>
                  <a:cubicBezTo>
                    <a:pt x="32766" y="9906"/>
                    <a:pt x="22098" y="9906"/>
                    <a:pt x="16002" y="16002"/>
                  </a:cubicBez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4" name="Freeform 93">
              <a:extLst>
                <a:ext uri="{FF2B5EF4-FFF2-40B4-BE49-F238E27FC236}">
                  <a16:creationId xmlns:a16="http://schemas.microsoft.com/office/drawing/2014/main" id="{F82D6303-0A80-4D4E-91C2-6A99577AD6D4}"/>
                </a:ext>
              </a:extLst>
            </p:cNvPr>
            <p:cNvSpPr/>
            <p:nvPr/>
          </p:nvSpPr>
          <p:spPr>
            <a:xfrm>
              <a:off x="10946130" y="3416046"/>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5" name="Freeform 94">
              <a:extLst>
                <a:ext uri="{FF2B5EF4-FFF2-40B4-BE49-F238E27FC236}">
                  <a16:creationId xmlns:a16="http://schemas.microsoft.com/office/drawing/2014/main" id="{A762A3A6-D4BB-F943-9013-5EFECF2BC912}"/>
                </a:ext>
              </a:extLst>
            </p:cNvPr>
            <p:cNvSpPr/>
            <p:nvPr/>
          </p:nvSpPr>
          <p:spPr>
            <a:xfrm>
              <a:off x="10763250" y="3339846"/>
              <a:ext cx="45720" cy="45720"/>
            </a:xfrm>
            <a:custGeom>
              <a:avLst/>
              <a:gdLst>
                <a:gd name="connsiteX0" fmla="*/ 16002 w 45720"/>
                <a:gd name="connsiteY0" fmla="*/ 16002 h 45720"/>
                <a:gd name="connsiteX1" fmla="*/ 16002 w 45720"/>
                <a:gd name="connsiteY1" fmla="*/ 37338 h 45720"/>
                <a:gd name="connsiteX2" fmla="*/ 37338 w 45720"/>
                <a:gd name="connsiteY2" fmla="*/ 37338 h 45720"/>
                <a:gd name="connsiteX3" fmla="*/ 37338 w 45720"/>
                <a:gd name="connsiteY3" fmla="*/ 16002 h 45720"/>
                <a:gd name="connsiteX4" fmla="*/ 16002 w 45720"/>
                <a:gd name="connsiteY4" fmla="*/ 16002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16002" y="16002"/>
                  </a:moveTo>
                  <a:cubicBezTo>
                    <a:pt x="9906" y="22098"/>
                    <a:pt x="9906" y="31242"/>
                    <a:pt x="16002" y="37338"/>
                  </a:cubicBezTo>
                  <a:cubicBezTo>
                    <a:pt x="22098" y="43434"/>
                    <a:pt x="31242" y="43434"/>
                    <a:pt x="37338" y="37338"/>
                  </a:cubicBezTo>
                  <a:cubicBezTo>
                    <a:pt x="43433" y="31242"/>
                    <a:pt x="43433" y="22098"/>
                    <a:pt x="37338" y="16002"/>
                  </a:cubicBezTo>
                  <a:cubicBezTo>
                    <a:pt x="32766" y="9906"/>
                    <a:pt x="22098" y="9906"/>
                    <a:pt x="16002" y="16002"/>
                  </a:cubicBez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6" name="Freeform 95">
              <a:extLst>
                <a:ext uri="{FF2B5EF4-FFF2-40B4-BE49-F238E27FC236}">
                  <a16:creationId xmlns:a16="http://schemas.microsoft.com/office/drawing/2014/main" id="{5FC3131C-F6E1-404A-A1D5-C1944FDC7BA4}"/>
                </a:ext>
              </a:extLst>
            </p:cNvPr>
            <p:cNvSpPr/>
            <p:nvPr/>
          </p:nvSpPr>
          <p:spPr>
            <a:xfrm>
              <a:off x="10732770" y="3416046"/>
              <a:ext cx="45720" cy="45720"/>
            </a:xfrm>
            <a:custGeom>
              <a:avLst/>
              <a:gdLst>
                <a:gd name="connsiteX0" fmla="*/ 41910 w 45720"/>
                <a:gd name="connsiteY0" fmla="*/ 26670 h 45720"/>
                <a:gd name="connsiteX1" fmla="*/ 26670 w 45720"/>
                <a:gd name="connsiteY1" fmla="*/ 41910 h 45720"/>
                <a:gd name="connsiteX2" fmla="*/ 11430 w 45720"/>
                <a:gd name="connsiteY2" fmla="*/ 26670 h 45720"/>
                <a:gd name="connsiteX3" fmla="*/ 26670 w 45720"/>
                <a:gd name="connsiteY3" fmla="*/ 11430 h 45720"/>
                <a:gd name="connsiteX4" fmla="*/ 41910 w 45720"/>
                <a:gd name="connsiteY4" fmla="*/ 2667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20">
                  <a:moveTo>
                    <a:pt x="41910" y="26670"/>
                  </a:moveTo>
                  <a:cubicBezTo>
                    <a:pt x="41910" y="35087"/>
                    <a:pt x="35087" y="41910"/>
                    <a:pt x="26670" y="41910"/>
                  </a:cubicBezTo>
                  <a:cubicBezTo>
                    <a:pt x="18253" y="41910"/>
                    <a:pt x="11430" y="35087"/>
                    <a:pt x="11430" y="26670"/>
                  </a:cubicBezTo>
                  <a:cubicBezTo>
                    <a:pt x="11430" y="18253"/>
                    <a:pt x="18253" y="11430"/>
                    <a:pt x="26670" y="11430"/>
                  </a:cubicBezTo>
                  <a:cubicBezTo>
                    <a:pt x="35087" y="11430"/>
                    <a:pt x="41910" y="18253"/>
                    <a:pt x="41910" y="26670"/>
                  </a:cubicBezTo>
                  <a:close/>
                </a:path>
              </a:pathLst>
            </a:custGeom>
            <a:grpFill/>
            <a:ln w="190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grpSp>
        <p:nvGrpSpPr>
          <p:cNvPr id="97" name="Group 96">
            <a:extLst>
              <a:ext uri="{FF2B5EF4-FFF2-40B4-BE49-F238E27FC236}">
                <a16:creationId xmlns:a16="http://schemas.microsoft.com/office/drawing/2014/main" id="{497E57A2-FAC6-4A45-979D-4D3D63ECF67C}"/>
              </a:ext>
            </a:extLst>
          </p:cNvPr>
          <p:cNvGrpSpPr/>
          <p:nvPr/>
        </p:nvGrpSpPr>
        <p:grpSpPr>
          <a:xfrm>
            <a:off x="3183218" y="1800741"/>
            <a:ext cx="447737" cy="386080"/>
            <a:chOff x="4880610" y="3227070"/>
            <a:chExt cx="335803" cy="289560"/>
          </a:xfrm>
          <a:solidFill>
            <a:schemeClr val="bg1"/>
          </a:solidFill>
        </p:grpSpPr>
        <p:sp>
          <p:nvSpPr>
            <p:cNvPr id="98" name="Freeform 97">
              <a:extLst>
                <a:ext uri="{FF2B5EF4-FFF2-40B4-BE49-F238E27FC236}">
                  <a16:creationId xmlns:a16="http://schemas.microsoft.com/office/drawing/2014/main" id="{07847B29-7C99-554E-B283-8CC8D5B8CAC5}"/>
                </a:ext>
              </a:extLst>
            </p:cNvPr>
            <p:cNvSpPr/>
            <p:nvPr/>
          </p:nvSpPr>
          <p:spPr>
            <a:xfrm>
              <a:off x="4880610" y="322707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99" name="Freeform 98">
              <a:extLst>
                <a:ext uri="{FF2B5EF4-FFF2-40B4-BE49-F238E27FC236}">
                  <a16:creationId xmlns:a16="http://schemas.microsoft.com/office/drawing/2014/main" id="{DE6CF916-2D2A-EC4F-B419-792604A59332}"/>
                </a:ext>
              </a:extLst>
            </p:cNvPr>
            <p:cNvSpPr/>
            <p:nvPr/>
          </p:nvSpPr>
          <p:spPr>
            <a:xfrm>
              <a:off x="4972050" y="322707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0" name="Freeform 99">
              <a:extLst>
                <a:ext uri="{FF2B5EF4-FFF2-40B4-BE49-F238E27FC236}">
                  <a16:creationId xmlns:a16="http://schemas.microsoft.com/office/drawing/2014/main" id="{DBDC755D-F16D-0344-9438-E7AB042D089D}"/>
                </a:ext>
              </a:extLst>
            </p:cNvPr>
            <p:cNvSpPr/>
            <p:nvPr/>
          </p:nvSpPr>
          <p:spPr>
            <a:xfrm>
              <a:off x="4880610" y="331851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1" name="Freeform 100">
              <a:extLst>
                <a:ext uri="{FF2B5EF4-FFF2-40B4-BE49-F238E27FC236}">
                  <a16:creationId xmlns:a16="http://schemas.microsoft.com/office/drawing/2014/main" id="{3E6560A2-976F-A04D-A359-53C6E1E60336}"/>
                </a:ext>
              </a:extLst>
            </p:cNvPr>
            <p:cNvSpPr/>
            <p:nvPr/>
          </p:nvSpPr>
          <p:spPr>
            <a:xfrm>
              <a:off x="4972050" y="331851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2" name="Freeform 101">
              <a:extLst>
                <a:ext uri="{FF2B5EF4-FFF2-40B4-BE49-F238E27FC236}">
                  <a16:creationId xmlns:a16="http://schemas.microsoft.com/office/drawing/2014/main" id="{8EB7A1D0-B570-C54D-9328-A05263914631}"/>
                </a:ext>
              </a:extLst>
            </p:cNvPr>
            <p:cNvSpPr/>
            <p:nvPr/>
          </p:nvSpPr>
          <p:spPr>
            <a:xfrm>
              <a:off x="4880610" y="340995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3" name="Freeform 102">
              <a:extLst>
                <a:ext uri="{FF2B5EF4-FFF2-40B4-BE49-F238E27FC236}">
                  <a16:creationId xmlns:a16="http://schemas.microsoft.com/office/drawing/2014/main" id="{2A0722AF-51D3-0443-B0E7-0F6B67A67187}"/>
                </a:ext>
              </a:extLst>
            </p:cNvPr>
            <p:cNvSpPr/>
            <p:nvPr/>
          </p:nvSpPr>
          <p:spPr>
            <a:xfrm>
              <a:off x="4972050" y="340995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4" name="Freeform 103">
              <a:extLst>
                <a:ext uri="{FF2B5EF4-FFF2-40B4-BE49-F238E27FC236}">
                  <a16:creationId xmlns:a16="http://schemas.microsoft.com/office/drawing/2014/main" id="{4C527F28-16E6-F743-9BEB-F4F79AA4E356}"/>
                </a:ext>
              </a:extLst>
            </p:cNvPr>
            <p:cNvSpPr/>
            <p:nvPr/>
          </p:nvSpPr>
          <p:spPr>
            <a:xfrm>
              <a:off x="5063490" y="3227070"/>
              <a:ext cx="76200" cy="76200"/>
            </a:xfrm>
            <a:custGeom>
              <a:avLst/>
              <a:gdLst>
                <a:gd name="connsiteX0" fmla="*/ 11430 w 76200"/>
                <a:gd name="connsiteY0" fmla="*/ 11430 h 76200"/>
                <a:gd name="connsiteX1" fmla="*/ 72390 w 76200"/>
                <a:gd name="connsiteY1" fmla="*/ 11430 h 76200"/>
                <a:gd name="connsiteX2" fmla="*/ 72390 w 76200"/>
                <a:gd name="connsiteY2" fmla="*/ 72390 h 76200"/>
                <a:gd name="connsiteX3" fmla="*/ 11430 w 76200"/>
                <a:gd name="connsiteY3" fmla="*/ 72390 h 76200"/>
              </a:gdLst>
              <a:ahLst/>
              <a:cxnLst>
                <a:cxn ang="0">
                  <a:pos x="connsiteX0" y="connsiteY0"/>
                </a:cxn>
                <a:cxn ang="0">
                  <a:pos x="connsiteX1" y="connsiteY1"/>
                </a:cxn>
                <a:cxn ang="0">
                  <a:pos x="connsiteX2" y="connsiteY2"/>
                </a:cxn>
                <a:cxn ang="0">
                  <a:pos x="connsiteX3" y="connsiteY3"/>
                </a:cxn>
              </a:cxnLst>
              <a:rect l="l" t="t" r="r" b="b"/>
              <a:pathLst>
                <a:path w="76200" h="76200">
                  <a:moveTo>
                    <a:pt x="11430" y="11430"/>
                  </a:moveTo>
                  <a:lnTo>
                    <a:pt x="72390" y="11430"/>
                  </a:lnTo>
                  <a:lnTo>
                    <a:pt x="72390" y="72390"/>
                  </a:lnTo>
                  <a:lnTo>
                    <a:pt x="11430" y="7239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sp>
          <p:nvSpPr>
            <p:cNvPr id="105" name="Freeform 104">
              <a:extLst>
                <a:ext uri="{FF2B5EF4-FFF2-40B4-BE49-F238E27FC236}">
                  <a16:creationId xmlns:a16="http://schemas.microsoft.com/office/drawing/2014/main" id="{972E5812-B5DD-AB4A-A745-19773C49EDD5}"/>
                </a:ext>
              </a:extLst>
            </p:cNvPr>
            <p:cNvSpPr/>
            <p:nvPr/>
          </p:nvSpPr>
          <p:spPr>
            <a:xfrm>
              <a:off x="5048773" y="3318510"/>
              <a:ext cx="167640" cy="198120"/>
            </a:xfrm>
            <a:custGeom>
              <a:avLst/>
              <a:gdLst>
                <a:gd name="connsiteX0" fmla="*/ 152639 w 167640"/>
                <a:gd name="connsiteY0" fmla="*/ 89154 h 198120"/>
                <a:gd name="connsiteX1" fmla="*/ 117587 w 167640"/>
                <a:gd name="connsiteY1" fmla="*/ 76962 h 198120"/>
                <a:gd name="connsiteX2" fmla="*/ 117587 w 167640"/>
                <a:gd name="connsiteY2" fmla="*/ 26670 h 198120"/>
                <a:gd name="connsiteX3" fmla="*/ 102347 w 167640"/>
                <a:gd name="connsiteY3" fmla="*/ 11430 h 198120"/>
                <a:gd name="connsiteX4" fmla="*/ 56627 w 167640"/>
                <a:gd name="connsiteY4" fmla="*/ 11430 h 198120"/>
                <a:gd name="connsiteX5" fmla="*/ 41387 w 167640"/>
                <a:gd name="connsiteY5" fmla="*/ 26670 h 198120"/>
                <a:gd name="connsiteX6" fmla="*/ 41387 w 167640"/>
                <a:gd name="connsiteY6" fmla="*/ 87630 h 198120"/>
                <a:gd name="connsiteX7" fmla="*/ 26147 w 167640"/>
                <a:gd name="connsiteY7" fmla="*/ 87630 h 198120"/>
                <a:gd name="connsiteX8" fmla="*/ 13955 w 167640"/>
                <a:gd name="connsiteY8" fmla="*/ 93726 h 198120"/>
                <a:gd name="connsiteX9" fmla="*/ 12431 w 167640"/>
                <a:gd name="connsiteY9" fmla="*/ 107442 h 198120"/>
                <a:gd name="connsiteX10" fmla="*/ 42911 w 167640"/>
                <a:gd name="connsiteY10" fmla="*/ 183642 h 198120"/>
                <a:gd name="connsiteX11" fmla="*/ 56627 w 167640"/>
                <a:gd name="connsiteY11" fmla="*/ 192786 h 198120"/>
                <a:gd name="connsiteX12" fmla="*/ 148067 w 167640"/>
                <a:gd name="connsiteY12" fmla="*/ 192786 h 198120"/>
                <a:gd name="connsiteX13" fmla="*/ 163307 w 167640"/>
                <a:gd name="connsiteY13" fmla="*/ 177546 h 198120"/>
                <a:gd name="connsiteX14" fmla="*/ 163307 w 167640"/>
                <a:gd name="connsiteY14" fmla="*/ 101346 h 198120"/>
                <a:gd name="connsiteX15" fmla="*/ 152639 w 167640"/>
                <a:gd name="connsiteY15" fmla="*/ 89154 h 198120"/>
                <a:gd name="connsiteX16" fmla="*/ 132827 w 167640"/>
                <a:gd name="connsiteY16" fmla="*/ 163830 h 198120"/>
                <a:gd name="connsiteX17" fmla="*/ 67295 w 167640"/>
                <a:gd name="connsiteY17" fmla="*/ 163830 h 198120"/>
                <a:gd name="connsiteX18" fmla="*/ 49007 w 167640"/>
                <a:gd name="connsiteY18" fmla="*/ 118110 h 198120"/>
                <a:gd name="connsiteX19" fmla="*/ 56627 w 167640"/>
                <a:gd name="connsiteY19" fmla="*/ 118110 h 198120"/>
                <a:gd name="connsiteX20" fmla="*/ 71867 w 167640"/>
                <a:gd name="connsiteY20" fmla="*/ 102870 h 198120"/>
                <a:gd name="connsiteX21" fmla="*/ 71867 w 167640"/>
                <a:gd name="connsiteY21" fmla="*/ 41910 h 198120"/>
                <a:gd name="connsiteX22" fmla="*/ 87107 w 167640"/>
                <a:gd name="connsiteY22" fmla="*/ 41910 h 198120"/>
                <a:gd name="connsiteX23" fmla="*/ 87107 w 167640"/>
                <a:gd name="connsiteY23" fmla="*/ 87630 h 198120"/>
                <a:gd name="connsiteX24" fmla="*/ 97775 w 167640"/>
                <a:gd name="connsiteY24" fmla="*/ 101346 h 198120"/>
                <a:gd name="connsiteX25" fmla="*/ 132827 w 167640"/>
                <a:gd name="connsiteY25" fmla="*/ 113538 h 198120"/>
                <a:gd name="connsiteX26" fmla="*/ 132827 w 167640"/>
                <a:gd name="connsiteY26" fmla="*/ 16383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7640" h="198120">
                  <a:moveTo>
                    <a:pt x="152639" y="89154"/>
                  </a:moveTo>
                  <a:lnTo>
                    <a:pt x="117587" y="76962"/>
                  </a:lnTo>
                  <a:lnTo>
                    <a:pt x="117587" y="26670"/>
                  </a:lnTo>
                  <a:cubicBezTo>
                    <a:pt x="117587" y="17526"/>
                    <a:pt x="111491" y="11430"/>
                    <a:pt x="102347" y="11430"/>
                  </a:cubicBezTo>
                  <a:lnTo>
                    <a:pt x="56627" y="11430"/>
                  </a:lnTo>
                  <a:cubicBezTo>
                    <a:pt x="47483" y="11430"/>
                    <a:pt x="41387" y="17526"/>
                    <a:pt x="41387" y="26670"/>
                  </a:cubicBezTo>
                  <a:lnTo>
                    <a:pt x="41387" y="87630"/>
                  </a:lnTo>
                  <a:lnTo>
                    <a:pt x="26147" y="87630"/>
                  </a:lnTo>
                  <a:cubicBezTo>
                    <a:pt x="21575" y="87630"/>
                    <a:pt x="17003" y="90678"/>
                    <a:pt x="13955" y="93726"/>
                  </a:cubicBezTo>
                  <a:cubicBezTo>
                    <a:pt x="10907" y="98298"/>
                    <a:pt x="10907" y="102870"/>
                    <a:pt x="12431" y="107442"/>
                  </a:cubicBezTo>
                  <a:lnTo>
                    <a:pt x="42911" y="183642"/>
                  </a:lnTo>
                  <a:cubicBezTo>
                    <a:pt x="45959" y="189738"/>
                    <a:pt x="50531" y="192786"/>
                    <a:pt x="56627" y="192786"/>
                  </a:cubicBezTo>
                  <a:lnTo>
                    <a:pt x="148067" y="192786"/>
                  </a:lnTo>
                  <a:cubicBezTo>
                    <a:pt x="157211" y="192786"/>
                    <a:pt x="163307" y="186690"/>
                    <a:pt x="163307" y="177546"/>
                  </a:cubicBezTo>
                  <a:lnTo>
                    <a:pt x="163307" y="101346"/>
                  </a:lnTo>
                  <a:cubicBezTo>
                    <a:pt x="163307" y="96774"/>
                    <a:pt x="158735" y="90678"/>
                    <a:pt x="152639" y="89154"/>
                  </a:cubicBezTo>
                  <a:close/>
                  <a:moveTo>
                    <a:pt x="132827" y="163830"/>
                  </a:moveTo>
                  <a:lnTo>
                    <a:pt x="67295" y="163830"/>
                  </a:lnTo>
                  <a:lnTo>
                    <a:pt x="49007" y="118110"/>
                  </a:lnTo>
                  <a:lnTo>
                    <a:pt x="56627" y="118110"/>
                  </a:lnTo>
                  <a:cubicBezTo>
                    <a:pt x="65771" y="118110"/>
                    <a:pt x="71867" y="112014"/>
                    <a:pt x="71867" y="102870"/>
                  </a:cubicBezTo>
                  <a:lnTo>
                    <a:pt x="71867" y="41910"/>
                  </a:lnTo>
                  <a:lnTo>
                    <a:pt x="87107" y="41910"/>
                  </a:lnTo>
                  <a:lnTo>
                    <a:pt x="87107" y="87630"/>
                  </a:lnTo>
                  <a:cubicBezTo>
                    <a:pt x="87107" y="93726"/>
                    <a:pt x="91679" y="99822"/>
                    <a:pt x="97775" y="101346"/>
                  </a:cubicBezTo>
                  <a:lnTo>
                    <a:pt x="132827" y="113538"/>
                  </a:lnTo>
                  <a:lnTo>
                    <a:pt x="132827" y="163830"/>
                  </a:lnTo>
                  <a:close/>
                </a:path>
              </a:pathLst>
            </a:custGeom>
            <a:grpFill/>
            <a:ln w="3175" cap="flat">
              <a:solidFill>
                <a:schemeClr val="tx1">
                  <a:lumMod val="60000"/>
                  <a:lumOff val="40000"/>
                </a:schemeClr>
              </a:solidFill>
              <a:prstDash val="solid"/>
              <a:miter/>
            </a:ln>
          </p:spPr>
          <p:txBody>
            <a:bodyPr rtlCol="0" anchor="ctr"/>
            <a:lstStyle/>
            <a:p>
              <a:pPr defTabSz="1215544"/>
              <a:endParaRPr lang="en-US" sz="2400">
                <a:solidFill>
                  <a:srgbClr val="6B767D"/>
                </a:solidFill>
                <a:latin typeface="Arial" panose="020B0604020202020204"/>
              </a:endParaRPr>
            </a:p>
          </p:txBody>
        </p:sp>
      </p:grpSp>
      <p:sp>
        <p:nvSpPr>
          <p:cNvPr id="50" name="Title 2">
            <a:extLst>
              <a:ext uri="{FF2B5EF4-FFF2-40B4-BE49-F238E27FC236}">
                <a16:creationId xmlns:a16="http://schemas.microsoft.com/office/drawing/2014/main" id="{AF7CFC08-C1EB-2048-8287-B8A6FD05120C}"/>
              </a:ext>
            </a:extLst>
          </p:cNvPr>
          <p:cNvSpPr>
            <a:spLocks noGrp="1"/>
          </p:cNvSpPr>
          <p:nvPr>
            <p:ph type="title"/>
          </p:nvPr>
        </p:nvSpPr>
        <p:spPr/>
        <p:txBody>
          <a:bodyPr/>
          <a:lstStyle/>
          <a:p>
            <a:r>
              <a:rPr lang="en-US" dirty="0"/>
              <a:t> Operationalizing Analytics</a:t>
            </a:r>
          </a:p>
        </p:txBody>
      </p:sp>
      <p:sp>
        <p:nvSpPr>
          <p:cNvPr id="2" name="Subtitle 1">
            <a:extLst>
              <a:ext uri="{FF2B5EF4-FFF2-40B4-BE49-F238E27FC236}">
                <a16:creationId xmlns:a16="http://schemas.microsoft.com/office/drawing/2014/main" id="{30AEF83D-AC88-8227-E985-C92F6537AD9E}"/>
              </a:ext>
            </a:extLst>
          </p:cNvPr>
          <p:cNvSpPr>
            <a:spLocks noGrp="1"/>
          </p:cNvSpPr>
          <p:nvPr>
            <p:ph type="subTitle" idx="1"/>
          </p:nvPr>
        </p:nvSpPr>
        <p:spPr/>
        <p:txBody>
          <a:bodyPr/>
          <a:lstStyle/>
          <a:p>
            <a:r>
              <a:rPr lang="en-US" dirty="0"/>
              <a:t>Hidden Technical Debt in Machine Learning System</a:t>
            </a:r>
          </a:p>
        </p:txBody>
      </p:sp>
    </p:spTree>
    <p:extLst>
      <p:ext uri="{BB962C8B-B14F-4D97-AF65-F5344CB8AC3E}">
        <p14:creationId xmlns:p14="http://schemas.microsoft.com/office/powerpoint/2010/main" val="4826540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p:cTn id="62" dur="500" fill="hold"/>
                                        <p:tgtEl>
                                          <p:spTgt spid="51"/>
                                        </p:tgtEl>
                                        <p:attrNameLst>
                                          <p:attrName>ppt_w</p:attrName>
                                        </p:attrNameLst>
                                      </p:cBhvr>
                                      <p:tavLst>
                                        <p:tav tm="0">
                                          <p:val>
                                            <p:fltVal val="0"/>
                                          </p:val>
                                        </p:tav>
                                        <p:tav tm="100000">
                                          <p:val>
                                            <p:strVal val="#ppt_w"/>
                                          </p:val>
                                        </p:tav>
                                      </p:tavLst>
                                    </p:anim>
                                    <p:anim calcmode="lin" valueType="num">
                                      <p:cBhvr>
                                        <p:cTn id="63" dur="500" fill="hold"/>
                                        <p:tgtEl>
                                          <p:spTgt spid="51"/>
                                        </p:tgtEl>
                                        <p:attrNameLst>
                                          <p:attrName>ppt_h</p:attrName>
                                        </p:attrNameLst>
                                      </p:cBhvr>
                                      <p:tavLst>
                                        <p:tav tm="0">
                                          <p:val>
                                            <p:fltVal val="0"/>
                                          </p:val>
                                        </p:tav>
                                        <p:tav tm="100000">
                                          <p:val>
                                            <p:strVal val="#ppt_h"/>
                                          </p:val>
                                        </p:tav>
                                      </p:tavLst>
                                    </p:anim>
                                    <p:animEffect transition="in" filter="fade">
                                      <p:cBhvr>
                                        <p:cTn id="64" dur="500"/>
                                        <p:tgtEl>
                                          <p:spTgt spid="5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Effect transition="in" filter="fade">
                                      <p:cBhvr>
                                        <p:cTn id="69" dur="500"/>
                                        <p:tgtEl>
                                          <p:spTgt spid="5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p:cTn id="72" dur="500" fill="hold"/>
                                        <p:tgtEl>
                                          <p:spTgt spid="57"/>
                                        </p:tgtEl>
                                        <p:attrNameLst>
                                          <p:attrName>ppt_w</p:attrName>
                                        </p:attrNameLst>
                                      </p:cBhvr>
                                      <p:tavLst>
                                        <p:tav tm="0">
                                          <p:val>
                                            <p:fltVal val="0"/>
                                          </p:val>
                                        </p:tav>
                                        <p:tav tm="100000">
                                          <p:val>
                                            <p:strVal val="#ppt_w"/>
                                          </p:val>
                                        </p:tav>
                                      </p:tavLst>
                                    </p:anim>
                                    <p:anim calcmode="lin" valueType="num">
                                      <p:cBhvr>
                                        <p:cTn id="73" dur="500" fill="hold"/>
                                        <p:tgtEl>
                                          <p:spTgt spid="57"/>
                                        </p:tgtEl>
                                        <p:attrNameLst>
                                          <p:attrName>ppt_h</p:attrName>
                                        </p:attrNameLst>
                                      </p:cBhvr>
                                      <p:tavLst>
                                        <p:tav tm="0">
                                          <p:val>
                                            <p:fltVal val="0"/>
                                          </p:val>
                                        </p:tav>
                                        <p:tav tm="100000">
                                          <p:val>
                                            <p:strVal val="#ppt_h"/>
                                          </p:val>
                                        </p:tav>
                                      </p:tavLst>
                                    </p:anim>
                                    <p:animEffect transition="in" filter="fade">
                                      <p:cBhvr>
                                        <p:cTn id="74" dur="500"/>
                                        <p:tgtEl>
                                          <p:spTgt spid="5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animEffect transition="in" filter="fade">
                                      <p:cBhvr>
                                        <p:cTn id="84" dur="500"/>
                                        <p:tgtEl>
                                          <p:spTgt spid="46"/>
                                        </p:tgtEl>
                                      </p:cBhvr>
                                    </p:animEffect>
                                  </p:childTnLst>
                                </p:cTn>
                              </p:par>
                              <p:par>
                                <p:cTn id="85" presetID="53" presetClass="entr" presetSubtype="16" fill="hold" nodeType="with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p:cTn id="87" dur="500" fill="hold"/>
                                        <p:tgtEl>
                                          <p:spTgt spid="61"/>
                                        </p:tgtEl>
                                        <p:attrNameLst>
                                          <p:attrName>ppt_w</p:attrName>
                                        </p:attrNameLst>
                                      </p:cBhvr>
                                      <p:tavLst>
                                        <p:tav tm="0">
                                          <p:val>
                                            <p:fltVal val="0"/>
                                          </p:val>
                                        </p:tav>
                                        <p:tav tm="100000">
                                          <p:val>
                                            <p:strVal val="#ppt_w"/>
                                          </p:val>
                                        </p:tav>
                                      </p:tavLst>
                                    </p:anim>
                                    <p:anim calcmode="lin" valueType="num">
                                      <p:cBhvr>
                                        <p:cTn id="88" dur="500" fill="hold"/>
                                        <p:tgtEl>
                                          <p:spTgt spid="61"/>
                                        </p:tgtEl>
                                        <p:attrNameLst>
                                          <p:attrName>ppt_h</p:attrName>
                                        </p:attrNameLst>
                                      </p:cBhvr>
                                      <p:tavLst>
                                        <p:tav tm="0">
                                          <p:val>
                                            <p:fltVal val="0"/>
                                          </p:val>
                                        </p:tav>
                                        <p:tav tm="100000">
                                          <p:val>
                                            <p:strVal val="#ppt_h"/>
                                          </p:val>
                                        </p:tav>
                                      </p:tavLst>
                                    </p:anim>
                                    <p:animEffect transition="in" filter="fade">
                                      <p:cBhvr>
                                        <p:cTn id="89" dur="500"/>
                                        <p:tgtEl>
                                          <p:spTgt spid="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7"/>
                                        </p:tgtEl>
                                        <p:attrNameLst>
                                          <p:attrName>style.visibility</p:attrName>
                                        </p:attrNameLst>
                                      </p:cBhvr>
                                      <p:to>
                                        <p:strVal val="visible"/>
                                      </p:to>
                                    </p:set>
                                    <p:anim calcmode="lin" valueType="num">
                                      <p:cBhvr>
                                        <p:cTn id="92" dur="500" fill="hold"/>
                                        <p:tgtEl>
                                          <p:spTgt spid="67"/>
                                        </p:tgtEl>
                                        <p:attrNameLst>
                                          <p:attrName>ppt_w</p:attrName>
                                        </p:attrNameLst>
                                      </p:cBhvr>
                                      <p:tavLst>
                                        <p:tav tm="0">
                                          <p:val>
                                            <p:fltVal val="0"/>
                                          </p:val>
                                        </p:tav>
                                        <p:tav tm="100000">
                                          <p:val>
                                            <p:strVal val="#ppt_w"/>
                                          </p:val>
                                        </p:tav>
                                      </p:tavLst>
                                    </p:anim>
                                    <p:anim calcmode="lin" valueType="num">
                                      <p:cBhvr>
                                        <p:cTn id="93" dur="500" fill="hold"/>
                                        <p:tgtEl>
                                          <p:spTgt spid="67"/>
                                        </p:tgtEl>
                                        <p:attrNameLst>
                                          <p:attrName>ppt_h</p:attrName>
                                        </p:attrNameLst>
                                      </p:cBhvr>
                                      <p:tavLst>
                                        <p:tav tm="0">
                                          <p:val>
                                            <p:fltVal val="0"/>
                                          </p:val>
                                        </p:tav>
                                        <p:tav tm="100000">
                                          <p:val>
                                            <p:strVal val="#ppt_h"/>
                                          </p:val>
                                        </p:tav>
                                      </p:tavLst>
                                    </p:anim>
                                    <p:animEffect transition="in" filter="fade">
                                      <p:cBhvr>
                                        <p:cTn id="94" dur="500"/>
                                        <p:tgtEl>
                                          <p:spTgt spid="6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p:cTn id="97" dur="500" fill="hold"/>
                                        <p:tgtEl>
                                          <p:spTgt spid="69"/>
                                        </p:tgtEl>
                                        <p:attrNameLst>
                                          <p:attrName>ppt_w</p:attrName>
                                        </p:attrNameLst>
                                      </p:cBhvr>
                                      <p:tavLst>
                                        <p:tav tm="0">
                                          <p:val>
                                            <p:fltVal val="0"/>
                                          </p:val>
                                        </p:tav>
                                        <p:tav tm="100000">
                                          <p:val>
                                            <p:strVal val="#ppt_w"/>
                                          </p:val>
                                        </p:tav>
                                      </p:tavLst>
                                    </p:anim>
                                    <p:anim calcmode="lin" valueType="num">
                                      <p:cBhvr>
                                        <p:cTn id="98" dur="500" fill="hold"/>
                                        <p:tgtEl>
                                          <p:spTgt spid="69"/>
                                        </p:tgtEl>
                                        <p:attrNameLst>
                                          <p:attrName>ppt_h</p:attrName>
                                        </p:attrNameLst>
                                      </p:cBhvr>
                                      <p:tavLst>
                                        <p:tav tm="0">
                                          <p:val>
                                            <p:fltVal val="0"/>
                                          </p:val>
                                        </p:tav>
                                        <p:tav tm="100000">
                                          <p:val>
                                            <p:strVal val="#ppt_h"/>
                                          </p:val>
                                        </p:tav>
                                      </p:tavLst>
                                    </p:anim>
                                    <p:animEffect transition="in" filter="fade">
                                      <p:cBhvr>
                                        <p:cTn id="99" dur="500"/>
                                        <p:tgtEl>
                                          <p:spTgt spid="6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70"/>
                                        </p:tgtEl>
                                        <p:attrNameLst>
                                          <p:attrName>style.visibility</p:attrName>
                                        </p:attrNameLst>
                                      </p:cBhvr>
                                      <p:to>
                                        <p:strVal val="visible"/>
                                      </p:to>
                                    </p:set>
                                    <p:anim calcmode="lin" valueType="num">
                                      <p:cBhvr>
                                        <p:cTn id="102" dur="500" fill="hold"/>
                                        <p:tgtEl>
                                          <p:spTgt spid="70"/>
                                        </p:tgtEl>
                                        <p:attrNameLst>
                                          <p:attrName>ppt_w</p:attrName>
                                        </p:attrNameLst>
                                      </p:cBhvr>
                                      <p:tavLst>
                                        <p:tav tm="0">
                                          <p:val>
                                            <p:fltVal val="0"/>
                                          </p:val>
                                        </p:tav>
                                        <p:tav tm="100000">
                                          <p:val>
                                            <p:strVal val="#ppt_w"/>
                                          </p:val>
                                        </p:tav>
                                      </p:tavLst>
                                    </p:anim>
                                    <p:anim calcmode="lin" valueType="num">
                                      <p:cBhvr>
                                        <p:cTn id="103" dur="500" fill="hold"/>
                                        <p:tgtEl>
                                          <p:spTgt spid="70"/>
                                        </p:tgtEl>
                                        <p:attrNameLst>
                                          <p:attrName>ppt_h</p:attrName>
                                        </p:attrNameLst>
                                      </p:cBhvr>
                                      <p:tavLst>
                                        <p:tav tm="0">
                                          <p:val>
                                            <p:fltVal val="0"/>
                                          </p:val>
                                        </p:tav>
                                        <p:tav tm="100000">
                                          <p:val>
                                            <p:strVal val="#ppt_h"/>
                                          </p:val>
                                        </p:tav>
                                      </p:tavLst>
                                    </p:anim>
                                    <p:animEffect transition="in" filter="fade">
                                      <p:cBhvr>
                                        <p:cTn id="104" dur="500"/>
                                        <p:tgtEl>
                                          <p:spTgt spid="70"/>
                                        </p:tgtEl>
                                      </p:cBhvr>
                                    </p:animEffect>
                                  </p:childTnLst>
                                </p:cTn>
                              </p:par>
                              <p:par>
                                <p:cTn id="105" presetID="53" presetClass="entr" presetSubtype="16" fill="hold"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500" fill="hold"/>
                                        <p:tgtEl>
                                          <p:spTgt spid="71"/>
                                        </p:tgtEl>
                                        <p:attrNameLst>
                                          <p:attrName>ppt_w</p:attrName>
                                        </p:attrNameLst>
                                      </p:cBhvr>
                                      <p:tavLst>
                                        <p:tav tm="0">
                                          <p:val>
                                            <p:fltVal val="0"/>
                                          </p:val>
                                        </p:tav>
                                        <p:tav tm="100000">
                                          <p:val>
                                            <p:strVal val="#ppt_w"/>
                                          </p:val>
                                        </p:tav>
                                      </p:tavLst>
                                    </p:anim>
                                    <p:anim calcmode="lin" valueType="num">
                                      <p:cBhvr>
                                        <p:cTn id="108" dur="500" fill="hold"/>
                                        <p:tgtEl>
                                          <p:spTgt spid="71"/>
                                        </p:tgtEl>
                                        <p:attrNameLst>
                                          <p:attrName>ppt_h</p:attrName>
                                        </p:attrNameLst>
                                      </p:cBhvr>
                                      <p:tavLst>
                                        <p:tav tm="0">
                                          <p:val>
                                            <p:fltVal val="0"/>
                                          </p:val>
                                        </p:tav>
                                        <p:tav tm="100000">
                                          <p:val>
                                            <p:strVal val="#ppt_h"/>
                                          </p:val>
                                        </p:tav>
                                      </p:tavLst>
                                    </p:anim>
                                    <p:animEffect transition="in" filter="fade">
                                      <p:cBhvr>
                                        <p:cTn id="109" dur="500"/>
                                        <p:tgtEl>
                                          <p:spTgt spid="7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74"/>
                                        </p:tgtEl>
                                        <p:attrNameLst>
                                          <p:attrName>style.visibility</p:attrName>
                                        </p:attrNameLst>
                                      </p:cBhvr>
                                      <p:to>
                                        <p:strVal val="visible"/>
                                      </p:to>
                                    </p:set>
                                    <p:anim calcmode="lin" valueType="num">
                                      <p:cBhvr>
                                        <p:cTn id="112" dur="500" fill="hold"/>
                                        <p:tgtEl>
                                          <p:spTgt spid="74"/>
                                        </p:tgtEl>
                                        <p:attrNameLst>
                                          <p:attrName>ppt_w</p:attrName>
                                        </p:attrNameLst>
                                      </p:cBhvr>
                                      <p:tavLst>
                                        <p:tav tm="0">
                                          <p:val>
                                            <p:fltVal val="0"/>
                                          </p:val>
                                        </p:tav>
                                        <p:tav tm="100000">
                                          <p:val>
                                            <p:strVal val="#ppt_w"/>
                                          </p:val>
                                        </p:tav>
                                      </p:tavLst>
                                    </p:anim>
                                    <p:anim calcmode="lin" valueType="num">
                                      <p:cBhvr>
                                        <p:cTn id="113" dur="500" fill="hold"/>
                                        <p:tgtEl>
                                          <p:spTgt spid="74"/>
                                        </p:tgtEl>
                                        <p:attrNameLst>
                                          <p:attrName>ppt_h</p:attrName>
                                        </p:attrNameLst>
                                      </p:cBhvr>
                                      <p:tavLst>
                                        <p:tav tm="0">
                                          <p:val>
                                            <p:fltVal val="0"/>
                                          </p:val>
                                        </p:tav>
                                        <p:tav tm="100000">
                                          <p:val>
                                            <p:strVal val="#ppt_h"/>
                                          </p:val>
                                        </p:tav>
                                      </p:tavLst>
                                    </p:anim>
                                    <p:animEffect transition="in" filter="fade">
                                      <p:cBhvr>
                                        <p:cTn id="114" dur="500"/>
                                        <p:tgtEl>
                                          <p:spTgt spid="74"/>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anim calcmode="lin" valueType="num">
                                      <p:cBhvr>
                                        <p:cTn id="117" dur="500" fill="hold"/>
                                        <p:tgtEl>
                                          <p:spTgt spid="75"/>
                                        </p:tgtEl>
                                        <p:attrNameLst>
                                          <p:attrName>ppt_w</p:attrName>
                                        </p:attrNameLst>
                                      </p:cBhvr>
                                      <p:tavLst>
                                        <p:tav tm="0">
                                          <p:val>
                                            <p:fltVal val="0"/>
                                          </p:val>
                                        </p:tav>
                                        <p:tav tm="100000">
                                          <p:val>
                                            <p:strVal val="#ppt_w"/>
                                          </p:val>
                                        </p:tav>
                                      </p:tavLst>
                                    </p:anim>
                                    <p:anim calcmode="lin" valueType="num">
                                      <p:cBhvr>
                                        <p:cTn id="118" dur="500" fill="hold"/>
                                        <p:tgtEl>
                                          <p:spTgt spid="75"/>
                                        </p:tgtEl>
                                        <p:attrNameLst>
                                          <p:attrName>ppt_h</p:attrName>
                                        </p:attrNameLst>
                                      </p:cBhvr>
                                      <p:tavLst>
                                        <p:tav tm="0">
                                          <p:val>
                                            <p:fltVal val="0"/>
                                          </p:val>
                                        </p:tav>
                                        <p:tav tm="100000">
                                          <p:val>
                                            <p:strVal val="#ppt_h"/>
                                          </p:val>
                                        </p:tav>
                                      </p:tavLst>
                                    </p:anim>
                                    <p:animEffect transition="in" filter="fade">
                                      <p:cBhvr>
                                        <p:cTn id="119" dur="500"/>
                                        <p:tgtEl>
                                          <p:spTgt spid="7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Effect transition="in" filter="fade">
                                      <p:cBhvr>
                                        <p:cTn id="12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8" grpId="0"/>
      <p:bldP spid="49" grpId="0"/>
      <p:bldP spid="51" grpId="0"/>
      <p:bldP spid="53" grpId="0"/>
      <p:bldP spid="57" grpId="0"/>
      <p:bldP spid="58" grpId="0"/>
      <p:bldP spid="46" grpId="0"/>
      <p:bldP spid="67" grpId="0" animBg="1"/>
      <p:bldP spid="69" grpId="0" animBg="1"/>
      <p:bldP spid="70" grpId="0" animBg="1"/>
      <p:bldP spid="74"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Process of Data Science</a:t>
            </a:r>
          </a:p>
        </p:txBody>
      </p:sp>
      <p:sp>
        <p:nvSpPr>
          <p:cNvPr id="30" name="Subtitle 29">
            <a:extLst>
              <a:ext uri="{FF2B5EF4-FFF2-40B4-BE49-F238E27FC236}">
                <a16:creationId xmlns:a16="http://schemas.microsoft.com/office/drawing/2014/main" id="{F98BD5A8-D8FA-5531-5A74-9EF50BCEE0DD}"/>
              </a:ext>
            </a:extLst>
          </p:cNvPr>
          <p:cNvSpPr>
            <a:spLocks noGrp="1"/>
          </p:cNvSpPr>
          <p:nvPr>
            <p:ph type="subTitle" idx="1"/>
          </p:nvPr>
        </p:nvSpPr>
        <p:spPr/>
        <p:txBody>
          <a:bodyPr/>
          <a:lstStyle/>
          <a:p>
            <a:endParaRPr lang="en-US"/>
          </a:p>
        </p:txBody>
      </p:sp>
      <p:grpSp>
        <p:nvGrpSpPr>
          <p:cNvPr id="7" name="Group 6"/>
          <p:cNvGrpSpPr>
            <a:grpSpLocks noChangeAspect="1"/>
          </p:cNvGrpSpPr>
          <p:nvPr/>
        </p:nvGrpSpPr>
        <p:grpSpPr>
          <a:xfrm>
            <a:off x="9110336" y="4324144"/>
            <a:ext cx="721443" cy="684000"/>
            <a:chOff x="4575937" y="4241647"/>
            <a:chExt cx="605674" cy="574240"/>
          </a:xfrm>
          <a:solidFill>
            <a:schemeClr val="bg2"/>
          </a:solidFill>
        </p:grpSpPr>
        <p:sp>
          <p:nvSpPr>
            <p:cNvPr id="57" name="Freeform 15"/>
            <p:cNvSpPr>
              <a:spLocks/>
            </p:cNvSpPr>
            <p:nvPr/>
          </p:nvSpPr>
          <p:spPr bwMode="auto">
            <a:xfrm>
              <a:off x="4770575" y="4241647"/>
              <a:ext cx="216398" cy="78580"/>
            </a:xfrm>
            <a:custGeom>
              <a:avLst/>
              <a:gdLst>
                <a:gd name="T0" fmla="*/ 164 w 358"/>
                <a:gd name="T1" fmla="*/ 0 h 130"/>
                <a:gd name="T2" fmla="*/ 193 w 358"/>
                <a:gd name="T3" fmla="*/ 0 h 130"/>
                <a:gd name="T4" fmla="*/ 222 w 358"/>
                <a:gd name="T5" fmla="*/ 4 h 130"/>
                <a:gd name="T6" fmla="*/ 251 w 358"/>
                <a:gd name="T7" fmla="*/ 13 h 130"/>
                <a:gd name="T8" fmla="*/ 277 w 358"/>
                <a:gd name="T9" fmla="*/ 25 h 130"/>
                <a:gd name="T10" fmla="*/ 301 w 358"/>
                <a:gd name="T11" fmla="*/ 41 h 130"/>
                <a:gd name="T12" fmla="*/ 324 w 358"/>
                <a:gd name="T13" fmla="*/ 61 h 130"/>
                <a:gd name="T14" fmla="*/ 342 w 358"/>
                <a:gd name="T15" fmla="*/ 85 h 130"/>
                <a:gd name="T16" fmla="*/ 356 w 358"/>
                <a:gd name="T17" fmla="*/ 114 h 130"/>
                <a:gd name="T18" fmla="*/ 358 w 358"/>
                <a:gd name="T19" fmla="*/ 118 h 130"/>
                <a:gd name="T20" fmla="*/ 358 w 358"/>
                <a:gd name="T21" fmla="*/ 121 h 130"/>
                <a:gd name="T22" fmla="*/ 355 w 358"/>
                <a:gd name="T23" fmla="*/ 125 h 130"/>
                <a:gd name="T24" fmla="*/ 353 w 358"/>
                <a:gd name="T25" fmla="*/ 128 h 130"/>
                <a:gd name="T26" fmla="*/ 349 w 358"/>
                <a:gd name="T27" fmla="*/ 129 h 130"/>
                <a:gd name="T28" fmla="*/ 346 w 358"/>
                <a:gd name="T29" fmla="*/ 130 h 130"/>
                <a:gd name="T30" fmla="*/ 291 w 358"/>
                <a:gd name="T31" fmla="*/ 130 h 130"/>
                <a:gd name="T32" fmla="*/ 287 w 358"/>
                <a:gd name="T33" fmla="*/ 129 h 130"/>
                <a:gd name="T34" fmla="*/ 283 w 358"/>
                <a:gd name="T35" fmla="*/ 127 h 130"/>
                <a:gd name="T36" fmla="*/ 280 w 358"/>
                <a:gd name="T37" fmla="*/ 125 h 130"/>
                <a:gd name="T38" fmla="*/ 265 w 358"/>
                <a:gd name="T39" fmla="*/ 104 h 130"/>
                <a:gd name="T40" fmla="*/ 246 w 358"/>
                <a:gd name="T41" fmla="*/ 89 h 130"/>
                <a:gd name="T42" fmla="*/ 225 w 358"/>
                <a:gd name="T43" fmla="*/ 78 h 130"/>
                <a:gd name="T44" fmla="*/ 203 w 358"/>
                <a:gd name="T45" fmla="*/ 71 h 130"/>
                <a:gd name="T46" fmla="*/ 179 w 358"/>
                <a:gd name="T47" fmla="*/ 69 h 130"/>
                <a:gd name="T48" fmla="*/ 155 w 358"/>
                <a:gd name="T49" fmla="*/ 71 h 130"/>
                <a:gd name="T50" fmla="*/ 132 w 358"/>
                <a:gd name="T51" fmla="*/ 78 h 130"/>
                <a:gd name="T52" fmla="*/ 111 w 358"/>
                <a:gd name="T53" fmla="*/ 89 h 130"/>
                <a:gd name="T54" fmla="*/ 93 w 358"/>
                <a:gd name="T55" fmla="*/ 104 h 130"/>
                <a:gd name="T56" fmla="*/ 77 w 358"/>
                <a:gd name="T57" fmla="*/ 125 h 130"/>
                <a:gd name="T58" fmla="*/ 74 w 358"/>
                <a:gd name="T59" fmla="*/ 127 h 130"/>
                <a:gd name="T60" fmla="*/ 71 w 358"/>
                <a:gd name="T61" fmla="*/ 129 h 130"/>
                <a:gd name="T62" fmla="*/ 67 w 358"/>
                <a:gd name="T63" fmla="*/ 130 h 130"/>
                <a:gd name="T64" fmla="*/ 12 w 358"/>
                <a:gd name="T65" fmla="*/ 130 h 130"/>
                <a:gd name="T66" fmla="*/ 8 w 358"/>
                <a:gd name="T67" fmla="*/ 129 h 130"/>
                <a:gd name="T68" fmla="*/ 5 w 358"/>
                <a:gd name="T69" fmla="*/ 128 h 130"/>
                <a:gd name="T70" fmla="*/ 2 w 358"/>
                <a:gd name="T71" fmla="*/ 125 h 130"/>
                <a:gd name="T72" fmla="*/ 0 w 358"/>
                <a:gd name="T73" fmla="*/ 121 h 130"/>
                <a:gd name="T74" fmla="*/ 0 w 358"/>
                <a:gd name="T75" fmla="*/ 118 h 130"/>
                <a:gd name="T76" fmla="*/ 1 w 358"/>
                <a:gd name="T77" fmla="*/ 114 h 130"/>
                <a:gd name="T78" fmla="*/ 16 w 358"/>
                <a:gd name="T79" fmla="*/ 85 h 130"/>
                <a:gd name="T80" fmla="*/ 34 w 358"/>
                <a:gd name="T81" fmla="*/ 61 h 130"/>
                <a:gd name="T82" fmla="*/ 56 w 358"/>
                <a:gd name="T83" fmla="*/ 41 h 130"/>
                <a:gd name="T84" fmla="*/ 81 w 358"/>
                <a:gd name="T85" fmla="*/ 25 h 130"/>
                <a:gd name="T86" fmla="*/ 107 w 358"/>
                <a:gd name="T87" fmla="*/ 13 h 130"/>
                <a:gd name="T88" fmla="*/ 135 w 358"/>
                <a:gd name="T89" fmla="*/ 4 h 130"/>
                <a:gd name="T90" fmla="*/ 164 w 358"/>
                <a:gd name="T9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130">
                  <a:moveTo>
                    <a:pt x="164" y="0"/>
                  </a:moveTo>
                  <a:lnTo>
                    <a:pt x="193" y="0"/>
                  </a:lnTo>
                  <a:lnTo>
                    <a:pt x="222" y="4"/>
                  </a:lnTo>
                  <a:lnTo>
                    <a:pt x="251" y="13"/>
                  </a:lnTo>
                  <a:lnTo>
                    <a:pt x="277" y="25"/>
                  </a:lnTo>
                  <a:lnTo>
                    <a:pt x="301" y="41"/>
                  </a:lnTo>
                  <a:lnTo>
                    <a:pt x="324" y="61"/>
                  </a:lnTo>
                  <a:lnTo>
                    <a:pt x="342" y="85"/>
                  </a:lnTo>
                  <a:lnTo>
                    <a:pt x="356" y="114"/>
                  </a:lnTo>
                  <a:lnTo>
                    <a:pt x="358" y="118"/>
                  </a:lnTo>
                  <a:lnTo>
                    <a:pt x="358" y="121"/>
                  </a:lnTo>
                  <a:lnTo>
                    <a:pt x="355" y="125"/>
                  </a:lnTo>
                  <a:lnTo>
                    <a:pt x="353" y="128"/>
                  </a:lnTo>
                  <a:lnTo>
                    <a:pt x="349" y="129"/>
                  </a:lnTo>
                  <a:lnTo>
                    <a:pt x="346" y="130"/>
                  </a:lnTo>
                  <a:lnTo>
                    <a:pt x="291" y="130"/>
                  </a:lnTo>
                  <a:lnTo>
                    <a:pt x="287" y="129"/>
                  </a:lnTo>
                  <a:lnTo>
                    <a:pt x="283" y="127"/>
                  </a:lnTo>
                  <a:lnTo>
                    <a:pt x="280" y="125"/>
                  </a:lnTo>
                  <a:lnTo>
                    <a:pt x="265" y="104"/>
                  </a:lnTo>
                  <a:lnTo>
                    <a:pt x="246" y="89"/>
                  </a:lnTo>
                  <a:lnTo>
                    <a:pt x="225" y="78"/>
                  </a:lnTo>
                  <a:lnTo>
                    <a:pt x="203" y="71"/>
                  </a:lnTo>
                  <a:lnTo>
                    <a:pt x="179" y="69"/>
                  </a:lnTo>
                  <a:lnTo>
                    <a:pt x="155" y="71"/>
                  </a:lnTo>
                  <a:lnTo>
                    <a:pt x="132" y="78"/>
                  </a:lnTo>
                  <a:lnTo>
                    <a:pt x="111" y="89"/>
                  </a:lnTo>
                  <a:lnTo>
                    <a:pt x="93" y="104"/>
                  </a:lnTo>
                  <a:lnTo>
                    <a:pt x="77" y="125"/>
                  </a:lnTo>
                  <a:lnTo>
                    <a:pt x="74" y="127"/>
                  </a:lnTo>
                  <a:lnTo>
                    <a:pt x="71" y="129"/>
                  </a:lnTo>
                  <a:lnTo>
                    <a:pt x="67" y="130"/>
                  </a:lnTo>
                  <a:lnTo>
                    <a:pt x="12" y="130"/>
                  </a:lnTo>
                  <a:lnTo>
                    <a:pt x="8" y="129"/>
                  </a:lnTo>
                  <a:lnTo>
                    <a:pt x="5" y="128"/>
                  </a:lnTo>
                  <a:lnTo>
                    <a:pt x="2" y="125"/>
                  </a:lnTo>
                  <a:lnTo>
                    <a:pt x="0" y="121"/>
                  </a:lnTo>
                  <a:lnTo>
                    <a:pt x="0" y="118"/>
                  </a:lnTo>
                  <a:lnTo>
                    <a:pt x="1" y="114"/>
                  </a:lnTo>
                  <a:lnTo>
                    <a:pt x="16" y="85"/>
                  </a:lnTo>
                  <a:lnTo>
                    <a:pt x="34" y="61"/>
                  </a:lnTo>
                  <a:lnTo>
                    <a:pt x="56" y="41"/>
                  </a:lnTo>
                  <a:lnTo>
                    <a:pt x="81" y="25"/>
                  </a:lnTo>
                  <a:lnTo>
                    <a:pt x="107" y="13"/>
                  </a:lnTo>
                  <a:lnTo>
                    <a:pt x="135" y="4"/>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8" name="Freeform 16"/>
            <p:cNvSpPr>
              <a:spLocks/>
            </p:cNvSpPr>
            <p:nvPr/>
          </p:nvSpPr>
          <p:spPr bwMode="auto">
            <a:xfrm>
              <a:off x="4575937" y="4341383"/>
              <a:ext cx="605674" cy="242994"/>
            </a:xfrm>
            <a:custGeom>
              <a:avLst/>
              <a:gdLst>
                <a:gd name="T0" fmla="*/ 94 w 1002"/>
                <a:gd name="T1" fmla="*/ 0 h 402"/>
                <a:gd name="T2" fmla="*/ 908 w 1002"/>
                <a:gd name="T3" fmla="*/ 0 h 402"/>
                <a:gd name="T4" fmla="*/ 933 w 1002"/>
                <a:gd name="T5" fmla="*/ 3 h 402"/>
                <a:gd name="T6" fmla="*/ 955 w 1002"/>
                <a:gd name="T7" fmla="*/ 12 h 402"/>
                <a:gd name="T8" fmla="*/ 975 w 1002"/>
                <a:gd name="T9" fmla="*/ 26 h 402"/>
                <a:gd name="T10" fmla="*/ 989 w 1002"/>
                <a:gd name="T11" fmla="*/ 44 h 402"/>
                <a:gd name="T12" fmla="*/ 999 w 1002"/>
                <a:gd name="T13" fmla="*/ 66 h 402"/>
                <a:gd name="T14" fmla="*/ 1002 w 1002"/>
                <a:gd name="T15" fmla="*/ 89 h 402"/>
                <a:gd name="T16" fmla="*/ 1002 w 1002"/>
                <a:gd name="T17" fmla="*/ 306 h 402"/>
                <a:gd name="T18" fmla="*/ 607 w 1002"/>
                <a:gd name="T19" fmla="*/ 402 h 402"/>
                <a:gd name="T20" fmla="*/ 603 w 1002"/>
                <a:gd name="T21" fmla="*/ 402 h 402"/>
                <a:gd name="T22" fmla="*/ 599 w 1002"/>
                <a:gd name="T23" fmla="*/ 402 h 402"/>
                <a:gd name="T24" fmla="*/ 596 w 1002"/>
                <a:gd name="T25" fmla="*/ 400 h 402"/>
                <a:gd name="T26" fmla="*/ 594 w 1002"/>
                <a:gd name="T27" fmla="*/ 398 h 402"/>
                <a:gd name="T28" fmla="*/ 592 w 1002"/>
                <a:gd name="T29" fmla="*/ 394 h 402"/>
                <a:gd name="T30" fmla="*/ 591 w 1002"/>
                <a:gd name="T31" fmla="*/ 391 h 402"/>
                <a:gd name="T32" fmla="*/ 591 w 1002"/>
                <a:gd name="T33" fmla="*/ 332 h 402"/>
                <a:gd name="T34" fmla="*/ 589 w 1002"/>
                <a:gd name="T35" fmla="*/ 324 h 402"/>
                <a:gd name="T36" fmla="*/ 583 w 1002"/>
                <a:gd name="T37" fmla="*/ 318 h 402"/>
                <a:gd name="T38" fmla="*/ 573 w 1002"/>
                <a:gd name="T39" fmla="*/ 315 h 402"/>
                <a:gd name="T40" fmla="*/ 428 w 1002"/>
                <a:gd name="T41" fmla="*/ 315 h 402"/>
                <a:gd name="T42" fmla="*/ 419 w 1002"/>
                <a:gd name="T43" fmla="*/ 318 h 402"/>
                <a:gd name="T44" fmla="*/ 413 w 1002"/>
                <a:gd name="T45" fmla="*/ 324 h 402"/>
                <a:gd name="T46" fmla="*/ 411 w 1002"/>
                <a:gd name="T47" fmla="*/ 332 h 402"/>
                <a:gd name="T48" fmla="*/ 411 w 1002"/>
                <a:gd name="T49" fmla="*/ 391 h 402"/>
                <a:gd name="T50" fmla="*/ 409 w 1002"/>
                <a:gd name="T51" fmla="*/ 394 h 402"/>
                <a:gd name="T52" fmla="*/ 408 w 1002"/>
                <a:gd name="T53" fmla="*/ 398 h 402"/>
                <a:gd name="T54" fmla="*/ 405 w 1002"/>
                <a:gd name="T55" fmla="*/ 400 h 402"/>
                <a:gd name="T56" fmla="*/ 402 w 1002"/>
                <a:gd name="T57" fmla="*/ 402 h 402"/>
                <a:gd name="T58" fmla="*/ 399 w 1002"/>
                <a:gd name="T59" fmla="*/ 402 h 402"/>
                <a:gd name="T60" fmla="*/ 395 w 1002"/>
                <a:gd name="T61" fmla="*/ 402 h 402"/>
                <a:gd name="T62" fmla="*/ 0 w 1002"/>
                <a:gd name="T63" fmla="*/ 306 h 402"/>
                <a:gd name="T64" fmla="*/ 0 w 1002"/>
                <a:gd name="T65" fmla="*/ 89 h 402"/>
                <a:gd name="T66" fmla="*/ 3 w 1002"/>
                <a:gd name="T67" fmla="*/ 66 h 402"/>
                <a:gd name="T68" fmla="*/ 13 w 1002"/>
                <a:gd name="T69" fmla="*/ 44 h 402"/>
                <a:gd name="T70" fmla="*/ 27 w 1002"/>
                <a:gd name="T71" fmla="*/ 26 h 402"/>
                <a:gd name="T72" fmla="*/ 47 w 1002"/>
                <a:gd name="T73" fmla="*/ 12 h 402"/>
                <a:gd name="T74" fmla="*/ 69 w 1002"/>
                <a:gd name="T75" fmla="*/ 3 h 402"/>
                <a:gd name="T76" fmla="*/ 94 w 1002"/>
                <a:gd name="T7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2" h="402">
                  <a:moveTo>
                    <a:pt x="94" y="0"/>
                  </a:moveTo>
                  <a:lnTo>
                    <a:pt x="908" y="0"/>
                  </a:lnTo>
                  <a:lnTo>
                    <a:pt x="933" y="3"/>
                  </a:lnTo>
                  <a:lnTo>
                    <a:pt x="955" y="12"/>
                  </a:lnTo>
                  <a:lnTo>
                    <a:pt x="975" y="26"/>
                  </a:lnTo>
                  <a:lnTo>
                    <a:pt x="989" y="44"/>
                  </a:lnTo>
                  <a:lnTo>
                    <a:pt x="999" y="66"/>
                  </a:lnTo>
                  <a:lnTo>
                    <a:pt x="1002" y="89"/>
                  </a:lnTo>
                  <a:lnTo>
                    <a:pt x="1002" y="306"/>
                  </a:lnTo>
                  <a:lnTo>
                    <a:pt x="607" y="402"/>
                  </a:lnTo>
                  <a:lnTo>
                    <a:pt x="603" y="402"/>
                  </a:lnTo>
                  <a:lnTo>
                    <a:pt x="599" y="402"/>
                  </a:lnTo>
                  <a:lnTo>
                    <a:pt x="596" y="400"/>
                  </a:lnTo>
                  <a:lnTo>
                    <a:pt x="594" y="398"/>
                  </a:lnTo>
                  <a:lnTo>
                    <a:pt x="592" y="394"/>
                  </a:lnTo>
                  <a:lnTo>
                    <a:pt x="591" y="391"/>
                  </a:lnTo>
                  <a:lnTo>
                    <a:pt x="591" y="332"/>
                  </a:lnTo>
                  <a:lnTo>
                    <a:pt x="589" y="324"/>
                  </a:lnTo>
                  <a:lnTo>
                    <a:pt x="583" y="318"/>
                  </a:lnTo>
                  <a:lnTo>
                    <a:pt x="573" y="315"/>
                  </a:lnTo>
                  <a:lnTo>
                    <a:pt x="428" y="315"/>
                  </a:lnTo>
                  <a:lnTo>
                    <a:pt x="419" y="318"/>
                  </a:lnTo>
                  <a:lnTo>
                    <a:pt x="413" y="324"/>
                  </a:lnTo>
                  <a:lnTo>
                    <a:pt x="411" y="332"/>
                  </a:lnTo>
                  <a:lnTo>
                    <a:pt x="411" y="391"/>
                  </a:lnTo>
                  <a:lnTo>
                    <a:pt x="409" y="394"/>
                  </a:lnTo>
                  <a:lnTo>
                    <a:pt x="408" y="398"/>
                  </a:lnTo>
                  <a:lnTo>
                    <a:pt x="405" y="400"/>
                  </a:lnTo>
                  <a:lnTo>
                    <a:pt x="402" y="402"/>
                  </a:lnTo>
                  <a:lnTo>
                    <a:pt x="399" y="402"/>
                  </a:lnTo>
                  <a:lnTo>
                    <a:pt x="395" y="402"/>
                  </a:lnTo>
                  <a:lnTo>
                    <a:pt x="0" y="306"/>
                  </a:lnTo>
                  <a:lnTo>
                    <a:pt x="0" y="89"/>
                  </a:lnTo>
                  <a:lnTo>
                    <a:pt x="3" y="66"/>
                  </a:lnTo>
                  <a:lnTo>
                    <a:pt x="13" y="44"/>
                  </a:lnTo>
                  <a:lnTo>
                    <a:pt x="27" y="26"/>
                  </a:lnTo>
                  <a:lnTo>
                    <a:pt x="47" y="12"/>
                  </a:lnTo>
                  <a:lnTo>
                    <a:pt x="69" y="3"/>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9" name="Freeform 17"/>
            <p:cNvSpPr>
              <a:spLocks/>
            </p:cNvSpPr>
            <p:nvPr/>
          </p:nvSpPr>
          <p:spPr bwMode="auto">
            <a:xfrm>
              <a:off x="4575937" y="4548110"/>
              <a:ext cx="605674" cy="267777"/>
            </a:xfrm>
            <a:custGeom>
              <a:avLst/>
              <a:gdLst>
                <a:gd name="T0" fmla="*/ 0 w 1002"/>
                <a:gd name="T1" fmla="*/ 0 h 443"/>
                <a:gd name="T2" fmla="*/ 401 w 1002"/>
                <a:gd name="T3" fmla="*/ 97 h 443"/>
                <a:gd name="T4" fmla="*/ 405 w 1002"/>
                <a:gd name="T5" fmla="*/ 99 h 443"/>
                <a:gd name="T6" fmla="*/ 407 w 1002"/>
                <a:gd name="T7" fmla="*/ 101 h 443"/>
                <a:gd name="T8" fmla="*/ 409 w 1002"/>
                <a:gd name="T9" fmla="*/ 105 h 443"/>
                <a:gd name="T10" fmla="*/ 411 w 1002"/>
                <a:gd name="T11" fmla="*/ 109 h 443"/>
                <a:gd name="T12" fmla="*/ 411 w 1002"/>
                <a:gd name="T13" fmla="*/ 159 h 443"/>
                <a:gd name="T14" fmla="*/ 413 w 1002"/>
                <a:gd name="T15" fmla="*/ 168 h 443"/>
                <a:gd name="T16" fmla="*/ 419 w 1002"/>
                <a:gd name="T17" fmla="*/ 174 h 443"/>
                <a:gd name="T18" fmla="*/ 428 w 1002"/>
                <a:gd name="T19" fmla="*/ 176 h 443"/>
                <a:gd name="T20" fmla="*/ 573 w 1002"/>
                <a:gd name="T21" fmla="*/ 176 h 443"/>
                <a:gd name="T22" fmla="*/ 583 w 1002"/>
                <a:gd name="T23" fmla="*/ 174 h 443"/>
                <a:gd name="T24" fmla="*/ 589 w 1002"/>
                <a:gd name="T25" fmla="*/ 168 h 443"/>
                <a:gd name="T26" fmla="*/ 591 w 1002"/>
                <a:gd name="T27" fmla="*/ 159 h 443"/>
                <a:gd name="T28" fmla="*/ 591 w 1002"/>
                <a:gd name="T29" fmla="*/ 109 h 443"/>
                <a:gd name="T30" fmla="*/ 592 w 1002"/>
                <a:gd name="T31" fmla="*/ 105 h 443"/>
                <a:gd name="T32" fmla="*/ 594 w 1002"/>
                <a:gd name="T33" fmla="*/ 101 h 443"/>
                <a:gd name="T34" fmla="*/ 597 w 1002"/>
                <a:gd name="T35" fmla="*/ 99 h 443"/>
                <a:gd name="T36" fmla="*/ 601 w 1002"/>
                <a:gd name="T37" fmla="*/ 97 h 443"/>
                <a:gd name="T38" fmla="*/ 1002 w 1002"/>
                <a:gd name="T39" fmla="*/ 0 h 443"/>
                <a:gd name="T40" fmla="*/ 1002 w 1002"/>
                <a:gd name="T41" fmla="*/ 352 h 443"/>
                <a:gd name="T42" fmla="*/ 999 w 1002"/>
                <a:gd name="T43" fmla="*/ 376 h 443"/>
                <a:gd name="T44" fmla="*/ 989 w 1002"/>
                <a:gd name="T45" fmla="*/ 398 h 443"/>
                <a:gd name="T46" fmla="*/ 975 w 1002"/>
                <a:gd name="T47" fmla="*/ 417 h 443"/>
                <a:gd name="T48" fmla="*/ 955 w 1002"/>
                <a:gd name="T49" fmla="*/ 431 h 443"/>
                <a:gd name="T50" fmla="*/ 933 w 1002"/>
                <a:gd name="T51" fmla="*/ 439 h 443"/>
                <a:gd name="T52" fmla="*/ 908 w 1002"/>
                <a:gd name="T53" fmla="*/ 443 h 443"/>
                <a:gd name="T54" fmla="*/ 94 w 1002"/>
                <a:gd name="T55" fmla="*/ 443 h 443"/>
                <a:gd name="T56" fmla="*/ 69 w 1002"/>
                <a:gd name="T57" fmla="*/ 439 h 443"/>
                <a:gd name="T58" fmla="*/ 47 w 1002"/>
                <a:gd name="T59" fmla="*/ 431 h 443"/>
                <a:gd name="T60" fmla="*/ 27 w 1002"/>
                <a:gd name="T61" fmla="*/ 417 h 443"/>
                <a:gd name="T62" fmla="*/ 13 w 1002"/>
                <a:gd name="T63" fmla="*/ 398 h 443"/>
                <a:gd name="T64" fmla="*/ 3 w 1002"/>
                <a:gd name="T65" fmla="*/ 376 h 443"/>
                <a:gd name="T66" fmla="*/ 0 w 1002"/>
                <a:gd name="T67" fmla="*/ 352 h 443"/>
                <a:gd name="T68" fmla="*/ 0 w 1002"/>
                <a:gd name="T6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2" h="443">
                  <a:moveTo>
                    <a:pt x="0" y="0"/>
                  </a:moveTo>
                  <a:lnTo>
                    <a:pt x="401" y="97"/>
                  </a:lnTo>
                  <a:lnTo>
                    <a:pt x="405" y="99"/>
                  </a:lnTo>
                  <a:lnTo>
                    <a:pt x="407" y="101"/>
                  </a:lnTo>
                  <a:lnTo>
                    <a:pt x="409" y="105"/>
                  </a:lnTo>
                  <a:lnTo>
                    <a:pt x="411" y="109"/>
                  </a:lnTo>
                  <a:lnTo>
                    <a:pt x="411" y="159"/>
                  </a:lnTo>
                  <a:lnTo>
                    <a:pt x="413" y="168"/>
                  </a:lnTo>
                  <a:lnTo>
                    <a:pt x="419" y="174"/>
                  </a:lnTo>
                  <a:lnTo>
                    <a:pt x="428" y="176"/>
                  </a:lnTo>
                  <a:lnTo>
                    <a:pt x="573" y="176"/>
                  </a:lnTo>
                  <a:lnTo>
                    <a:pt x="583" y="174"/>
                  </a:lnTo>
                  <a:lnTo>
                    <a:pt x="589" y="168"/>
                  </a:lnTo>
                  <a:lnTo>
                    <a:pt x="591" y="159"/>
                  </a:lnTo>
                  <a:lnTo>
                    <a:pt x="591" y="109"/>
                  </a:lnTo>
                  <a:lnTo>
                    <a:pt x="592" y="105"/>
                  </a:lnTo>
                  <a:lnTo>
                    <a:pt x="594" y="101"/>
                  </a:lnTo>
                  <a:lnTo>
                    <a:pt x="597" y="99"/>
                  </a:lnTo>
                  <a:lnTo>
                    <a:pt x="601" y="97"/>
                  </a:lnTo>
                  <a:lnTo>
                    <a:pt x="1002" y="0"/>
                  </a:lnTo>
                  <a:lnTo>
                    <a:pt x="1002" y="352"/>
                  </a:lnTo>
                  <a:lnTo>
                    <a:pt x="999" y="376"/>
                  </a:lnTo>
                  <a:lnTo>
                    <a:pt x="989" y="398"/>
                  </a:lnTo>
                  <a:lnTo>
                    <a:pt x="975" y="417"/>
                  </a:lnTo>
                  <a:lnTo>
                    <a:pt x="955" y="431"/>
                  </a:lnTo>
                  <a:lnTo>
                    <a:pt x="933" y="439"/>
                  </a:lnTo>
                  <a:lnTo>
                    <a:pt x="908" y="443"/>
                  </a:lnTo>
                  <a:lnTo>
                    <a:pt x="94" y="443"/>
                  </a:lnTo>
                  <a:lnTo>
                    <a:pt x="69" y="439"/>
                  </a:lnTo>
                  <a:lnTo>
                    <a:pt x="47" y="431"/>
                  </a:lnTo>
                  <a:lnTo>
                    <a:pt x="27" y="417"/>
                  </a:lnTo>
                  <a:lnTo>
                    <a:pt x="13" y="398"/>
                  </a:lnTo>
                  <a:lnTo>
                    <a:pt x="3" y="376"/>
                  </a:lnTo>
                  <a:lnTo>
                    <a:pt x="0" y="3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0" name="Freeform 18"/>
            <p:cNvSpPr>
              <a:spLocks/>
            </p:cNvSpPr>
            <p:nvPr/>
          </p:nvSpPr>
          <p:spPr bwMode="auto">
            <a:xfrm>
              <a:off x="4845528" y="4552945"/>
              <a:ext cx="65282" cy="80998"/>
            </a:xfrm>
            <a:custGeom>
              <a:avLst/>
              <a:gdLst>
                <a:gd name="T0" fmla="*/ 14 w 108"/>
                <a:gd name="T1" fmla="*/ 0 h 134"/>
                <a:gd name="T2" fmla="*/ 96 w 108"/>
                <a:gd name="T3" fmla="*/ 0 h 134"/>
                <a:gd name="T4" fmla="*/ 101 w 108"/>
                <a:gd name="T5" fmla="*/ 1 h 134"/>
                <a:gd name="T6" fmla="*/ 104 w 108"/>
                <a:gd name="T7" fmla="*/ 3 h 134"/>
                <a:gd name="T8" fmla="*/ 106 w 108"/>
                <a:gd name="T9" fmla="*/ 5 h 134"/>
                <a:gd name="T10" fmla="*/ 108 w 108"/>
                <a:gd name="T11" fmla="*/ 8 h 134"/>
                <a:gd name="T12" fmla="*/ 108 w 108"/>
                <a:gd name="T13" fmla="*/ 12 h 134"/>
                <a:gd name="T14" fmla="*/ 108 w 108"/>
                <a:gd name="T15" fmla="*/ 122 h 134"/>
                <a:gd name="T16" fmla="*/ 108 w 108"/>
                <a:gd name="T17" fmla="*/ 126 h 134"/>
                <a:gd name="T18" fmla="*/ 106 w 108"/>
                <a:gd name="T19" fmla="*/ 129 h 134"/>
                <a:gd name="T20" fmla="*/ 104 w 108"/>
                <a:gd name="T21" fmla="*/ 131 h 134"/>
                <a:gd name="T22" fmla="*/ 101 w 108"/>
                <a:gd name="T23" fmla="*/ 132 h 134"/>
                <a:gd name="T24" fmla="*/ 96 w 108"/>
                <a:gd name="T25" fmla="*/ 134 h 134"/>
                <a:gd name="T26" fmla="*/ 14 w 108"/>
                <a:gd name="T27" fmla="*/ 134 h 134"/>
                <a:gd name="T28" fmla="*/ 9 w 108"/>
                <a:gd name="T29" fmla="*/ 132 h 134"/>
                <a:gd name="T30" fmla="*/ 6 w 108"/>
                <a:gd name="T31" fmla="*/ 131 h 134"/>
                <a:gd name="T32" fmla="*/ 3 w 108"/>
                <a:gd name="T33" fmla="*/ 129 h 134"/>
                <a:gd name="T34" fmla="*/ 2 w 108"/>
                <a:gd name="T35" fmla="*/ 126 h 134"/>
                <a:gd name="T36" fmla="*/ 0 w 108"/>
                <a:gd name="T37" fmla="*/ 122 h 134"/>
                <a:gd name="T38" fmla="*/ 0 w 108"/>
                <a:gd name="T39" fmla="*/ 12 h 134"/>
                <a:gd name="T40" fmla="*/ 2 w 108"/>
                <a:gd name="T41" fmla="*/ 8 h 134"/>
                <a:gd name="T42" fmla="*/ 3 w 108"/>
                <a:gd name="T43" fmla="*/ 5 h 134"/>
                <a:gd name="T44" fmla="*/ 6 w 108"/>
                <a:gd name="T45" fmla="*/ 3 h 134"/>
                <a:gd name="T46" fmla="*/ 9 w 108"/>
                <a:gd name="T47" fmla="*/ 1 h 134"/>
                <a:gd name="T48" fmla="*/ 14 w 108"/>
                <a:gd name="T4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134">
                  <a:moveTo>
                    <a:pt x="14" y="0"/>
                  </a:moveTo>
                  <a:lnTo>
                    <a:pt x="96" y="0"/>
                  </a:lnTo>
                  <a:lnTo>
                    <a:pt x="101" y="1"/>
                  </a:lnTo>
                  <a:lnTo>
                    <a:pt x="104" y="3"/>
                  </a:lnTo>
                  <a:lnTo>
                    <a:pt x="106" y="5"/>
                  </a:lnTo>
                  <a:lnTo>
                    <a:pt x="108" y="8"/>
                  </a:lnTo>
                  <a:lnTo>
                    <a:pt x="108" y="12"/>
                  </a:lnTo>
                  <a:lnTo>
                    <a:pt x="108" y="122"/>
                  </a:lnTo>
                  <a:lnTo>
                    <a:pt x="108" y="126"/>
                  </a:lnTo>
                  <a:lnTo>
                    <a:pt x="106" y="129"/>
                  </a:lnTo>
                  <a:lnTo>
                    <a:pt x="104" y="131"/>
                  </a:lnTo>
                  <a:lnTo>
                    <a:pt x="101" y="132"/>
                  </a:lnTo>
                  <a:lnTo>
                    <a:pt x="96" y="134"/>
                  </a:lnTo>
                  <a:lnTo>
                    <a:pt x="14" y="134"/>
                  </a:lnTo>
                  <a:lnTo>
                    <a:pt x="9" y="132"/>
                  </a:lnTo>
                  <a:lnTo>
                    <a:pt x="6" y="131"/>
                  </a:lnTo>
                  <a:lnTo>
                    <a:pt x="3" y="129"/>
                  </a:lnTo>
                  <a:lnTo>
                    <a:pt x="2" y="126"/>
                  </a:lnTo>
                  <a:lnTo>
                    <a:pt x="0" y="122"/>
                  </a:lnTo>
                  <a:lnTo>
                    <a:pt x="0" y="12"/>
                  </a:lnTo>
                  <a:lnTo>
                    <a:pt x="2" y="8"/>
                  </a:lnTo>
                  <a:lnTo>
                    <a:pt x="3" y="5"/>
                  </a:lnTo>
                  <a:lnTo>
                    <a:pt x="6" y="3"/>
                  </a:lnTo>
                  <a:lnTo>
                    <a:pt x="9"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6" name="Down Arrow 15"/>
          <p:cNvSpPr/>
          <p:nvPr/>
        </p:nvSpPr>
        <p:spPr>
          <a:xfrm>
            <a:off x="8520730" y="4250721"/>
            <a:ext cx="460260" cy="451647"/>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9" name="Group 28"/>
          <p:cNvGrpSpPr/>
          <p:nvPr/>
        </p:nvGrpSpPr>
        <p:grpSpPr>
          <a:xfrm>
            <a:off x="1021656" y="1359401"/>
            <a:ext cx="2302383" cy="1944978"/>
            <a:chOff x="1020067" y="1359401"/>
            <a:chExt cx="2302383" cy="1944978"/>
          </a:xfrm>
          <a:solidFill>
            <a:schemeClr val="bg2"/>
          </a:solidFill>
        </p:grpSpPr>
        <p:grpSp>
          <p:nvGrpSpPr>
            <p:cNvPr id="17" name="Group 16"/>
            <p:cNvGrpSpPr/>
            <p:nvPr/>
          </p:nvGrpSpPr>
          <p:grpSpPr>
            <a:xfrm>
              <a:off x="1409623" y="2745363"/>
              <a:ext cx="800784" cy="559016"/>
              <a:chOff x="2208213" y="3494088"/>
              <a:chExt cx="1077913" cy="752475"/>
            </a:xfrm>
            <a:grpFill/>
          </p:grpSpPr>
          <p:sp>
            <p:nvSpPr>
              <p:cNvPr id="18" name="Freeform 6"/>
              <p:cNvSpPr>
                <a:spLocks/>
              </p:cNvSpPr>
              <p:nvPr/>
            </p:nvSpPr>
            <p:spPr bwMode="auto">
              <a:xfrm>
                <a:off x="2208213" y="3494088"/>
                <a:ext cx="1077913" cy="752475"/>
              </a:xfrm>
              <a:custGeom>
                <a:avLst/>
                <a:gdLst>
                  <a:gd name="T0" fmla="*/ 327 w 679"/>
                  <a:gd name="T1" fmla="*/ 4 h 474"/>
                  <a:gd name="T2" fmla="*/ 392 w 679"/>
                  <a:gd name="T3" fmla="*/ 33 h 474"/>
                  <a:gd name="T4" fmla="*/ 402 w 679"/>
                  <a:gd name="T5" fmla="*/ 36 h 474"/>
                  <a:gd name="T6" fmla="*/ 446 w 679"/>
                  <a:gd name="T7" fmla="*/ 41 h 474"/>
                  <a:gd name="T8" fmla="*/ 507 w 679"/>
                  <a:gd name="T9" fmla="*/ 71 h 474"/>
                  <a:gd name="T10" fmla="*/ 534 w 679"/>
                  <a:gd name="T11" fmla="*/ 100 h 474"/>
                  <a:gd name="T12" fmla="*/ 543 w 679"/>
                  <a:gd name="T13" fmla="*/ 104 h 474"/>
                  <a:gd name="T14" fmla="*/ 604 w 679"/>
                  <a:gd name="T15" fmla="*/ 122 h 474"/>
                  <a:gd name="T16" fmla="*/ 649 w 679"/>
                  <a:gd name="T17" fmla="*/ 163 h 474"/>
                  <a:gd name="T18" fmla="*/ 675 w 679"/>
                  <a:gd name="T19" fmla="*/ 219 h 474"/>
                  <a:gd name="T20" fmla="*/ 675 w 679"/>
                  <a:gd name="T21" fmla="*/ 286 h 474"/>
                  <a:gd name="T22" fmla="*/ 646 w 679"/>
                  <a:gd name="T23" fmla="*/ 345 h 474"/>
                  <a:gd name="T24" fmla="*/ 596 w 679"/>
                  <a:gd name="T25" fmla="*/ 384 h 474"/>
                  <a:gd name="T26" fmla="*/ 531 w 679"/>
                  <a:gd name="T27" fmla="*/ 399 h 474"/>
                  <a:gd name="T28" fmla="*/ 549 w 679"/>
                  <a:gd name="T29" fmla="*/ 339 h 474"/>
                  <a:gd name="T30" fmla="*/ 591 w 679"/>
                  <a:gd name="T31" fmla="*/ 318 h 474"/>
                  <a:gd name="T32" fmla="*/ 617 w 679"/>
                  <a:gd name="T33" fmla="*/ 277 h 474"/>
                  <a:gd name="T34" fmla="*/ 616 w 679"/>
                  <a:gd name="T35" fmla="*/ 224 h 474"/>
                  <a:gd name="T36" fmla="*/ 584 w 679"/>
                  <a:gd name="T37" fmla="*/ 178 h 474"/>
                  <a:gd name="T38" fmla="*/ 531 w 679"/>
                  <a:gd name="T39" fmla="*/ 162 h 474"/>
                  <a:gd name="T40" fmla="*/ 510 w 679"/>
                  <a:gd name="T41" fmla="*/ 160 h 474"/>
                  <a:gd name="T42" fmla="*/ 492 w 679"/>
                  <a:gd name="T43" fmla="*/ 145 h 474"/>
                  <a:gd name="T44" fmla="*/ 458 w 679"/>
                  <a:gd name="T45" fmla="*/ 109 h 474"/>
                  <a:gd name="T46" fmla="*/ 411 w 679"/>
                  <a:gd name="T47" fmla="*/ 95 h 474"/>
                  <a:gd name="T48" fmla="*/ 393 w 679"/>
                  <a:gd name="T49" fmla="*/ 97 h 474"/>
                  <a:gd name="T50" fmla="*/ 366 w 679"/>
                  <a:gd name="T51" fmla="*/ 89 h 474"/>
                  <a:gd name="T52" fmla="*/ 319 w 679"/>
                  <a:gd name="T53" fmla="*/ 62 h 474"/>
                  <a:gd name="T54" fmla="*/ 262 w 679"/>
                  <a:gd name="T55" fmla="*/ 62 h 474"/>
                  <a:gd name="T56" fmla="*/ 215 w 679"/>
                  <a:gd name="T57" fmla="*/ 91 h 474"/>
                  <a:gd name="T58" fmla="*/ 186 w 679"/>
                  <a:gd name="T59" fmla="*/ 141 h 474"/>
                  <a:gd name="T60" fmla="*/ 169 w 679"/>
                  <a:gd name="T61" fmla="*/ 160 h 474"/>
                  <a:gd name="T62" fmla="*/ 148 w 679"/>
                  <a:gd name="T63" fmla="*/ 162 h 474"/>
                  <a:gd name="T64" fmla="*/ 95 w 679"/>
                  <a:gd name="T65" fmla="*/ 178 h 474"/>
                  <a:gd name="T66" fmla="*/ 64 w 679"/>
                  <a:gd name="T67" fmla="*/ 224 h 474"/>
                  <a:gd name="T68" fmla="*/ 64 w 679"/>
                  <a:gd name="T69" fmla="*/ 280 h 474"/>
                  <a:gd name="T70" fmla="*/ 95 w 679"/>
                  <a:gd name="T71" fmla="*/ 324 h 474"/>
                  <a:gd name="T72" fmla="*/ 148 w 679"/>
                  <a:gd name="T73" fmla="*/ 342 h 474"/>
                  <a:gd name="T74" fmla="*/ 216 w 679"/>
                  <a:gd name="T75" fmla="*/ 392 h 474"/>
                  <a:gd name="T76" fmla="*/ 259 w 679"/>
                  <a:gd name="T77" fmla="*/ 303 h 474"/>
                  <a:gd name="T78" fmla="*/ 289 w 679"/>
                  <a:gd name="T79" fmla="*/ 290 h 474"/>
                  <a:gd name="T80" fmla="*/ 427 w 679"/>
                  <a:gd name="T81" fmla="*/ 260 h 474"/>
                  <a:gd name="T82" fmla="*/ 434 w 679"/>
                  <a:gd name="T83" fmla="*/ 254 h 474"/>
                  <a:gd name="T84" fmla="*/ 529 w 679"/>
                  <a:gd name="T85" fmla="*/ 253 h 474"/>
                  <a:gd name="T86" fmla="*/ 540 w 679"/>
                  <a:gd name="T87" fmla="*/ 256 h 474"/>
                  <a:gd name="T88" fmla="*/ 546 w 679"/>
                  <a:gd name="T89" fmla="*/ 265 h 474"/>
                  <a:gd name="T90" fmla="*/ 545 w 679"/>
                  <a:gd name="T91" fmla="*/ 275 h 474"/>
                  <a:gd name="T92" fmla="*/ 180 w 679"/>
                  <a:gd name="T93" fmla="*/ 474 h 474"/>
                  <a:gd name="T94" fmla="*/ 148 w 679"/>
                  <a:gd name="T95" fmla="*/ 399 h 474"/>
                  <a:gd name="T96" fmla="*/ 83 w 679"/>
                  <a:gd name="T97" fmla="*/ 384 h 474"/>
                  <a:gd name="T98" fmla="*/ 33 w 679"/>
                  <a:gd name="T99" fmla="*/ 345 h 474"/>
                  <a:gd name="T100" fmla="*/ 5 w 679"/>
                  <a:gd name="T101" fmla="*/ 286 h 474"/>
                  <a:gd name="T102" fmla="*/ 5 w 679"/>
                  <a:gd name="T103" fmla="*/ 215 h 474"/>
                  <a:gd name="T104" fmla="*/ 36 w 679"/>
                  <a:gd name="T105" fmla="*/ 154 h 474"/>
                  <a:gd name="T106" fmla="*/ 94 w 679"/>
                  <a:gd name="T107" fmla="*/ 113 h 474"/>
                  <a:gd name="T108" fmla="*/ 133 w 679"/>
                  <a:gd name="T109" fmla="*/ 103 h 474"/>
                  <a:gd name="T110" fmla="*/ 141 w 679"/>
                  <a:gd name="T111" fmla="*/ 95 h 474"/>
                  <a:gd name="T112" fmla="*/ 177 w 679"/>
                  <a:gd name="T113" fmla="*/ 45 h 474"/>
                  <a:gd name="T114" fmla="*/ 228 w 679"/>
                  <a:gd name="T115" fmla="*/ 12 h 474"/>
                  <a:gd name="T116" fmla="*/ 290 w 679"/>
                  <a:gd name="T11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9" h="474">
                    <a:moveTo>
                      <a:pt x="290" y="0"/>
                    </a:moveTo>
                    <a:lnTo>
                      <a:pt x="327" y="4"/>
                    </a:lnTo>
                    <a:lnTo>
                      <a:pt x="360" y="15"/>
                    </a:lnTo>
                    <a:lnTo>
                      <a:pt x="392" y="33"/>
                    </a:lnTo>
                    <a:lnTo>
                      <a:pt x="396" y="36"/>
                    </a:lnTo>
                    <a:lnTo>
                      <a:pt x="402" y="36"/>
                    </a:lnTo>
                    <a:lnTo>
                      <a:pt x="411" y="36"/>
                    </a:lnTo>
                    <a:lnTo>
                      <a:pt x="446" y="41"/>
                    </a:lnTo>
                    <a:lnTo>
                      <a:pt x="478" y="53"/>
                    </a:lnTo>
                    <a:lnTo>
                      <a:pt x="507" y="71"/>
                    </a:lnTo>
                    <a:lnTo>
                      <a:pt x="531" y="97"/>
                    </a:lnTo>
                    <a:lnTo>
                      <a:pt x="534" y="100"/>
                    </a:lnTo>
                    <a:lnTo>
                      <a:pt x="539" y="103"/>
                    </a:lnTo>
                    <a:lnTo>
                      <a:pt x="543" y="104"/>
                    </a:lnTo>
                    <a:lnTo>
                      <a:pt x="575" y="110"/>
                    </a:lnTo>
                    <a:lnTo>
                      <a:pt x="604" y="122"/>
                    </a:lnTo>
                    <a:lnTo>
                      <a:pt x="628" y="141"/>
                    </a:lnTo>
                    <a:lnTo>
                      <a:pt x="649" y="163"/>
                    </a:lnTo>
                    <a:lnTo>
                      <a:pt x="666" y="189"/>
                    </a:lnTo>
                    <a:lnTo>
                      <a:pt x="675" y="219"/>
                    </a:lnTo>
                    <a:lnTo>
                      <a:pt x="679" y="251"/>
                    </a:lnTo>
                    <a:lnTo>
                      <a:pt x="675" y="286"/>
                    </a:lnTo>
                    <a:lnTo>
                      <a:pt x="664" y="316"/>
                    </a:lnTo>
                    <a:lnTo>
                      <a:pt x="646" y="345"/>
                    </a:lnTo>
                    <a:lnTo>
                      <a:pt x="623" y="368"/>
                    </a:lnTo>
                    <a:lnTo>
                      <a:pt x="596" y="384"/>
                    </a:lnTo>
                    <a:lnTo>
                      <a:pt x="564" y="396"/>
                    </a:lnTo>
                    <a:lnTo>
                      <a:pt x="531" y="399"/>
                    </a:lnTo>
                    <a:lnTo>
                      <a:pt x="523" y="399"/>
                    </a:lnTo>
                    <a:lnTo>
                      <a:pt x="549" y="339"/>
                    </a:lnTo>
                    <a:lnTo>
                      <a:pt x="572" y="331"/>
                    </a:lnTo>
                    <a:lnTo>
                      <a:pt x="591" y="318"/>
                    </a:lnTo>
                    <a:lnTo>
                      <a:pt x="607" y="298"/>
                    </a:lnTo>
                    <a:lnTo>
                      <a:pt x="617" y="277"/>
                    </a:lnTo>
                    <a:lnTo>
                      <a:pt x="620" y="251"/>
                    </a:lnTo>
                    <a:lnTo>
                      <a:pt x="616" y="224"/>
                    </a:lnTo>
                    <a:lnTo>
                      <a:pt x="604" y="198"/>
                    </a:lnTo>
                    <a:lnTo>
                      <a:pt x="584" y="178"/>
                    </a:lnTo>
                    <a:lnTo>
                      <a:pt x="558" y="166"/>
                    </a:lnTo>
                    <a:lnTo>
                      <a:pt x="531" y="162"/>
                    </a:lnTo>
                    <a:lnTo>
                      <a:pt x="522" y="162"/>
                    </a:lnTo>
                    <a:lnTo>
                      <a:pt x="510" y="160"/>
                    </a:lnTo>
                    <a:lnTo>
                      <a:pt x="499" y="156"/>
                    </a:lnTo>
                    <a:lnTo>
                      <a:pt x="492" y="145"/>
                    </a:lnTo>
                    <a:lnTo>
                      <a:pt x="478" y="124"/>
                    </a:lnTo>
                    <a:lnTo>
                      <a:pt x="458" y="109"/>
                    </a:lnTo>
                    <a:lnTo>
                      <a:pt x="437" y="98"/>
                    </a:lnTo>
                    <a:lnTo>
                      <a:pt x="411" y="95"/>
                    </a:lnTo>
                    <a:lnTo>
                      <a:pt x="402" y="95"/>
                    </a:lnTo>
                    <a:lnTo>
                      <a:pt x="393" y="97"/>
                    </a:lnTo>
                    <a:lnTo>
                      <a:pt x="378" y="97"/>
                    </a:lnTo>
                    <a:lnTo>
                      <a:pt x="366" y="89"/>
                    </a:lnTo>
                    <a:lnTo>
                      <a:pt x="345" y="73"/>
                    </a:lnTo>
                    <a:lnTo>
                      <a:pt x="319" y="62"/>
                    </a:lnTo>
                    <a:lnTo>
                      <a:pt x="290" y="59"/>
                    </a:lnTo>
                    <a:lnTo>
                      <a:pt x="262" y="62"/>
                    </a:lnTo>
                    <a:lnTo>
                      <a:pt x="236" y="73"/>
                    </a:lnTo>
                    <a:lnTo>
                      <a:pt x="215" y="91"/>
                    </a:lnTo>
                    <a:lnTo>
                      <a:pt x="197" y="113"/>
                    </a:lnTo>
                    <a:lnTo>
                      <a:pt x="186" y="141"/>
                    </a:lnTo>
                    <a:lnTo>
                      <a:pt x="180" y="153"/>
                    </a:lnTo>
                    <a:lnTo>
                      <a:pt x="169" y="160"/>
                    </a:lnTo>
                    <a:lnTo>
                      <a:pt x="156" y="162"/>
                    </a:lnTo>
                    <a:lnTo>
                      <a:pt x="148" y="162"/>
                    </a:lnTo>
                    <a:lnTo>
                      <a:pt x="120" y="166"/>
                    </a:lnTo>
                    <a:lnTo>
                      <a:pt x="95" y="178"/>
                    </a:lnTo>
                    <a:lnTo>
                      <a:pt x="76" y="198"/>
                    </a:lnTo>
                    <a:lnTo>
                      <a:pt x="64" y="224"/>
                    </a:lnTo>
                    <a:lnTo>
                      <a:pt x="59" y="251"/>
                    </a:lnTo>
                    <a:lnTo>
                      <a:pt x="64" y="280"/>
                    </a:lnTo>
                    <a:lnTo>
                      <a:pt x="76" y="304"/>
                    </a:lnTo>
                    <a:lnTo>
                      <a:pt x="95" y="324"/>
                    </a:lnTo>
                    <a:lnTo>
                      <a:pt x="120" y="337"/>
                    </a:lnTo>
                    <a:lnTo>
                      <a:pt x="148" y="342"/>
                    </a:lnTo>
                    <a:lnTo>
                      <a:pt x="216" y="342"/>
                    </a:lnTo>
                    <a:lnTo>
                      <a:pt x="216" y="392"/>
                    </a:lnTo>
                    <a:lnTo>
                      <a:pt x="250" y="316"/>
                    </a:lnTo>
                    <a:lnTo>
                      <a:pt x="259" y="303"/>
                    </a:lnTo>
                    <a:lnTo>
                      <a:pt x="272" y="293"/>
                    </a:lnTo>
                    <a:lnTo>
                      <a:pt x="289" y="290"/>
                    </a:lnTo>
                    <a:lnTo>
                      <a:pt x="405" y="290"/>
                    </a:lnTo>
                    <a:lnTo>
                      <a:pt x="427" y="260"/>
                    </a:lnTo>
                    <a:lnTo>
                      <a:pt x="430" y="256"/>
                    </a:lnTo>
                    <a:lnTo>
                      <a:pt x="434" y="254"/>
                    </a:lnTo>
                    <a:lnTo>
                      <a:pt x="440" y="253"/>
                    </a:lnTo>
                    <a:lnTo>
                      <a:pt x="529" y="253"/>
                    </a:lnTo>
                    <a:lnTo>
                      <a:pt x="536" y="254"/>
                    </a:lnTo>
                    <a:lnTo>
                      <a:pt x="540" y="256"/>
                    </a:lnTo>
                    <a:lnTo>
                      <a:pt x="543" y="260"/>
                    </a:lnTo>
                    <a:lnTo>
                      <a:pt x="546" y="265"/>
                    </a:lnTo>
                    <a:lnTo>
                      <a:pt x="546" y="271"/>
                    </a:lnTo>
                    <a:lnTo>
                      <a:pt x="545" y="275"/>
                    </a:lnTo>
                    <a:lnTo>
                      <a:pt x="458" y="474"/>
                    </a:lnTo>
                    <a:lnTo>
                      <a:pt x="180" y="474"/>
                    </a:lnTo>
                    <a:lnTo>
                      <a:pt x="180" y="399"/>
                    </a:lnTo>
                    <a:lnTo>
                      <a:pt x="148" y="399"/>
                    </a:lnTo>
                    <a:lnTo>
                      <a:pt x="115" y="396"/>
                    </a:lnTo>
                    <a:lnTo>
                      <a:pt x="83" y="384"/>
                    </a:lnTo>
                    <a:lnTo>
                      <a:pt x="56" y="368"/>
                    </a:lnTo>
                    <a:lnTo>
                      <a:pt x="33" y="345"/>
                    </a:lnTo>
                    <a:lnTo>
                      <a:pt x="15" y="316"/>
                    </a:lnTo>
                    <a:lnTo>
                      <a:pt x="5" y="286"/>
                    </a:lnTo>
                    <a:lnTo>
                      <a:pt x="0" y="251"/>
                    </a:lnTo>
                    <a:lnTo>
                      <a:pt x="5" y="215"/>
                    </a:lnTo>
                    <a:lnTo>
                      <a:pt x="17" y="183"/>
                    </a:lnTo>
                    <a:lnTo>
                      <a:pt x="36" y="154"/>
                    </a:lnTo>
                    <a:lnTo>
                      <a:pt x="62" y="130"/>
                    </a:lnTo>
                    <a:lnTo>
                      <a:pt x="94" y="113"/>
                    </a:lnTo>
                    <a:lnTo>
                      <a:pt x="127" y="104"/>
                    </a:lnTo>
                    <a:lnTo>
                      <a:pt x="133" y="103"/>
                    </a:lnTo>
                    <a:lnTo>
                      <a:pt x="138" y="100"/>
                    </a:lnTo>
                    <a:lnTo>
                      <a:pt x="141" y="95"/>
                    </a:lnTo>
                    <a:lnTo>
                      <a:pt x="157" y="68"/>
                    </a:lnTo>
                    <a:lnTo>
                      <a:pt x="177" y="45"/>
                    </a:lnTo>
                    <a:lnTo>
                      <a:pt x="201" y="26"/>
                    </a:lnTo>
                    <a:lnTo>
                      <a:pt x="228" y="12"/>
                    </a:lnTo>
                    <a:lnTo>
                      <a:pt x="259" y="3"/>
                    </a:lnTo>
                    <a:lnTo>
                      <a:pt x="2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9" name="Freeform 7"/>
              <p:cNvSpPr>
                <a:spLocks/>
              </p:cNvSpPr>
              <p:nvPr/>
            </p:nvSpPr>
            <p:spPr bwMode="auto">
              <a:xfrm>
                <a:off x="2620963" y="3717925"/>
                <a:ext cx="250825" cy="68263"/>
              </a:xfrm>
              <a:custGeom>
                <a:avLst/>
                <a:gdLst>
                  <a:gd name="T0" fmla="*/ 23 w 158"/>
                  <a:gd name="T1" fmla="*/ 0 h 43"/>
                  <a:gd name="T2" fmla="*/ 136 w 158"/>
                  <a:gd name="T3" fmla="*/ 0 h 43"/>
                  <a:gd name="T4" fmla="*/ 142 w 158"/>
                  <a:gd name="T5" fmla="*/ 1 h 43"/>
                  <a:gd name="T6" fmla="*/ 148 w 158"/>
                  <a:gd name="T7" fmla="*/ 4 h 43"/>
                  <a:gd name="T8" fmla="*/ 153 w 158"/>
                  <a:gd name="T9" fmla="*/ 9 h 43"/>
                  <a:gd name="T10" fmla="*/ 158 w 158"/>
                  <a:gd name="T11" fmla="*/ 15 h 43"/>
                  <a:gd name="T12" fmla="*/ 158 w 158"/>
                  <a:gd name="T13" fmla="*/ 21 h 43"/>
                  <a:gd name="T14" fmla="*/ 158 w 158"/>
                  <a:gd name="T15" fmla="*/ 28 h 43"/>
                  <a:gd name="T16" fmla="*/ 153 w 158"/>
                  <a:gd name="T17" fmla="*/ 34 h 43"/>
                  <a:gd name="T18" fmla="*/ 148 w 158"/>
                  <a:gd name="T19" fmla="*/ 39 h 43"/>
                  <a:gd name="T20" fmla="*/ 142 w 158"/>
                  <a:gd name="T21" fmla="*/ 42 h 43"/>
                  <a:gd name="T22" fmla="*/ 136 w 158"/>
                  <a:gd name="T23" fmla="*/ 43 h 43"/>
                  <a:gd name="T24" fmla="*/ 23 w 158"/>
                  <a:gd name="T25" fmla="*/ 43 h 43"/>
                  <a:gd name="T26" fmla="*/ 15 w 158"/>
                  <a:gd name="T27" fmla="*/ 42 h 43"/>
                  <a:gd name="T28" fmla="*/ 9 w 158"/>
                  <a:gd name="T29" fmla="*/ 39 h 43"/>
                  <a:gd name="T30" fmla="*/ 5 w 158"/>
                  <a:gd name="T31" fmla="*/ 34 h 43"/>
                  <a:gd name="T32" fmla="*/ 2 w 158"/>
                  <a:gd name="T33" fmla="*/ 28 h 43"/>
                  <a:gd name="T34" fmla="*/ 0 w 158"/>
                  <a:gd name="T35" fmla="*/ 21 h 43"/>
                  <a:gd name="T36" fmla="*/ 2 w 158"/>
                  <a:gd name="T37" fmla="*/ 15 h 43"/>
                  <a:gd name="T38" fmla="*/ 5 w 158"/>
                  <a:gd name="T39" fmla="*/ 9 h 43"/>
                  <a:gd name="T40" fmla="*/ 9 w 158"/>
                  <a:gd name="T41" fmla="*/ 4 h 43"/>
                  <a:gd name="T42" fmla="*/ 15 w 158"/>
                  <a:gd name="T43" fmla="*/ 1 h 43"/>
                  <a:gd name="T44" fmla="*/ 23 w 158"/>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43">
                    <a:moveTo>
                      <a:pt x="23" y="0"/>
                    </a:moveTo>
                    <a:lnTo>
                      <a:pt x="136" y="0"/>
                    </a:lnTo>
                    <a:lnTo>
                      <a:pt x="142" y="1"/>
                    </a:lnTo>
                    <a:lnTo>
                      <a:pt x="148" y="4"/>
                    </a:lnTo>
                    <a:lnTo>
                      <a:pt x="153" y="9"/>
                    </a:lnTo>
                    <a:lnTo>
                      <a:pt x="158" y="15"/>
                    </a:lnTo>
                    <a:lnTo>
                      <a:pt x="158" y="21"/>
                    </a:lnTo>
                    <a:lnTo>
                      <a:pt x="158" y="28"/>
                    </a:lnTo>
                    <a:lnTo>
                      <a:pt x="153" y="34"/>
                    </a:lnTo>
                    <a:lnTo>
                      <a:pt x="148" y="39"/>
                    </a:lnTo>
                    <a:lnTo>
                      <a:pt x="142" y="42"/>
                    </a:lnTo>
                    <a:lnTo>
                      <a:pt x="136" y="43"/>
                    </a:lnTo>
                    <a:lnTo>
                      <a:pt x="23" y="43"/>
                    </a:lnTo>
                    <a:lnTo>
                      <a:pt x="15" y="42"/>
                    </a:lnTo>
                    <a:lnTo>
                      <a:pt x="9" y="39"/>
                    </a:lnTo>
                    <a:lnTo>
                      <a:pt x="5" y="34"/>
                    </a:lnTo>
                    <a:lnTo>
                      <a:pt x="2" y="28"/>
                    </a:lnTo>
                    <a:lnTo>
                      <a:pt x="0" y="21"/>
                    </a:lnTo>
                    <a:lnTo>
                      <a:pt x="2" y="15"/>
                    </a:lnTo>
                    <a:lnTo>
                      <a:pt x="5" y="9"/>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0" name="Freeform 8"/>
              <p:cNvSpPr>
                <a:spLocks/>
              </p:cNvSpPr>
              <p:nvPr/>
            </p:nvSpPr>
            <p:spPr bwMode="auto">
              <a:xfrm>
                <a:off x="2574926" y="3811588"/>
                <a:ext cx="344488" cy="69850"/>
              </a:xfrm>
              <a:custGeom>
                <a:avLst/>
                <a:gdLst>
                  <a:gd name="T0" fmla="*/ 23 w 217"/>
                  <a:gd name="T1" fmla="*/ 0 h 44"/>
                  <a:gd name="T2" fmla="*/ 194 w 217"/>
                  <a:gd name="T3" fmla="*/ 0 h 44"/>
                  <a:gd name="T4" fmla="*/ 202 w 217"/>
                  <a:gd name="T5" fmla="*/ 1 h 44"/>
                  <a:gd name="T6" fmla="*/ 208 w 217"/>
                  <a:gd name="T7" fmla="*/ 4 h 44"/>
                  <a:gd name="T8" fmla="*/ 212 w 217"/>
                  <a:gd name="T9" fmla="*/ 9 h 44"/>
                  <a:gd name="T10" fmla="*/ 215 w 217"/>
                  <a:gd name="T11" fmla="*/ 15 h 44"/>
                  <a:gd name="T12" fmla="*/ 217 w 217"/>
                  <a:gd name="T13" fmla="*/ 22 h 44"/>
                  <a:gd name="T14" fmla="*/ 215 w 217"/>
                  <a:gd name="T15" fmla="*/ 28 h 44"/>
                  <a:gd name="T16" fmla="*/ 212 w 217"/>
                  <a:gd name="T17" fmla="*/ 34 h 44"/>
                  <a:gd name="T18" fmla="*/ 208 w 217"/>
                  <a:gd name="T19" fmla="*/ 39 h 44"/>
                  <a:gd name="T20" fmla="*/ 202 w 217"/>
                  <a:gd name="T21" fmla="*/ 42 h 44"/>
                  <a:gd name="T22" fmla="*/ 194 w 217"/>
                  <a:gd name="T23" fmla="*/ 44 h 44"/>
                  <a:gd name="T24" fmla="*/ 23 w 217"/>
                  <a:gd name="T25" fmla="*/ 44 h 44"/>
                  <a:gd name="T26" fmla="*/ 16 w 217"/>
                  <a:gd name="T27" fmla="*/ 42 h 44"/>
                  <a:gd name="T28" fmla="*/ 10 w 217"/>
                  <a:gd name="T29" fmla="*/ 39 h 44"/>
                  <a:gd name="T30" fmla="*/ 5 w 217"/>
                  <a:gd name="T31" fmla="*/ 34 h 44"/>
                  <a:gd name="T32" fmla="*/ 2 w 217"/>
                  <a:gd name="T33" fmla="*/ 28 h 44"/>
                  <a:gd name="T34" fmla="*/ 0 w 217"/>
                  <a:gd name="T35" fmla="*/ 22 h 44"/>
                  <a:gd name="T36" fmla="*/ 2 w 217"/>
                  <a:gd name="T37" fmla="*/ 15 h 44"/>
                  <a:gd name="T38" fmla="*/ 5 w 217"/>
                  <a:gd name="T39" fmla="*/ 9 h 44"/>
                  <a:gd name="T40" fmla="*/ 10 w 217"/>
                  <a:gd name="T41" fmla="*/ 4 h 44"/>
                  <a:gd name="T42" fmla="*/ 16 w 217"/>
                  <a:gd name="T43" fmla="*/ 1 h 44"/>
                  <a:gd name="T44" fmla="*/ 23 w 217"/>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44">
                    <a:moveTo>
                      <a:pt x="23" y="0"/>
                    </a:moveTo>
                    <a:lnTo>
                      <a:pt x="194" y="0"/>
                    </a:lnTo>
                    <a:lnTo>
                      <a:pt x="202" y="1"/>
                    </a:lnTo>
                    <a:lnTo>
                      <a:pt x="208" y="4"/>
                    </a:lnTo>
                    <a:lnTo>
                      <a:pt x="212" y="9"/>
                    </a:lnTo>
                    <a:lnTo>
                      <a:pt x="215" y="15"/>
                    </a:lnTo>
                    <a:lnTo>
                      <a:pt x="217" y="22"/>
                    </a:lnTo>
                    <a:lnTo>
                      <a:pt x="215" y="28"/>
                    </a:lnTo>
                    <a:lnTo>
                      <a:pt x="212" y="34"/>
                    </a:lnTo>
                    <a:lnTo>
                      <a:pt x="208" y="39"/>
                    </a:lnTo>
                    <a:lnTo>
                      <a:pt x="202" y="42"/>
                    </a:lnTo>
                    <a:lnTo>
                      <a:pt x="194" y="44"/>
                    </a:lnTo>
                    <a:lnTo>
                      <a:pt x="23" y="44"/>
                    </a:lnTo>
                    <a:lnTo>
                      <a:pt x="16" y="42"/>
                    </a:lnTo>
                    <a:lnTo>
                      <a:pt x="10" y="39"/>
                    </a:lnTo>
                    <a:lnTo>
                      <a:pt x="5" y="34"/>
                    </a:lnTo>
                    <a:lnTo>
                      <a:pt x="2" y="28"/>
                    </a:lnTo>
                    <a:lnTo>
                      <a:pt x="0" y="22"/>
                    </a:lnTo>
                    <a:lnTo>
                      <a:pt x="2" y="15"/>
                    </a:lnTo>
                    <a:lnTo>
                      <a:pt x="5" y="9"/>
                    </a:lnTo>
                    <a:lnTo>
                      <a:pt x="10" y="4"/>
                    </a:lnTo>
                    <a:lnTo>
                      <a:pt x="16"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21" name="Group 20"/>
            <p:cNvGrpSpPr/>
            <p:nvPr/>
          </p:nvGrpSpPr>
          <p:grpSpPr>
            <a:xfrm>
              <a:off x="1084030" y="1770397"/>
              <a:ext cx="387103" cy="322989"/>
              <a:chOff x="3937001" y="3446463"/>
              <a:chExt cx="1016000" cy="847725"/>
            </a:xfrm>
            <a:grpFill/>
          </p:grpSpPr>
          <p:sp>
            <p:nvSpPr>
              <p:cNvPr id="22" name="Freeform 9"/>
              <p:cNvSpPr>
                <a:spLocks noEditPoints="1"/>
              </p:cNvSpPr>
              <p:nvPr/>
            </p:nvSpPr>
            <p:spPr bwMode="auto">
              <a:xfrm>
                <a:off x="4194176" y="3816350"/>
                <a:ext cx="501650" cy="477838"/>
              </a:xfrm>
              <a:custGeom>
                <a:avLst/>
                <a:gdLst>
                  <a:gd name="T0" fmla="*/ 48 w 316"/>
                  <a:gd name="T1" fmla="*/ 90 h 301"/>
                  <a:gd name="T2" fmla="*/ 42 w 316"/>
                  <a:gd name="T3" fmla="*/ 96 h 301"/>
                  <a:gd name="T4" fmla="*/ 42 w 316"/>
                  <a:gd name="T5" fmla="*/ 248 h 301"/>
                  <a:gd name="T6" fmla="*/ 45 w 316"/>
                  <a:gd name="T7" fmla="*/ 255 h 301"/>
                  <a:gd name="T8" fmla="*/ 53 w 316"/>
                  <a:gd name="T9" fmla="*/ 258 h 301"/>
                  <a:gd name="T10" fmla="*/ 266 w 316"/>
                  <a:gd name="T11" fmla="*/ 258 h 301"/>
                  <a:gd name="T12" fmla="*/ 272 w 316"/>
                  <a:gd name="T13" fmla="*/ 252 h 301"/>
                  <a:gd name="T14" fmla="*/ 274 w 316"/>
                  <a:gd name="T15" fmla="*/ 101 h 301"/>
                  <a:gd name="T16" fmla="*/ 271 w 316"/>
                  <a:gd name="T17" fmla="*/ 93 h 301"/>
                  <a:gd name="T18" fmla="*/ 262 w 316"/>
                  <a:gd name="T19" fmla="*/ 90 h 301"/>
                  <a:gd name="T20" fmla="*/ 241 w 316"/>
                  <a:gd name="T21" fmla="*/ 25 h 301"/>
                  <a:gd name="T22" fmla="*/ 230 w 316"/>
                  <a:gd name="T23" fmla="*/ 28 h 301"/>
                  <a:gd name="T24" fmla="*/ 222 w 316"/>
                  <a:gd name="T25" fmla="*/ 39 h 301"/>
                  <a:gd name="T26" fmla="*/ 222 w 316"/>
                  <a:gd name="T27" fmla="*/ 51 h 301"/>
                  <a:gd name="T28" fmla="*/ 230 w 316"/>
                  <a:gd name="T29" fmla="*/ 60 h 301"/>
                  <a:gd name="T30" fmla="*/ 241 w 316"/>
                  <a:gd name="T31" fmla="*/ 65 h 301"/>
                  <a:gd name="T32" fmla="*/ 253 w 316"/>
                  <a:gd name="T33" fmla="*/ 60 h 301"/>
                  <a:gd name="T34" fmla="*/ 260 w 316"/>
                  <a:gd name="T35" fmla="*/ 51 h 301"/>
                  <a:gd name="T36" fmla="*/ 260 w 316"/>
                  <a:gd name="T37" fmla="*/ 39 h 301"/>
                  <a:gd name="T38" fmla="*/ 253 w 316"/>
                  <a:gd name="T39" fmla="*/ 28 h 301"/>
                  <a:gd name="T40" fmla="*/ 241 w 316"/>
                  <a:gd name="T41" fmla="*/ 25 h 301"/>
                  <a:gd name="T42" fmla="*/ 68 w 316"/>
                  <a:gd name="T43" fmla="*/ 25 h 301"/>
                  <a:gd name="T44" fmla="*/ 59 w 316"/>
                  <a:gd name="T45" fmla="*/ 33 h 301"/>
                  <a:gd name="T46" fmla="*/ 54 w 316"/>
                  <a:gd name="T47" fmla="*/ 45 h 301"/>
                  <a:gd name="T48" fmla="*/ 59 w 316"/>
                  <a:gd name="T49" fmla="*/ 56 h 301"/>
                  <a:gd name="T50" fmla="*/ 68 w 316"/>
                  <a:gd name="T51" fmla="*/ 63 h 301"/>
                  <a:gd name="T52" fmla="*/ 80 w 316"/>
                  <a:gd name="T53" fmla="*/ 63 h 301"/>
                  <a:gd name="T54" fmla="*/ 91 w 316"/>
                  <a:gd name="T55" fmla="*/ 56 h 301"/>
                  <a:gd name="T56" fmla="*/ 94 w 316"/>
                  <a:gd name="T57" fmla="*/ 45 h 301"/>
                  <a:gd name="T58" fmla="*/ 91 w 316"/>
                  <a:gd name="T59" fmla="*/ 33 h 301"/>
                  <a:gd name="T60" fmla="*/ 80 w 316"/>
                  <a:gd name="T61" fmla="*/ 25 h 301"/>
                  <a:gd name="T62" fmla="*/ 41 w 316"/>
                  <a:gd name="T63" fmla="*/ 0 h 301"/>
                  <a:gd name="T64" fmla="*/ 290 w 316"/>
                  <a:gd name="T65" fmla="*/ 3 h 301"/>
                  <a:gd name="T66" fmla="*/ 313 w 316"/>
                  <a:gd name="T67" fmla="*/ 25 h 301"/>
                  <a:gd name="T68" fmla="*/ 316 w 316"/>
                  <a:gd name="T69" fmla="*/ 260 h 301"/>
                  <a:gd name="T70" fmla="*/ 304 w 316"/>
                  <a:gd name="T71" fmla="*/ 289 h 301"/>
                  <a:gd name="T72" fmla="*/ 275 w 316"/>
                  <a:gd name="T73" fmla="*/ 301 h 301"/>
                  <a:gd name="T74" fmla="*/ 24 w 316"/>
                  <a:gd name="T75" fmla="*/ 298 h 301"/>
                  <a:gd name="T76" fmla="*/ 3 w 316"/>
                  <a:gd name="T77" fmla="*/ 277 h 301"/>
                  <a:gd name="T78" fmla="*/ 0 w 316"/>
                  <a:gd name="T79" fmla="*/ 41 h 301"/>
                  <a:gd name="T80" fmla="*/ 12 w 316"/>
                  <a:gd name="T81" fmla="*/ 12 h 301"/>
                  <a:gd name="T82" fmla="*/ 41 w 316"/>
                  <a:gd name="T8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6" h="301">
                    <a:moveTo>
                      <a:pt x="53" y="90"/>
                    </a:moveTo>
                    <a:lnTo>
                      <a:pt x="48" y="90"/>
                    </a:lnTo>
                    <a:lnTo>
                      <a:pt x="45" y="93"/>
                    </a:lnTo>
                    <a:lnTo>
                      <a:pt x="42" y="96"/>
                    </a:lnTo>
                    <a:lnTo>
                      <a:pt x="42" y="101"/>
                    </a:lnTo>
                    <a:lnTo>
                      <a:pt x="42" y="248"/>
                    </a:lnTo>
                    <a:lnTo>
                      <a:pt x="42" y="252"/>
                    </a:lnTo>
                    <a:lnTo>
                      <a:pt x="45" y="255"/>
                    </a:lnTo>
                    <a:lnTo>
                      <a:pt x="48" y="258"/>
                    </a:lnTo>
                    <a:lnTo>
                      <a:pt x="53" y="258"/>
                    </a:lnTo>
                    <a:lnTo>
                      <a:pt x="262" y="258"/>
                    </a:lnTo>
                    <a:lnTo>
                      <a:pt x="266" y="258"/>
                    </a:lnTo>
                    <a:lnTo>
                      <a:pt x="271" y="255"/>
                    </a:lnTo>
                    <a:lnTo>
                      <a:pt x="272" y="252"/>
                    </a:lnTo>
                    <a:lnTo>
                      <a:pt x="274" y="248"/>
                    </a:lnTo>
                    <a:lnTo>
                      <a:pt x="274" y="101"/>
                    </a:lnTo>
                    <a:lnTo>
                      <a:pt x="272" y="96"/>
                    </a:lnTo>
                    <a:lnTo>
                      <a:pt x="271" y="93"/>
                    </a:lnTo>
                    <a:lnTo>
                      <a:pt x="266" y="90"/>
                    </a:lnTo>
                    <a:lnTo>
                      <a:pt x="262" y="90"/>
                    </a:lnTo>
                    <a:lnTo>
                      <a:pt x="53" y="90"/>
                    </a:lnTo>
                    <a:close/>
                    <a:moveTo>
                      <a:pt x="241" y="25"/>
                    </a:moveTo>
                    <a:lnTo>
                      <a:pt x="234" y="25"/>
                    </a:lnTo>
                    <a:lnTo>
                      <a:pt x="230" y="28"/>
                    </a:lnTo>
                    <a:lnTo>
                      <a:pt x="225" y="33"/>
                    </a:lnTo>
                    <a:lnTo>
                      <a:pt x="222" y="39"/>
                    </a:lnTo>
                    <a:lnTo>
                      <a:pt x="222" y="45"/>
                    </a:lnTo>
                    <a:lnTo>
                      <a:pt x="222" y="51"/>
                    </a:lnTo>
                    <a:lnTo>
                      <a:pt x="225" y="56"/>
                    </a:lnTo>
                    <a:lnTo>
                      <a:pt x="230" y="60"/>
                    </a:lnTo>
                    <a:lnTo>
                      <a:pt x="234" y="63"/>
                    </a:lnTo>
                    <a:lnTo>
                      <a:pt x="241" y="65"/>
                    </a:lnTo>
                    <a:lnTo>
                      <a:pt x="248" y="63"/>
                    </a:lnTo>
                    <a:lnTo>
                      <a:pt x="253" y="60"/>
                    </a:lnTo>
                    <a:lnTo>
                      <a:pt x="257" y="56"/>
                    </a:lnTo>
                    <a:lnTo>
                      <a:pt x="260" y="51"/>
                    </a:lnTo>
                    <a:lnTo>
                      <a:pt x="260" y="45"/>
                    </a:lnTo>
                    <a:lnTo>
                      <a:pt x="260" y="39"/>
                    </a:lnTo>
                    <a:lnTo>
                      <a:pt x="257" y="33"/>
                    </a:lnTo>
                    <a:lnTo>
                      <a:pt x="253" y="28"/>
                    </a:lnTo>
                    <a:lnTo>
                      <a:pt x="248" y="25"/>
                    </a:lnTo>
                    <a:lnTo>
                      <a:pt x="241" y="25"/>
                    </a:lnTo>
                    <a:close/>
                    <a:moveTo>
                      <a:pt x="74" y="25"/>
                    </a:moveTo>
                    <a:lnTo>
                      <a:pt x="68" y="25"/>
                    </a:lnTo>
                    <a:lnTo>
                      <a:pt x="64" y="28"/>
                    </a:lnTo>
                    <a:lnTo>
                      <a:pt x="59" y="33"/>
                    </a:lnTo>
                    <a:lnTo>
                      <a:pt x="56" y="39"/>
                    </a:lnTo>
                    <a:lnTo>
                      <a:pt x="54" y="45"/>
                    </a:lnTo>
                    <a:lnTo>
                      <a:pt x="56" y="51"/>
                    </a:lnTo>
                    <a:lnTo>
                      <a:pt x="59" y="56"/>
                    </a:lnTo>
                    <a:lnTo>
                      <a:pt x="64" y="60"/>
                    </a:lnTo>
                    <a:lnTo>
                      <a:pt x="68" y="63"/>
                    </a:lnTo>
                    <a:lnTo>
                      <a:pt x="74" y="65"/>
                    </a:lnTo>
                    <a:lnTo>
                      <a:pt x="80" y="63"/>
                    </a:lnTo>
                    <a:lnTo>
                      <a:pt x="86" y="60"/>
                    </a:lnTo>
                    <a:lnTo>
                      <a:pt x="91" y="56"/>
                    </a:lnTo>
                    <a:lnTo>
                      <a:pt x="94" y="51"/>
                    </a:lnTo>
                    <a:lnTo>
                      <a:pt x="94" y="45"/>
                    </a:lnTo>
                    <a:lnTo>
                      <a:pt x="94" y="39"/>
                    </a:lnTo>
                    <a:lnTo>
                      <a:pt x="91" y="33"/>
                    </a:lnTo>
                    <a:lnTo>
                      <a:pt x="86" y="28"/>
                    </a:lnTo>
                    <a:lnTo>
                      <a:pt x="80" y="25"/>
                    </a:lnTo>
                    <a:lnTo>
                      <a:pt x="74" y="25"/>
                    </a:lnTo>
                    <a:close/>
                    <a:moveTo>
                      <a:pt x="41" y="0"/>
                    </a:moveTo>
                    <a:lnTo>
                      <a:pt x="275" y="0"/>
                    </a:lnTo>
                    <a:lnTo>
                      <a:pt x="290" y="3"/>
                    </a:lnTo>
                    <a:lnTo>
                      <a:pt x="304" y="12"/>
                    </a:lnTo>
                    <a:lnTo>
                      <a:pt x="313" y="25"/>
                    </a:lnTo>
                    <a:lnTo>
                      <a:pt x="316" y="41"/>
                    </a:lnTo>
                    <a:lnTo>
                      <a:pt x="316" y="260"/>
                    </a:lnTo>
                    <a:lnTo>
                      <a:pt x="313" y="277"/>
                    </a:lnTo>
                    <a:lnTo>
                      <a:pt x="304" y="289"/>
                    </a:lnTo>
                    <a:lnTo>
                      <a:pt x="290" y="298"/>
                    </a:lnTo>
                    <a:lnTo>
                      <a:pt x="275" y="301"/>
                    </a:lnTo>
                    <a:lnTo>
                      <a:pt x="41" y="301"/>
                    </a:lnTo>
                    <a:lnTo>
                      <a:pt x="24" y="298"/>
                    </a:lnTo>
                    <a:lnTo>
                      <a:pt x="12" y="289"/>
                    </a:lnTo>
                    <a:lnTo>
                      <a:pt x="3" y="277"/>
                    </a:lnTo>
                    <a:lnTo>
                      <a:pt x="0" y="260"/>
                    </a:lnTo>
                    <a:lnTo>
                      <a:pt x="0" y="41"/>
                    </a:lnTo>
                    <a:lnTo>
                      <a:pt x="3" y="25"/>
                    </a:lnTo>
                    <a:lnTo>
                      <a:pt x="12" y="12"/>
                    </a:lnTo>
                    <a:lnTo>
                      <a:pt x="24"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3" name="Freeform 10"/>
              <p:cNvSpPr>
                <a:spLocks/>
              </p:cNvSpPr>
              <p:nvPr/>
            </p:nvSpPr>
            <p:spPr bwMode="auto">
              <a:xfrm>
                <a:off x="3937001" y="3446463"/>
                <a:ext cx="1016000" cy="595313"/>
              </a:xfrm>
              <a:custGeom>
                <a:avLst/>
                <a:gdLst>
                  <a:gd name="T0" fmla="*/ 309 w 640"/>
                  <a:gd name="T1" fmla="*/ 3 h 375"/>
                  <a:gd name="T2" fmla="*/ 369 w 640"/>
                  <a:gd name="T3" fmla="*/ 31 h 375"/>
                  <a:gd name="T4" fmla="*/ 378 w 640"/>
                  <a:gd name="T5" fmla="*/ 34 h 375"/>
                  <a:gd name="T6" fmla="*/ 421 w 640"/>
                  <a:gd name="T7" fmla="*/ 37 h 375"/>
                  <a:gd name="T8" fmla="*/ 478 w 640"/>
                  <a:gd name="T9" fmla="*/ 68 h 375"/>
                  <a:gd name="T10" fmla="*/ 504 w 640"/>
                  <a:gd name="T11" fmla="*/ 95 h 375"/>
                  <a:gd name="T12" fmla="*/ 510 w 640"/>
                  <a:gd name="T13" fmla="*/ 96 h 375"/>
                  <a:gd name="T14" fmla="*/ 575 w 640"/>
                  <a:gd name="T15" fmla="*/ 119 h 375"/>
                  <a:gd name="T16" fmla="*/ 622 w 640"/>
                  <a:gd name="T17" fmla="*/ 168 h 375"/>
                  <a:gd name="T18" fmla="*/ 640 w 640"/>
                  <a:gd name="T19" fmla="*/ 236 h 375"/>
                  <a:gd name="T20" fmla="*/ 626 w 640"/>
                  <a:gd name="T21" fmla="*/ 296 h 375"/>
                  <a:gd name="T22" fmla="*/ 590 w 640"/>
                  <a:gd name="T23" fmla="*/ 343 h 375"/>
                  <a:gd name="T24" fmla="*/ 536 w 640"/>
                  <a:gd name="T25" fmla="*/ 370 h 375"/>
                  <a:gd name="T26" fmla="*/ 505 w 640"/>
                  <a:gd name="T27" fmla="*/ 320 h 375"/>
                  <a:gd name="T28" fmla="*/ 552 w 640"/>
                  <a:gd name="T29" fmla="*/ 302 h 375"/>
                  <a:gd name="T30" fmla="*/ 581 w 640"/>
                  <a:gd name="T31" fmla="*/ 261 h 375"/>
                  <a:gd name="T32" fmla="*/ 580 w 640"/>
                  <a:gd name="T33" fmla="*/ 210 h 375"/>
                  <a:gd name="T34" fmla="*/ 549 w 640"/>
                  <a:gd name="T35" fmla="*/ 168 h 375"/>
                  <a:gd name="T36" fmla="*/ 499 w 640"/>
                  <a:gd name="T37" fmla="*/ 151 h 375"/>
                  <a:gd name="T38" fmla="*/ 480 w 640"/>
                  <a:gd name="T39" fmla="*/ 151 h 375"/>
                  <a:gd name="T40" fmla="*/ 465 w 640"/>
                  <a:gd name="T41" fmla="*/ 136 h 375"/>
                  <a:gd name="T42" fmla="*/ 433 w 640"/>
                  <a:gd name="T43" fmla="*/ 101 h 375"/>
                  <a:gd name="T44" fmla="*/ 387 w 640"/>
                  <a:gd name="T45" fmla="*/ 89 h 375"/>
                  <a:gd name="T46" fmla="*/ 371 w 640"/>
                  <a:gd name="T47" fmla="*/ 90 h 375"/>
                  <a:gd name="T48" fmla="*/ 345 w 640"/>
                  <a:gd name="T49" fmla="*/ 83 h 375"/>
                  <a:gd name="T50" fmla="*/ 301 w 640"/>
                  <a:gd name="T51" fmla="*/ 57 h 375"/>
                  <a:gd name="T52" fmla="*/ 247 w 640"/>
                  <a:gd name="T53" fmla="*/ 57 h 375"/>
                  <a:gd name="T54" fmla="*/ 201 w 640"/>
                  <a:gd name="T55" fmla="*/ 84 h 375"/>
                  <a:gd name="T56" fmla="*/ 176 w 640"/>
                  <a:gd name="T57" fmla="*/ 131 h 375"/>
                  <a:gd name="T58" fmla="*/ 159 w 640"/>
                  <a:gd name="T59" fmla="*/ 149 h 375"/>
                  <a:gd name="T60" fmla="*/ 139 w 640"/>
                  <a:gd name="T61" fmla="*/ 151 h 375"/>
                  <a:gd name="T62" fmla="*/ 89 w 640"/>
                  <a:gd name="T63" fmla="*/ 168 h 375"/>
                  <a:gd name="T64" fmla="*/ 59 w 640"/>
                  <a:gd name="T65" fmla="*/ 210 h 375"/>
                  <a:gd name="T66" fmla="*/ 59 w 640"/>
                  <a:gd name="T67" fmla="*/ 261 h 375"/>
                  <a:gd name="T68" fmla="*/ 88 w 640"/>
                  <a:gd name="T69" fmla="*/ 302 h 375"/>
                  <a:gd name="T70" fmla="*/ 135 w 640"/>
                  <a:gd name="T71" fmla="*/ 320 h 375"/>
                  <a:gd name="T72" fmla="*/ 103 w 640"/>
                  <a:gd name="T73" fmla="*/ 370 h 375"/>
                  <a:gd name="T74" fmla="*/ 50 w 640"/>
                  <a:gd name="T75" fmla="*/ 343 h 375"/>
                  <a:gd name="T76" fmla="*/ 14 w 640"/>
                  <a:gd name="T77" fmla="*/ 296 h 375"/>
                  <a:gd name="T78" fmla="*/ 0 w 640"/>
                  <a:gd name="T79" fmla="*/ 236 h 375"/>
                  <a:gd name="T80" fmla="*/ 17 w 640"/>
                  <a:gd name="T81" fmla="*/ 171 h 375"/>
                  <a:gd name="T82" fmla="*/ 61 w 640"/>
                  <a:gd name="T83" fmla="*/ 121 h 375"/>
                  <a:gd name="T84" fmla="*/ 123 w 640"/>
                  <a:gd name="T85" fmla="*/ 98 h 375"/>
                  <a:gd name="T86" fmla="*/ 130 w 640"/>
                  <a:gd name="T87" fmla="*/ 93 h 375"/>
                  <a:gd name="T88" fmla="*/ 150 w 640"/>
                  <a:gd name="T89" fmla="*/ 60 h 375"/>
                  <a:gd name="T90" fmla="*/ 204 w 640"/>
                  <a:gd name="T91" fmla="*/ 15 h 375"/>
                  <a:gd name="T92" fmla="*/ 274 w 640"/>
                  <a:gd name="T93"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0" h="375">
                    <a:moveTo>
                      <a:pt x="274" y="0"/>
                    </a:moveTo>
                    <a:lnTo>
                      <a:pt x="309" y="3"/>
                    </a:lnTo>
                    <a:lnTo>
                      <a:pt x="341" y="13"/>
                    </a:lnTo>
                    <a:lnTo>
                      <a:pt x="369" y="31"/>
                    </a:lnTo>
                    <a:lnTo>
                      <a:pt x="374" y="33"/>
                    </a:lnTo>
                    <a:lnTo>
                      <a:pt x="378" y="34"/>
                    </a:lnTo>
                    <a:lnTo>
                      <a:pt x="387" y="33"/>
                    </a:lnTo>
                    <a:lnTo>
                      <a:pt x="421" y="37"/>
                    </a:lnTo>
                    <a:lnTo>
                      <a:pt x="451" y="50"/>
                    </a:lnTo>
                    <a:lnTo>
                      <a:pt x="478" y="68"/>
                    </a:lnTo>
                    <a:lnTo>
                      <a:pt x="501" y="92"/>
                    </a:lnTo>
                    <a:lnTo>
                      <a:pt x="504" y="95"/>
                    </a:lnTo>
                    <a:lnTo>
                      <a:pt x="507" y="96"/>
                    </a:lnTo>
                    <a:lnTo>
                      <a:pt x="510" y="96"/>
                    </a:lnTo>
                    <a:lnTo>
                      <a:pt x="545" y="104"/>
                    </a:lnTo>
                    <a:lnTo>
                      <a:pt x="575" y="119"/>
                    </a:lnTo>
                    <a:lnTo>
                      <a:pt x="602" y="140"/>
                    </a:lnTo>
                    <a:lnTo>
                      <a:pt x="622" y="168"/>
                    </a:lnTo>
                    <a:lnTo>
                      <a:pt x="636" y="201"/>
                    </a:lnTo>
                    <a:lnTo>
                      <a:pt x="640" y="236"/>
                    </a:lnTo>
                    <a:lnTo>
                      <a:pt x="636" y="267"/>
                    </a:lnTo>
                    <a:lnTo>
                      <a:pt x="626" y="296"/>
                    </a:lnTo>
                    <a:lnTo>
                      <a:pt x="610" y="322"/>
                    </a:lnTo>
                    <a:lnTo>
                      <a:pt x="590" y="343"/>
                    </a:lnTo>
                    <a:lnTo>
                      <a:pt x="564" y="360"/>
                    </a:lnTo>
                    <a:lnTo>
                      <a:pt x="536" y="370"/>
                    </a:lnTo>
                    <a:lnTo>
                      <a:pt x="505" y="375"/>
                    </a:lnTo>
                    <a:lnTo>
                      <a:pt x="505" y="320"/>
                    </a:lnTo>
                    <a:lnTo>
                      <a:pt x="531" y="314"/>
                    </a:lnTo>
                    <a:lnTo>
                      <a:pt x="552" y="302"/>
                    </a:lnTo>
                    <a:lnTo>
                      <a:pt x="569" y="284"/>
                    </a:lnTo>
                    <a:lnTo>
                      <a:pt x="581" y="261"/>
                    </a:lnTo>
                    <a:lnTo>
                      <a:pt x="584" y="236"/>
                    </a:lnTo>
                    <a:lnTo>
                      <a:pt x="580" y="210"/>
                    </a:lnTo>
                    <a:lnTo>
                      <a:pt x="569" y="186"/>
                    </a:lnTo>
                    <a:lnTo>
                      <a:pt x="549" y="168"/>
                    </a:lnTo>
                    <a:lnTo>
                      <a:pt x="527" y="155"/>
                    </a:lnTo>
                    <a:lnTo>
                      <a:pt x="499" y="151"/>
                    </a:lnTo>
                    <a:lnTo>
                      <a:pt x="492" y="152"/>
                    </a:lnTo>
                    <a:lnTo>
                      <a:pt x="480" y="151"/>
                    </a:lnTo>
                    <a:lnTo>
                      <a:pt x="471" y="145"/>
                    </a:lnTo>
                    <a:lnTo>
                      <a:pt x="465" y="136"/>
                    </a:lnTo>
                    <a:lnTo>
                      <a:pt x="451" y="116"/>
                    </a:lnTo>
                    <a:lnTo>
                      <a:pt x="433" y="101"/>
                    </a:lnTo>
                    <a:lnTo>
                      <a:pt x="412" y="92"/>
                    </a:lnTo>
                    <a:lnTo>
                      <a:pt x="387" y="89"/>
                    </a:lnTo>
                    <a:lnTo>
                      <a:pt x="378" y="89"/>
                    </a:lnTo>
                    <a:lnTo>
                      <a:pt x="371" y="90"/>
                    </a:lnTo>
                    <a:lnTo>
                      <a:pt x="357" y="90"/>
                    </a:lnTo>
                    <a:lnTo>
                      <a:pt x="345" y="83"/>
                    </a:lnTo>
                    <a:lnTo>
                      <a:pt x="324" y="68"/>
                    </a:lnTo>
                    <a:lnTo>
                      <a:pt x="301" y="57"/>
                    </a:lnTo>
                    <a:lnTo>
                      <a:pt x="274" y="54"/>
                    </a:lnTo>
                    <a:lnTo>
                      <a:pt x="247" y="57"/>
                    </a:lnTo>
                    <a:lnTo>
                      <a:pt x="223" y="68"/>
                    </a:lnTo>
                    <a:lnTo>
                      <a:pt x="201" y="84"/>
                    </a:lnTo>
                    <a:lnTo>
                      <a:pt x="186" y="106"/>
                    </a:lnTo>
                    <a:lnTo>
                      <a:pt x="176" y="131"/>
                    </a:lnTo>
                    <a:lnTo>
                      <a:pt x="170" y="142"/>
                    </a:lnTo>
                    <a:lnTo>
                      <a:pt x="159" y="149"/>
                    </a:lnTo>
                    <a:lnTo>
                      <a:pt x="147" y="152"/>
                    </a:lnTo>
                    <a:lnTo>
                      <a:pt x="139" y="151"/>
                    </a:lnTo>
                    <a:lnTo>
                      <a:pt x="114" y="155"/>
                    </a:lnTo>
                    <a:lnTo>
                      <a:pt x="89" y="168"/>
                    </a:lnTo>
                    <a:lnTo>
                      <a:pt x="71" y="186"/>
                    </a:lnTo>
                    <a:lnTo>
                      <a:pt x="59" y="210"/>
                    </a:lnTo>
                    <a:lnTo>
                      <a:pt x="55" y="236"/>
                    </a:lnTo>
                    <a:lnTo>
                      <a:pt x="59" y="261"/>
                    </a:lnTo>
                    <a:lnTo>
                      <a:pt x="70" y="284"/>
                    </a:lnTo>
                    <a:lnTo>
                      <a:pt x="88" y="302"/>
                    </a:lnTo>
                    <a:lnTo>
                      <a:pt x="109" y="314"/>
                    </a:lnTo>
                    <a:lnTo>
                      <a:pt x="135" y="320"/>
                    </a:lnTo>
                    <a:lnTo>
                      <a:pt x="135" y="375"/>
                    </a:lnTo>
                    <a:lnTo>
                      <a:pt x="103" y="370"/>
                    </a:lnTo>
                    <a:lnTo>
                      <a:pt x="76" y="360"/>
                    </a:lnTo>
                    <a:lnTo>
                      <a:pt x="50" y="343"/>
                    </a:lnTo>
                    <a:lnTo>
                      <a:pt x="29" y="322"/>
                    </a:lnTo>
                    <a:lnTo>
                      <a:pt x="14" y="296"/>
                    </a:lnTo>
                    <a:lnTo>
                      <a:pt x="3" y="267"/>
                    </a:lnTo>
                    <a:lnTo>
                      <a:pt x="0" y="236"/>
                    </a:lnTo>
                    <a:lnTo>
                      <a:pt x="5" y="201"/>
                    </a:lnTo>
                    <a:lnTo>
                      <a:pt x="17" y="171"/>
                    </a:lnTo>
                    <a:lnTo>
                      <a:pt x="35" y="143"/>
                    </a:lnTo>
                    <a:lnTo>
                      <a:pt x="61" y="121"/>
                    </a:lnTo>
                    <a:lnTo>
                      <a:pt x="89" y="106"/>
                    </a:lnTo>
                    <a:lnTo>
                      <a:pt x="123" y="98"/>
                    </a:lnTo>
                    <a:lnTo>
                      <a:pt x="126" y="96"/>
                    </a:lnTo>
                    <a:lnTo>
                      <a:pt x="130" y="93"/>
                    </a:lnTo>
                    <a:lnTo>
                      <a:pt x="132" y="90"/>
                    </a:lnTo>
                    <a:lnTo>
                      <a:pt x="150" y="60"/>
                    </a:lnTo>
                    <a:lnTo>
                      <a:pt x="176" y="34"/>
                    </a:lnTo>
                    <a:lnTo>
                      <a:pt x="204" y="15"/>
                    </a:lnTo>
                    <a:lnTo>
                      <a:pt x="238" y="3"/>
                    </a:lnTo>
                    <a:lnTo>
                      <a:pt x="2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4" name="Freeform 11"/>
              <p:cNvSpPr>
                <a:spLocks noEditPoints="1"/>
              </p:cNvSpPr>
              <p:nvPr/>
            </p:nvSpPr>
            <p:spPr bwMode="auto">
              <a:xfrm>
                <a:off x="4389438" y="4019550"/>
                <a:ext cx="112713" cy="153988"/>
              </a:xfrm>
              <a:custGeom>
                <a:avLst/>
                <a:gdLst>
                  <a:gd name="T0" fmla="*/ 28 w 71"/>
                  <a:gd name="T1" fmla="*/ 58 h 97"/>
                  <a:gd name="T2" fmla="*/ 22 w 71"/>
                  <a:gd name="T3" fmla="*/ 65 h 97"/>
                  <a:gd name="T4" fmla="*/ 22 w 71"/>
                  <a:gd name="T5" fmla="*/ 73 h 97"/>
                  <a:gd name="T6" fmla="*/ 27 w 71"/>
                  <a:gd name="T7" fmla="*/ 80 h 97"/>
                  <a:gd name="T8" fmla="*/ 36 w 71"/>
                  <a:gd name="T9" fmla="*/ 82 h 97"/>
                  <a:gd name="T10" fmla="*/ 45 w 71"/>
                  <a:gd name="T11" fmla="*/ 79 h 97"/>
                  <a:gd name="T12" fmla="*/ 48 w 71"/>
                  <a:gd name="T13" fmla="*/ 71 h 97"/>
                  <a:gd name="T14" fmla="*/ 45 w 71"/>
                  <a:gd name="T15" fmla="*/ 62 h 97"/>
                  <a:gd name="T16" fmla="*/ 37 w 71"/>
                  <a:gd name="T17" fmla="*/ 58 h 97"/>
                  <a:gd name="T18" fmla="*/ 34 w 71"/>
                  <a:gd name="T19" fmla="*/ 15 h 97"/>
                  <a:gd name="T20" fmla="*/ 27 w 71"/>
                  <a:gd name="T21" fmla="*/ 18 h 97"/>
                  <a:gd name="T22" fmla="*/ 24 w 71"/>
                  <a:gd name="T23" fmla="*/ 23 h 97"/>
                  <a:gd name="T24" fmla="*/ 24 w 71"/>
                  <a:gd name="T25" fmla="*/ 31 h 97"/>
                  <a:gd name="T26" fmla="*/ 28 w 71"/>
                  <a:gd name="T27" fmla="*/ 35 h 97"/>
                  <a:gd name="T28" fmla="*/ 36 w 71"/>
                  <a:gd name="T29" fmla="*/ 40 h 97"/>
                  <a:gd name="T30" fmla="*/ 43 w 71"/>
                  <a:gd name="T31" fmla="*/ 35 h 97"/>
                  <a:gd name="T32" fmla="*/ 46 w 71"/>
                  <a:gd name="T33" fmla="*/ 28 h 97"/>
                  <a:gd name="T34" fmla="*/ 45 w 71"/>
                  <a:gd name="T35" fmla="*/ 20 h 97"/>
                  <a:gd name="T36" fmla="*/ 39 w 71"/>
                  <a:gd name="T37" fmla="*/ 17 h 97"/>
                  <a:gd name="T38" fmla="*/ 36 w 71"/>
                  <a:gd name="T39" fmla="*/ 0 h 97"/>
                  <a:gd name="T40" fmla="*/ 60 w 71"/>
                  <a:gd name="T41" fmla="*/ 9 h 97"/>
                  <a:gd name="T42" fmla="*/ 66 w 71"/>
                  <a:gd name="T43" fmla="*/ 24 h 97"/>
                  <a:gd name="T44" fmla="*/ 65 w 71"/>
                  <a:gd name="T45" fmla="*/ 35 h 97"/>
                  <a:gd name="T46" fmla="*/ 59 w 71"/>
                  <a:gd name="T47" fmla="*/ 43 h 97"/>
                  <a:gd name="T48" fmla="*/ 53 w 71"/>
                  <a:gd name="T49" fmla="*/ 46 h 97"/>
                  <a:gd name="T50" fmla="*/ 63 w 71"/>
                  <a:gd name="T51" fmla="*/ 52 h 97"/>
                  <a:gd name="T52" fmla="*/ 69 w 71"/>
                  <a:gd name="T53" fmla="*/ 62 h 97"/>
                  <a:gd name="T54" fmla="*/ 68 w 71"/>
                  <a:gd name="T55" fmla="*/ 80 h 97"/>
                  <a:gd name="T56" fmla="*/ 49 w 71"/>
                  <a:gd name="T57" fmla="*/ 96 h 97"/>
                  <a:gd name="T58" fmla="*/ 19 w 71"/>
                  <a:gd name="T59" fmla="*/ 96 h 97"/>
                  <a:gd name="T60" fmla="*/ 1 w 71"/>
                  <a:gd name="T61" fmla="*/ 80 h 97"/>
                  <a:gd name="T62" fmla="*/ 0 w 71"/>
                  <a:gd name="T63" fmla="*/ 65 h 97"/>
                  <a:gd name="T64" fmla="*/ 6 w 71"/>
                  <a:gd name="T65" fmla="*/ 55 h 97"/>
                  <a:gd name="T66" fmla="*/ 16 w 71"/>
                  <a:gd name="T67" fmla="*/ 49 h 97"/>
                  <a:gd name="T68" fmla="*/ 10 w 71"/>
                  <a:gd name="T69" fmla="*/ 44 h 97"/>
                  <a:gd name="T70" fmla="*/ 4 w 71"/>
                  <a:gd name="T71" fmla="*/ 34 h 97"/>
                  <a:gd name="T72" fmla="*/ 6 w 71"/>
                  <a:gd name="T73" fmla="*/ 17 h 97"/>
                  <a:gd name="T74" fmla="*/ 22 w 71"/>
                  <a:gd name="T75"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97">
                    <a:moveTo>
                      <a:pt x="33" y="55"/>
                    </a:moveTo>
                    <a:lnTo>
                      <a:pt x="28" y="58"/>
                    </a:lnTo>
                    <a:lnTo>
                      <a:pt x="25" y="61"/>
                    </a:lnTo>
                    <a:lnTo>
                      <a:pt x="22" y="65"/>
                    </a:lnTo>
                    <a:lnTo>
                      <a:pt x="22" y="70"/>
                    </a:lnTo>
                    <a:lnTo>
                      <a:pt x="22" y="73"/>
                    </a:lnTo>
                    <a:lnTo>
                      <a:pt x="24" y="77"/>
                    </a:lnTo>
                    <a:lnTo>
                      <a:pt x="27" y="80"/>
                    </a:lnTo>
                    <a:lnTo>
                      <a:pt x="31" y="82"/>
                    </a:lnTo>
                    <a:lnTo>
                      <a:pt x="36" y="82"/>
                    </a:lnTo>
                    <a:lnTo>
                      <a:pt x="40" y="82"/>
                    </a:lnTo>
                    <a:lnTo>
                      <a:pt x="45" y="79"/>
                    </a:lnTo>
                    <a:lnTo>
                      <a:pt x="46" y="76"/>
                    </a:lnTo>
                    <a:lnTo>
                      <a:pt x="48" y="71"/>
                    </a:lnTo>
                    <a:lnTo>
                      <a:pt x="48" y="67"/>
                    </a:lnTo>
                    <a:lnTo>
                      <a:pt x="45" y="62"/>
                    </a:lnTo>
                    <a:lnTo>
                      <a:pt x="42" y="59"/>
                    </a:lnTo>
                    <a:lnTo>
                      <a:pt x="37" y="58"/>
                    </a:lnTo>
                    <a:lnTo>
                      <a:pt x="33" y="55"/>
                    </a:lnTo>
                    <a:close/>
                    <a:moveTo>
                      <a:pt x="34" y="15"/>
                    </a:moveTo>
                    <a:lnTo>
                      <a:pt x="31" y="17"/>
                    </a:lnTo>
                    <a:lnTo>
                      <a:pt x="27" y="18"/>
                    </a:lnTo>
                    <a:lnTo>
                      <a:pt x="25" y="20"/>
                    </a:lnTo>
                    <a:lnTo>
                      <a:pt x="24" y="23"/>
                    </a:lnTo>
                    <a:lnTo>
                      <a:pt x="24" y="26"/>
                    </a:lnTo>
                    <a:lnTo>
                      <a:pt x="24" y="31"/>
                    </a:lnTo>
                    <a:lnTo>
                      <a:pt x="25" y="34"/>
                    </a:lnTo>
                    <a:lnTo>
                      <a:pt x="28" y="35"/>
                    </a:lnTo>
                    <a:lnTo>
                      <a:pt x="33" y="38"/>
                    </a:lnTo>
                    <a:lnTo>
                      <a:pt x="36" y="40"/>
                    </a:lnTo>
                    <a:lnTo>
                      <a:pt x="40" y="38"/>
                    </a:lnTo>
                    <a:lnTo>
                      <a:pt x="43" y="35"/>
                    </a:lnTo>
                    <a:lnTo>
                      <a:pt x="45" y="32"/>
                    </a:lnTo>
                    <a:lnTo>
                      <a:pt x="46" y="28"/>
                    </a:lnTo>
                    <a:lnTo>
                      <a:pt x="45" y="24"/>
                    </a:lnTo>
                    <a:lnTo>
                      <a:pt x="45" y="20"/>
                    </a:lnTo>
                    <a:lnTo>
                      <a:pt x="42" y="18"/>
                    </a:lnTo>
                    <a:lnTo>
                      <a:pt x="39" y="17"/>
                    </a:lnTo>
                    <a:lnTo>
                      <a:pt x="34" y="15"/>
                    </a:lnTo>
                    <a:close/>
                    <a:moveTo>
                      <a:pt x="36" y="0"/>
                    </a:moveTo>
                    <a:lnTo>
                      <a:pt x="49" y="3"/>
                    </a:lnTo>
                    <a:lnTo>
                      <a:pt x="60" y="9"/>
                    </a:lnTo>
                    <a:lnTo>
                      <a:pt x="65" y="17"/>
                    </a:lnTo>
                    <a:lnTo>
                      <a:pt x="66" y="24"/>
                    </a:lnTo>
                    <a:lnTo>
                      <a:pt x="66" y="29"/>
                    </a:lnTo>
                    <a:lnTo>
                      <a:pt x="65" y="35"/>
                    </a:lnTo>
                    <a:lnTo>
                      <a:pt x="62" y="38"/>
                    </a:lnTo>
                    <a:lnTo>
                      <a:pt x="59" y="43"/>
                    </a:lnTo>
                    <a:lnTo>
                      <a:pt x="53" y="46"/>
                    </a:lnTo>
                    <a:lnTo>
                      <a:pt x="53" y="46"/>
                    </a:lnTo>
                    <a:lnTo>
                      <a:pt x="59" y="49"/>
                    </a:lnTo>
                    <a:lnTo>
                      <a:pt x="63" y="52"/>
                    </a:lnTo>
                    <a:lnTo>
                      <a:pt x="68" y="56"/>
                    </a:lnTo>
                    <a:lnTo>
                      <a:pt x="69" y="62"/>
                    </a:lnTo>
                    <a:lnTo>
                      <a:pt x="71" y="70"/>
                    </a:lnTo>
                    <a:lnTo>
                      <a:pt x="68" y="80"/>
                    </a:lnTo>
                    <a:lnTo>
                      <a:pt x="60" y="90"/>
                    </a:lnTo>
                    <a:lnTo>
                      <a:pt x="49" y="96"/>
                    </a:lnTo>
                    <a:lnTo>
                      <a:pt x="34" y="97"/>
                    </a:lnTo>
                    <a:lnTo>
                      <a:pt x="19" y="96"/>
                    </a:lnTo>
                    <a:lnTo>
                      <a:pt x="9" y="90"/>
                    </a:lnTo>
                    <a:lnTo>
                      <a:pt x="1" y="80"/>
                    </a:lnTo>
                    <a:lnTo>
                      <a:pt x="0" y="71"/>
                    </a:lnTo>
                    <a:lnTo>
                      <a:pt x="0" y="65"/>
                    </a:lnTo>
                    <a:lnTo>
                      <a:pt x="3" y="59"/>
                    </a:lnTo>
                    <a:lnTo>
                      <a:pt x="6" y="55"/>
                    </a:lnTo>
                    <a:lnTo>
                      <a:pt x="10" y="52"/>
                    </a:lnTo>
                    <a:lnTo>
                      <a:pt x="16" y="49"/>
                    </a:lnTo>
                    <a:lnTo>
                      <a:pt x="16" y="47"/>
                    </a:lnTo>
                    <a:lnTo>
                      <a:pt x="10" y="44"/>
                    </a:lnTo>
                    <a:lnTo>
                      <a:pt x="6" y="38"/>
                    </a:lnTo>
                    <a:lnTo>
                      <a:pt x="4" y="34"/>
                    </a:lnTo>
                    <a:lnTo>
                      <a:pt x="3" y="28"/>
                    </a:lnTo>
                    <a:lnTo>
                      <a:pt x="6" y="17"/>
                    </a:lnTo>
                    <a:lnTo>
                      <a:pt x="12" y="8"/>
                    </a:lnTo>
                    <a:lnTo>
                      <a:pt x="22"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25" name="Group 24"/>
            <p:cNvGrpSpPr/>
            <p:nvPr/>
          </p:nvGrpSpPr>
          <p:grpSpPr>
            <a:xfrm>
              <a:off x="1656045" y="1924106"/>
              <a:ext cx="407668" cy="321175"/>
              <a:chOff x="5635626" y="3436938"/>
              <a:chExt cx="1069975" cy="842963"/>
            </a:xfrm>
            <a:grpFill/>
          </p:grpSpPr>
          <p:sp>
            <p:nvSpPr>
              <p:cNvPr id="26" name="Freeform 12"/>
              <p:cNvSpPr>
                <a:spLocks/>
              </p:cNvSpPr>
              <p:nvPr/>
            </p:nvSpPr>
            <p:spPr bwMode="auto">
              <a:xfrm>
                <a:off x="5897563" y="3868738"/>
                <a:ext cx="263525" cy="411163"/>
              </a:xfrm>
              <a:custGeom>
                <a:avLst/>
                <a:gdLst>
                  <a:gd name="T0" fmla="*/ 83 w 166"/>
                  <a:gd name="T1" fmla="*/ 0 h 259"/>
                  <a:gd name="T2" fmla="*/ 113 w 166"/>
                  <a:gd name="T3" fmla="*/ 0 h 259"/>
                  <a:gd name="T4" fmla="*/ 140 w 166"/>
                  <a:gd name="T5" fmla="*/ 3 h 259"/>
                  <a:gd name="T6" fmla="*/ 166 w 166"/>
                  <a:gd name="T7" fmla="*/ 9 h 259"/>
                  <a:gd name="T8" fmla="*/ 166 w 166"/>
                  <a:gd name="T9" fmla="*/ 259 h 259"/>
                  <a:gd name="T10" fmla="*/ 124 w 166"/>
                  <a:gd name="T11" fmla="*/ 251 h 259"/>
                  <a:gd name="T12" fmla="*/ 83 w 166"/>
                  <a:gd name="T13" fmla="*/ 250 h 259"/>
                  <a:gd name="T14" fmla="*/ 40 w 166"/>
                  <a:gd name="T15" fmla="*/ 254 h 259"/>
                  <a:gd name="T16" fmla="*/ 18 w 166"/>
                  <a:gd name="T17" fmla="*/ 259 h 259"/>
                  <a:gd name="T18" fmla="*/ 13 w 166"/>
                  <a:gd name="T19" fmla="*/ 259 h 259"/>
                  <a:gd name="T20" fmla="*/ 9 w 166"/>
                  <a:gd name="T21" fmla="*/ 257 h 259"/>
                  <a:gd name="T22" fmla="*/ 6 w 166"/>
                  <a:gd name="T23" fmla="*/ 254 h 259"/>
                  <a:gd name="T24" fmla="*/ 3 w 166"/>
                  <a:gd name="T25" fmla="*/ 251 h 259"/>
                  <a:gd name="T26" fmla="*/ 1 w 166"/>
                  <a:gd name="T27" fmla="*/ 248 h 259"/>
                  <a:gd name="T28" fmla="*/ 0 w 166"/>
                  <a:gd name="T29" fmla="*/ 244 h 259"/>
                  <a:gd name="T30" fmla="*/ 0 w 166"/>
                  <a:gd name="T31" fmla="*/ 24 h 259"/>
                  <a:gd name="T32" fmla="*/ 1 w 166"/>
                  <a:gd name="T33" fmla="*/ 18 h 259"/>
                  <a:gd name="T34" fmla="*/ 4 w 166"/>
                  <a:gd name="T35" fmla="*/ 14 h 259"/>
                  <a:gd name="T36" fmla="*/ 7 w 166"/>
                  <a:gd name="T37" fmla="*/ 11 h 259"/>
                  <a:gd name="T38" fmla="*/ 13 w 166"/>
                  <a:gd name="T39" fmla="*/ 9 h 259"/>
                  <a:gd name="T40" fmla="*/ 49 w 166"/>
                  <a:gd name="T41" fmla="*/ 3 h 259"/>
                  <a:gd name="T42" fmla="*/ 83 w 166"/>
                  <a:gd name="T4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259">
                    <a:moveTo>
                      <a:pt x="83" y="0"/>
                    </a:moveTo>
                    <a:lnTo>
                      <a:pt x="113" y="0"/>
                    </a:lnTo>
                    <a:lnTo>
                      <a:pt x="140" y="3"/>
                    </a:lnTo>
                    <a:lnTo>
                      <a:pt x="166" y="9"/>
                    </a:lnTo>
                    <a:lnTo>
                      <a:pt x="166" y="259"/>
                    </a:lnTo>
                    <a:lnTo>
                      <a:pt x="124" y="251"/>
                    </a:lnTo>
                    <a:lnTo>
                      <a:pt x="83" y="250"/>
                    </a:lnTo>
                    <a:lnTo>
                      <a:pt x="40" y="254"/>
                    </a:lnTo>
                    <a:lnTo>
                      <a:pt x="18" y="259"/>
                    </a:lnTo>
                    <a:lnTo>
                      <a:pt x="13" y="259"/>
                    </a:lnTo>
                    <a:lnTo>
                      <a:pt x="9" y="257"/>
                    </a:lnTo>
                    <a:lnTo>
                      <a:pt x="6" y="254"/>
                    </a:lnTo>
                    <a:lnTo>
                      <a:pt x="3" y="251"/>
                    </a:lnTo>
                    <a:lnTo>
                      <a:pt x="1" y="248"/>
                    </a:lnTo>
                    <a:lnTo>
                      <a:pt x="0" y="244"/>
                    </a:lnTo>
                    <a:lnTo>
                      <a:pt x="0" y="24"/>
                    </a:lnTo>
                    <a:lnTo>
                      <a:pt x="1" y="18"/>
                    </a:lnTo>
                    <a:lnTo>
                      <a:pt x="4" y="14"/>
                    </a:lnTo>
                    <a:lnTo>
                      <a:pt x="7" y="11"/>
                    </a:lnTo>
                    <a:lnTo>
                      <a:pt x="13" y="9"/>
                    </a:lnTo>
                    <a:lnTo>
                      <a:pt x="49" y="3"/>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7" name="Freeform 13"/>
              <p:cNvSpPr>
                <a:spLocks/>
              </p:cNvSpPr>
              <p:nvPr/>
            </p:nvSpPr>
            <p:spPr bwMode="auto">
              <a:xfrm>
                <a:off x="6183313" y="3868738"/>
                <a:ext cx="263525" cy="411163"/>
              </a:xfrm>
              <a:custGeom>
                <a:avLst/>
                <a:gdLst>
                  <a:gd name="T0" fmla="*/ 83 w 166"/>
                  <a:gd name="T1" fmla="*/ 0 h 259"/>
                  <a:gd name="T2" fmla="*/ 116 w 166"/>
                  <a:gd name="T3" fmla="*/ 3 h 259"/>
                  <a:gd name="T4" fmla="*/ 152 w 166"/>
                  <a:gd name="T5" fmla="*/ 9 h 259"/>
                  <a:gd name="T6" fmla="*/ 158 w 166"/>
                  <a:gd name="T7" fmla="*/ 11 h 259"/>
                  <a:gd name="T8" fmla="*/ 161 w 166"/>
                  <a:gd name="T9" fmla="*/ 14 h 259"/>
                  <a:gd name="T10" fmla="*/ 164 w 166"/>
                  <a:gd name="T11" fmla="*/ 18 h 259"/>
                  <a:gd name="T12" fmla="*/ 166 w 166"/>
                  <a:gd name="T13" fmla="*/ 24 h 259"/>
                  <a:gd name="T14" fmla="*/ 166 w 166"/>
                  <a:gd name="T15" fmla="*/ 244 h 259"/>
                  <a:gd name="T16" fmla="*/ 164 w 166"/>
                  <a:gd name="T17" fmla="*/ 248 h 259"/>
                  <a:gd name="T18" fmla="*/ 163 w 166"/>
                  <a:gd name="T19" fmla="*/ 251 h 259"/>
                  <a:gd name="T20" fmla="*/ 160 w 166"/>
                  <a:gd name="T21" fmla="*/ 254 h 259"/>
                  <a:gd name="T22" fmla="*/ 157 w 166"/>
                  <a:gd name="T23" fmla="*/ 257 h 259"/>
                  <a:gd name="T24" fmla="*/ 152 w 166"/>
                  <a:gd name="T25" fmla="*/ 259 h 259"/>
                  <a:gd name="T26" fmla="*/ 148 w 166"/>
                  <a:gd name="T27" fmla="*/ 259 h 259"/>
                  <a:gd name="T28" fmla="*/ 124 w 166"/>
                  <a:gd name="T29" fmla="*/ 254 h 259"/>
                  <a:gd name="T30" fmla="*/ 83 w 166"/>
                  <a:gd name="T31" fmla="*/ 250 h 259"/>
                  <a:gd name="T32" fmla="*/ 40 w 166"/>
                  <a:gd name="T33" fmla="*/ 251 h 259"/>
                  <a:gd name="T34" fmla="*/ 0 w 166"/>
                  <a:gd name="T35" fmla="*/ 259 h 259"/>
                  <a:gd name="T36" fmla="*/ 0 w 166"/>
                  <a:gd name="T37" fmla="*/ 9 h 259"/>
                  <a:gd name="T38" fmla="*/ 25 w 166"/>
                  <a:gd name="T39" fmla="*/ 3 h 259"/>
                  <a:gd name="T40" fmla="*/ 53 w 166"/>
                  <a:gd name="T41" fmla="*/ 0 h 259"/>
                  <a:gd name="T42" fmla="*/ 83 w 166"/>
                  <a:gd name="T4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259">
                    <a:moveTo>
                      <a:pt x="83" y="0"/>
                    </a:moveTo>
                    <a:lnTo>
                      <a:pt x="116" y="3"/>
                    </a:lnTo>
                    <a:lnTo>
                      <a:pt x="152" y="9"/>
                    </a:lnTo>
                    <a:lnTo>
                      <a:pt x="158" y="11"/>
                    </a:lnTo>
                    <a:lnTo>
                      <a:pt x="161" y="14"/>
                    </a:lnTo>
                    <a:lnTo>
                      <a:pt x="164" y="18"/>
                    </a:lnTo>
                    <a:lnTo>
                      <a:pt x="166" y="24"/>
                    </a:lnTo>
                    <a:lnTo>
                      <a:pt x="166" y="244"/>
                    </a:lnTo>
                    <a:lnTo>
                      <a:pt x="164" y="248"/>
                    </a:lnTo>
                    <a:lnTo>
                      <a:pt x="163" y="251"/>
                    </a:lnTo>
                    <a:lnTo>
                      <a:pt x="160" y="254"/>
                    </a:lnTo>
                    <a:lnTo>
                      <a:pt x="157" y="257"/>
                    </a:lnTo>
                    <a:lnTo>
                      <a:pt x="152" y="259"/>
                    </a:lnTo>
                    <a:lnTo>
                      <a:pt x="148" y="259"/>
                    </a:lnTo>
                    <a:lnTo>
                      <a:pt x="124" y="254"/>
                    </a:lnTo>
                    <a:lnTo>
                      <a:pt x="83" y="250"/>
                    </a:lnTo>
                    <a:lnTo>
                      <a:pt x="40" y="251"/>
                    </a:lnTo>
                    <a:lnTo>
                      <a:pt x="0" y="259"/>
                    </a:lnTo>
                    <a:lnTo>
                      <a:pt x="0" y="9"/>
                    </a:lnTo>
                    <a:lnTo>
                      <a:pt x="25" y="3"/>
                    </a:lnTo>
                    <a:lnTo>
                      <a:pt x="53" y="0"/>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8" name="Freeform 14"/>
              <p:cNvSpPr>
                <a:spLocks/>
              </p:cNvSpPr>
              <p:nvPr/>
            </p:nvSpPr>
            <p:spPr bwMode="auto">
              <a:xfrm>
                <a:off x="5635626" y="3436938"/>
                <a:ext cx="1069975" cy="631825"/>
              </a:xfrm>
              <a:custGeom>
                <a:avLst/>
                <a:gdLst>
                  <a:gd name="T0" fmla="*/ 326 w 674"/>
                  <a:gd name="T1" fmla="*/ 4 h 398"/>
                  <a:gd name="T2" fmla="*/ 390 w 674"/>
                  <a:gd name="T3" fmla="*/ 34 h 398"/>
                  <a:gd name="T4" fmla="*/ 399 w 674"/>
                  <a:gd name="T5" fmla="*/ 37 h 398"/>
                  <a:gd name="T6" fmla="*/ 444 w 674"/>
                  <a:gd name="T7" fmla="*/ 40 h 398"/>
                  <a:gd name="T8" fmla="*/ 505 w 674"/>
                  <a:gd name="T9" fmla="*/ 72 h 398"/>
                  <a:gd name="T10" fmla="*/ 532 w 674"/>
                  <a:gd name="T11" fmla="*/ 101 h 398"/>
                  <a:gd name="T12" fmla="*/ 538 w 674"/>
                  <a:gd name="T13" fmla="*/ 104 h 398"/>
                  <a:gd name="T14" fmla="*/ 599 w 674"/>
                  <a:gd name="T15" fmla="*/ 121 h 398"/>
                  <a:gd name="T16" fmla="*/ 646 w 674"/>
                  <a:gd name="T17" fmla="*/ 161 h 398"/>
                  <a:gd name="T18" fmla="*/ 671 w 674"/>
                  <a:gd name="T19" fmla="*/ 217 h 398"/>
                  <a:gd name="T20" fmla="*/ 671 w 674"/>
                  <a:gd name="T21" fmla="*/ 283 h 398"/>
                  <a:gd name="T22" fmla="*/ 646 w 674"/>
                  <a:gd name="T23" fmla="*/ 339 h 398"/>
                  <a:gd name="T24" fmla="*/ 600 w 674"/>
                  <a:gd name="T25" fmla="*/ 379 h 398"/>
                  <a:gd name="T26" fmla="*/ 540 w 674"/>
                  <a:gd name="T27" fmla="*/ 398 h 398"/>
                  <a:gd name="T28" fmla="*/ 564 w 674"/>
                  <a:gd name="T29" fmla="*/ 332 h 398"/>
                  <a:gd name="T30" fmla="*/ 602 w 674"/>
                  <a:gd name="T31" fmla="*/ 299 h 398"/>
                  <a:gd name="T32" fmla="*/ 617 w 674"/>
                  <a:gd name="T33" fmla="*/ 251 h 398"/>
                  <a:gd name="T34" fmla="*/ 600 w 674"/>
                  <a:gd name="T35" fmla="*/ 198 h 398"/>
                  <a:gd name="T36" fmla="*/ 556 w 674"/>
                  <a:gd name="T37" fmla="*/ 166 h 398"/>
                  <a:gd name="T38" fmla="*/ 519 w 674"/>
                  <a:gd name="T39" fmla="*/ 161 h 398"/>
                  <a:gd name="T40" fmla="*/ 497 w 674"/>
                  <a:gd name="T41" fmla="*/ 155 h 398"/>
                  <a:gd name="T42" fmla="*/ 476 w 674"/>
                  <a:gd name="T43" fmla="*/ 124 h 398"/>
                  <a:gd name="T44" fmla="*/ 434 w 674"/>
                  <a:gd name="T45" fmla="*/ 98 h 398"/>
                  <a:gd name="T46" fmla="*/ 401 w 674"/>
                  <a:gd name="T47" fmla="*/ 95 h 398"/>
                  <a:gd name="T48" fmla="*/ 376 w 674"/>
                  <a:gd name="T49" fmla="*/ 96 h 398"/>
                  <a:gd name="T50" fmla="*/ 343 w 674"/>
                  <a:gd name="T51" fmla="*/ 72 h 398"/>
                  <a:gd name="T52" fmla="*/ 290 w 674"/>
                  <a:gd name="T53" fmla="*/ 59 h 398"/>
                  <a:gd name="T54" fmla="*/ 236 w 674"/>
                  <a:gd name="T55" fmla="*/ 74 h 398"/>
                  <a:gd name="T56" fmla="*/ 196 w 674"/>
                  <a:gd name="T57" fmla="*/ 113 h 398"/>
                  <a:gd name="T58" fmla="*/ 180 w 674"/>
                  <a:gd name="T59" fmla="*/ 152 h 398"/>
                  <a:gd name="T60" fmla="*/ 155 w 674"/>
                  <a:gd name="T61" fmla="*/ 161 h 398"/>
                  <a:gd name="T62" fmla="*/ 119 w 674"/>
                  <a:gd name="T63" fmla="*/ 166 h 398"/>
                  <a:gd name="T64" fmla="*/ 75 w 674"/>
                  <a:gd name="T65" fmla="*/ 198 h 398"/>
                  <a:gd name="T66" fmla="*/ 59 w 674"/>
                  <a:gd name="T67" fmla="*/ 251 h 398"/>
                  <a:gd name="T68" fmla="*/ 74 w 674"/>
                  <a:gd name="T69" fmla="*/ 299 h 398"/>
                  <a:gd name="T70" fmla="*/ 112 w 674"/>
                  <a:gd name="T71" fmla="*/ 332 h 398"/>
                  <a:gd name="T72" fmla="*/ 136 w 674"/>
                  <a:gd name="T73" fmla="*/ 398 h 398"/>
                  <a:gd name="T74" fmla="*/ 75 w 674"/>
                  <a:gd name="T75" fmla="*/ 379 h 398"/>
                  <a:gd name="T76" fmla="*/ 30 w 674"/>
                  <a:gd name="T77" fmla="*/ 339 h 398"/>
                  <a:gd name="T78" fmla="*/ 4 w 674"/>
                  <a:gd name="T79" fmla="*/ 283 h 398"/>
                  <a:gd name="T80" fmla="*/ 4 w 674"/>
                  <a:gd name="T81" fmla="*/ 214 h 398"/>
                  <a:gd name="T82" fmla="*/ 37 w 674"/>
                  <a:gd name="T83" fmla="*/ 152 h 398"/>
                  <a:gd name="T84" fmla="*/ 95 w 674"/>
                  <a:gd name="T85" fmla="*/ 113 h 398"/>
                  <a:gd name="T86" fmla="*/ 133 w 674"/>
                  <a:gd name="T87" fmla="*/ 102 h 398"/>
                  <a:gd name="T88" fmla="*/ 139 w 674"/>
                  <a:gd name="T89" fmla="*/ 96 h 398"/>
                  <a:gd name="T90" fmla="*/ 175 w 674"/>
                  <a:gd name="T91" fmla="*/ 46 h 398"/>
                  <a:gd name="T92" fmla="*/ 228 w 674"/>
                  <a:gd name="T93" fmla="*/ 12 h 398"/>
                  <a:gd name="T94" fmla="*/ 290 w 674"/>
                  <a:gd name="T9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4" h="398">
                    <a:moveTo>
                      <a:pt x="290" y="0"/>
                    </a:moveTo>
                    <a:lnTo>
                      <a:pt x="326" y="4"/>
                    </a:lnTo>
                    <a:lnTo>
                      <a:pt x="360" y="16"/>
                    </a:lnTo>
                    <a:lnTo>
                      <a:pt x="390" y="34"/>
                    </a:lnTo>
                    <a:lnTo>
                      <a:pt x="394" y="36"/>
                    </a:lnTo>
                    <a:lnTo>
                      <a:pt x="399" y="37"/>
                    </a:lnTo>
                    <a:lnTo>
                      <a:pt x="410" y="36"/>
                    </a:lnTo>
                    <a:lnTo>
                      <a:pt x="444" y="40"/>
                    </a:lnTo>
                    <a:lnTo>
                      <a:pt x="476" y="53"/>
                    </a:lnTo>
                    <a:lnTo>
                      <a:pt x="505" y="72"/>
                    </a:lnTo>
                    <a:lnTo>
                      <a:pt x="529" y="98"/>
                    </a:lnTo>
                    <a:lnTo>
                      <a:pt x="532" y="101"/>
                    </a:lnTo>
                    <a:lnTo>
                      <a:pt x="535" y="102"/>
                    </a:lnTo>
                    <a:lnTo>
                      <a:pt x="538" y="104"/>
                    </a:lnTo>
                    <a:lnTo>
                      <a:pt x="570" y="109"/>
                    </a:lnTo>
                    <a:lnTo>
                      <a:pt x="599" y="121"/>
                    </a:lnTo>
                    <a:lnTo>
                      <a:pt x="624" y="139"/>
                    </a:lnTo>
                    <a:lnTo>
                      <a:pt x="646" y="161"/>
                    </a:lnTo>
                    <a:lnTo>
                      <a:pt x="661" y="189"/>
                    </a:lnTo>
                    <a:lnTo>
                      <a:pt x="671" y="217"/>
                    </a:lnTo>
                    <a:lnTo>
                      <a:pt x="674" y="251"/>
                    </a:lnTo>
                    <a:lnTo>
                      <a:pt x="671" y="283"/>
                    </a:lnTo>
                    <a:lnTo>
                      <a:pt x="661" y="313"/>
                    </a:lnTo>
                    <a:lnTo>
                      <a:pt x="646" y="339"/>
                    </a:lnTo>
                    <a:lnTo>
                      <a:pt x="624" y="361"/>
                    </a:lnTo>
                    <a:lnTo>
                      <a:pt x="600" y="379"/>
                    </a:lnTo>
                    <a:lnTo>
                      <a:pt x="571" y="391"/>
                    </a:lnTo>
                    <a:lnTo>
                      <a:pt x="540" y="398"/>
                    </a:lnTo>
                    <a:lnTo>
                      <a:pt x="540" y="339"/>
                    </a:lnTo>
                    <a:lnTo>
                      <a:pt x="564" y="332"/>
                    </a:lnTo>
                    <a:lnTo>
                      <a:pt x="585" y="319"/>
                    </a:lnTo>
                    <a:lnTo>
                      <a:pt x="602" y="299"/>
                    </a:lnTo>
                    <a:lnTo>
                      <a:pt x="614" y="276"/>
                    </a:lnTo>
                    <a:lnTo>
                      <a:pt x="617" y="251"/>
                    </a:lnTo>
                    <a:lnTo>
                      <a:pt x="612" y="222"/>
                    </a:lnTo>
                    <a:lnTo>
                      <a:pt x="600" y="198"/>
                    </a:lnTo>
                    <a:lnTo>
                      <a:pt x="581" y="178"/>
                    </a:lnTo>
                    <a:lnTo>
                      <a:pt x="556" y="166"/>
                    </a:lnTo>
                    <a:lnTo>
                      <a:pt x="528" y="161"/>
                    </a:lnTo>
                    <a:lnTo>
                      <a:pt x="519" y="161"/>
                    </a:lnTo>
                    <a:lnTo>
                      <a:pt x="506" y="160"/>
                    </a:lnTo>
                    <a:lnTo>
                      <a:pt x="497" y="155"/>
                    </a:lnTo>
                    <a:lnTo>
                      <a:pt x="490" y="145"/>
                    </a:lnTo>
                    <a:lnTo>
                      <a:pt x="476" y="124"/>
                    </a:lnTo>
                    <a:lnTo>
                      <a:pt x="457" y="109"/>
                    </a:lnTo>
                    <a:lnTo>
                      <a:pt x="434" y="98"/>
                    </a:lnTo>
                    <a:lnTo>
                      <a:pt x="410" y="95"/>
                    </a:lnTo>
                    <a:lnTo>
                      <a:pt x="401" y="95"/>
                    </a:lnTo>
                    <a:lnTo>
                      <a:pt x="391" y="96"/>
                    </a:lnTo>
                    <a:lnTo>
                      <a:pt x="376" y="96"/>
                    </a:lnTo>
                    <a:lnTo>
                      <a:pt x="364" y="89"/>
                    </a:lnTo>
                    <a:lnTo>
                      <a:pt x="343" y="72"/>
                    </a:lnTo>
                    <a:lnTo>
                      <a:pt x="317" y="62"/>
                    </a:lnTo>
                    <a:lnTo>
                      <a:pt x="290" y="59"/>
                    </a:lnTo>
                    <a:lnTo>
                      <a:pt x="261" y="62"/>
                    </a:lnTo>
                    <a:lnTo>
                      <a:pt x="236" y="74"/>
                    </a:lnTo>
                    <a:lnTo>
                      <a:pt x="213" y="90"/>
                    </a:lnTo>
                    <a:lnTo>
                      <a:pt x="196" y="113"/>
                    </a:lnTo>
                    <a:lnTo>
                      <a:pt x="186" y="140"/>
                    </a:lnTo>
                    <a:lnTo>
                      <a:pt x="180" y="152"/>
                    </a:lnTo>
                    <a:lnTo>
                      <a:pt x="169" y="160"/>
                    </a:lnTo>
                    <a:lnTo>
                      <a:pt x="155" y="161"/>
                    </a:lnTo>
                    <a:lnTo>
                      <a:pt x="148" y="161"/>
                    </a:lnTo>
                    <a:lnTo>
                      <a:pt x="119" y="166"/>
                    </a:lnTo>
                    <a:lnTo>
                      <a:pt x="95" y="178"/>
                    </a:lnTo>
                    <a:lnTo>
                      <a:pt x="75" y="198"/>
                    </a:lnTo>
                    <a:lnTo>
                      <a:pt x="63" y="222"/>
                    </a:lnTo>
                    <a:lnTo>
                      <a:pt x="59" y="251"/>
                    </a:lnTo>
                    <a:lnTo>
                      <a:pt x="62" y="276"/>
                    </a:lnTo>
                    <a:lnTo>
                      <a:pt x="74" y="299"/>
                    </a:lnTo>
                    <a:lnTo>
                      <a:pt x="89" y="319"/>
                    </a:lnTo>
                    <a:lnTo>
                      <a:pt x="112" y="332"/>
                    </a:lnTo>
                    <a:lnTo>
                      <a:pt x="136" y="339"/>
                    </a:lnTo>
                    <a:lnTo>
                      <a:pt x="136" y="398"/>
                    </a:lnTo>
                    <a:lnTo>
                      <a:pt x="104" y="391"/>
                    </a:lnTo>
                    <a:lnTo>
                      <a:pt x="75" y="379"/>
                    </a:lnTo>
                    <a:lnTo>
                      <a:pt x="51" y="361"/>
                    </a:lnTo>
                    <a:lnTo>
                      <a:pt x="30" y="339"/>
                    </a:lnTo>
                    <a:lnTo>
                      <a:pt x="13" y="313"/>
                    </a:lnTo>
                    <a:lnTo>
                      <a:pt x="4" y="283"/>
                    </a:lnTo>
                    <a:lnTo>
                      <a:pt x="0" y="251"/>
                    </a:lnTo>
                    <a:lnTo>
                      <a:pt x="4" y="214"/>
                    </a:lnTo>
                    <a:lnTo>
                      <a:pt x="18" y="181"/>
                    </a:lnTo>
                    <a:lnTo>
                      <a:pt x="37" y="152"/>
                    </a:lnTo>
                    <a:lnTo>
                      <a:pt x="63" y="130"/>
                    </a:lnTo>
                    <a:lnTo>
                      <a:pt x="95" y="113"/>
                    </a:lnTo>
                    <a:lnTo>
                      <a:pt x="130" y="104"/>
                    </a:lnTo>
                    <a:lnTo>
                      <a:pt x="133" y="102"/>
                    </a:lnTo>
                    <a:lnTo>
                      <a:pt x="137" y="101"/>
                    </a:lnTo>
                    <a:lnTo>
                      <a:pt x="139" y="96"/>
                    </a:lnTo>
                    <a:lnTo>
                      <a:pt x="155" y="69"/>
                    </a:lnTo>
                    <a:lnTo>
                      <a:pt x="175" y="46"/>
                    </a:lnTo>
                    <a:lnTo>
                      <a:pt x="199" y="27"/>
                    </a:lnTo>
                    <a:lnTo>
                      <a:pt x="228" y="12"/>
                    </a:lnTo>
                    <a:lnTo>
                      <a:pt x="258" y="3"/>
                    </a:lnTo>
                    <a:lnTo>
                      <a:pt x="2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36" name="Group 35"/>
            <p:cNvGrpSpPr/>
            <p:nvPr/>
          </p:nvGrpSpPr>
          <p:grpSpPr>
            <a:xfrm>
              <a:off x="2471887" y="2709905"/>
              <a:ext cx="306054" cy="326014"/>
              <a:chOff x="2354263" y="1584325"/>
              <a:chExt cx="803275" cy="855663"/>
            </a:xfrm>
            <a:grpFill/>
          </p:grpSpPr>
          <p:sp>
            <p:nvSpPr>
              <p:cNvPr id="37" name="Freeform 20"/>
              <p:cNvSpPr>
                <a:spLocks noEditPoints="1"/>
              </p:cNvSpPr>
              <p:nvPr/>
            </p:nvSpPr>
            <p:spPr bwMode="auto">
              <a:xfrm>
                <a:off x="2354263" y="1584325"/>
                <a:ext cx="803275" cy="855663"/>
              </a:xfrm>
              <a:custGeom>
                <a:avLst/>
                <a:gdLst>
                  <a:gd name="T0" fmla="*/ 71 w 506"/>
                  <a:gd name="T1" fmla="*/ 71 h 539"/>
                  <a:gd name="T2" fmla="*/ 71 w 506"/>
                  <a:gd name="T3" fmla="*/ 343 h 539"/>
                  <a:gd name="T4" fmla="*/ 434 w 506"/>
                  <a:gd name="T5" fmla="*/ 343 h 539"/>
                  <a:gd name="T6" fmla="*/ 434 w 506"/>
                  <a:gd name="T7" fmla="*/ 71 h 539"/>
                  <a:gd name="T8" fmla="*/ 71 w 506"/>
                  <a:gd name="T9" fmla="*/ 71 h 539"/>
                  <a:gd name="T10" fmla="*/ 49 w 506"/>
                  <a:gd name="T11" fmla="*/ 0 h 539"/>
                  <a:gd name="T12" fmla="*/ 459 w 506"/>
                  <a:gd name="T13" fmla="*/ 0 h 539"/>
                  <a:gd name="T14" fmla="*/ 477 w 506"/>
                  <a:gd name="T15" fmla="*/ 3 h 539"/>
                  <a:gd name="T16" fmla="*/ 492 w 506"/>
                  <a:gd name="T17" fmla="*/ 13 h 539"/>
                  <a:gd name="T18" fmla="*/ 503 w 506"/>
                  <a:gd name="T19" fmla="*/ 29 h 539"/>
                  <a:gd name="T20" fmla="*/ 506 w 506"/>
                  <a:gd name="T21" fmla="*/ 47 h 539"/>
                  <a:gd name="T22" fmla="*/ 506 w 506"/>
                  <a:gd name="T23" fmla="*/ 366 h 539"/>
                  <a:gd name="T24" fmla="*/ 503 w 506"/>
                  <a:gd name="T25" fmla="*/ 384 h 539"/>
                  <a:gd name="T26" fmla="*/ 492 w 506"/>
                  <a:gd name="T27" fmla="*/ 401 h 539"/>
                  <a:gd name="T28" fmla="*/ 477 w 506"/>
                  <a:gd name="T29" fmla="*/ 411 h 539"/>
                  <a:gd name="T30" fmla="*/ 459 w 506"/>
                  <a:gd name="T31" fmla="*/ 414 h 539"/>
                  <a:gd name="T32" fmla="*/ 289 w 506"/>
                  <a:gd name="T33" fmla="*/ 414 h 539"/>
                  <a:gd name="T34" fmla="*/ 289 w 506"/>
                  <a:gd name="T35" fmla="*/ 467 h 539"/>
                  <a:gd name="T36" fmla="*/ 354 w 506"/>
                  <a:gd name="T37" fmla="*/ 467 h 539"/>
                  <a:gd name="T38" fmla="*/ 371 w 506"/>
                  <a:gd name="T39" fmla="*/ 470 h 539"/>
                  <a:gd name="T40" fmla="*/ 385 w 506"/>
                  <a:gd name="T41" fmla="*/ 481 h 539"/>
                  <a:gd name="T42" fmla="*/ 394 w 506"/>
                  <a:gd name="T43" fmla="*/ 495 h 539"/>
                  <a:gd name="T44" fmla="*/ 397 w 506"/>
                  <a:gd name="T45" fmla="*/ 511 h 539"/>
                  <a:gd name="T46" fmla="*/ 397 w 506"/>
                  <a:gd name="T47" fmla="*/ 539 h 539"/>
                  <a:gd name="T48" fmla="*/ 111 w 506"/>
                  <a:gd name="T49" fmla="*/ 539 h 539"/>
                  <a:gd name="T50" fmla="*/ 111 w 506"/>
                  <a:gd name="T51" fmla="*/ 511 h 539"/>
                  <a:gd name="T52" fmla="*/ 114 w 506"/>
                  <a:gd name="T53" fmla="*/ 495 h 539"/>
                  <a:gd name="T54" fmla="*/ 124 w 506"/>
                  <a:gd name="T55" fmla="*/ 481 h 539"/>
                  <a:gd name="T56" fmla="*/ 138 w 506"/>
                  <a:gd name="T57" fmla="*/ 470 h 539"/>
                  <a:gd name="T58" fmla="*/ 155 w 506"/>
                  <a:gd name="T59" fmla="*/ 467 h 539"/>
                  <a:gd name="T60" fmla="*/ 218 w 506"/>
                  <a:gd name="T61" fmla="*/ 467 h 539"/>
                  <a:gd name="T62" fmla="*/ 218 w 506"/>
                  <a:gd name="T63" fmla="*/ 414 h 539"/>
                  <a:gd name="T64" fmla="*/ 49 w 506"/>
                  <a:gd name="T65" fmla="*/ 414 h 539"/>
                  <a:gd name="T66" fmla="*/ 31 w 506"/>
                  <a:gd name="T67" fmla="*/ 411 h 539"/>
                  <a:gd name="T68" fmla="*/ 15 w 506"/>
                  <a:gd name="T69" fmla="*/ 401 h 539"/>
                  <a:gd name="T70" fmla="*/ 5 w 506"/>
                  <a:gd name="T71" fmla="*/ 384 h 539"/>
                  <a:gd name="T72" fmla="*/ 0 w 506"/>
                  <a:gd name="T73" fmla="*/ 366 h 539"/>
                  <a:gd name="T74" fmla="*/ 0 w 506"/>
                  <a:gd name="T75" fmla="*/ 47 h 539"/>
                  <a:gd name="T76" fmla="*/ 5 w 506"/>
                  <a:gd name="T77" fmla="*/ 29 h 539"/>
                  <a:gd name="T78" fmla="*/ 15 w 506"/>
                  <a:gd name="T79" fmla="*/ 13 h 539"/>
                  <a:gd name="T80" fmla="*/ 31 w 506"/>
                  <a:gd name="T81" fmla="*/ 3 h 539"/>
                  <a:gd name="T82" fmla="*/ 49 w 506"/>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6" h="539">
                    <a:moveTo>
                      <a:pt x="71" y="71"/>
                    </a:moveTo>
                    <a:lnTo>
                      <a:pt x="71" y="343"/>
                    </a:lnTo>
                    <a:lnTo>
                      <a:pt x="434" y="343"/>
                    </a:lnTo>
                    <a:lnTo>
                      <a:pt x="434" y="71"/>
                    </a:lnTo>
                    <a:lnTo>
                      <a:pt x="71" y="71"/>
                    </a:lnTo>
                    <a:close/>
                    <a:moveTo>
                      <a:pt x="49" y="0"/>
                    </a:moveTo>
                    <a:lnTo>
                      <a:pt x="459" y="0"/>
                    </a:lnTo>
                    <a:lnTo>
                      <a:pt x="477" y="3"/>
                    </a:lnTo>
                    <a:lnTo>
                      <a:pt x="492" y="13"/>
                    </a:lnTo>
                    <a:lnTo>
                      <a:pt x="503" y="29"/>
                    </a:lnTo>
                    <a:lnTo>
                      <a:pt x="506" y="47"/>
                    </a:lnTo>
                    <a:lnTo>
                      <a:pt x="506" y="366"/>
                    </a:lnTo>
                    <a:lnTo>
                      <a:pt x="503" y="384"/>
                    </a:lnTo>
                    <a:lnTo>
                      <a:pt x="492" y="401"/>
                    </a:lnTo>
                    <a:lnTo>
                      <a:pt x="477" y="411"/>
                    </a:lnTo>
                    <a:lnTo>
                      <a:pt x="459" y="414"/>
                    </a:lnTo>
                    <a:lnTo>
                      <a:pt x="289" y="414"/>
                    </a:lnTo>
                    <a:lnTo>
                      <a:pt x="289" y="467"/>
                    </a:lnTo>
                    <a:lnTo>
                      <a:pt x="354" y="467"/>
                    </a:lnTo>
                    <a:lnTo>
                      <a:pt x="371" y="470"/>
                    </a:lnTo>
                    <a:lnTo>
                      <a:pt x="385" y="481"/>
                    </a:lnTo>
                    <a:lnTo>
                      <a:pt x="394" y="495"/>
                    </a:lnTo>
                    <a:lnTo>
                      <a:pt x="397" y="511"/>
                    </a:lnTo>
                    <a:lnTo>
                      <a:pt x="397" y="539"/>
                    </a:lnTo>
                    <a:lnTo>
                      <a:pt x="111" y="539"/>
                    </a:lnTo>
                    <a:lnTo>
                      <a:pt x="111" y="511"/>
                    </a:lnTo>
                    <a:lnTo>
                      <a:pt x="114" y="495"/>
                    </a:lnTo>
                    <a:lnTo>
                      <a:pt x="124" y="481"/>
                    </a:lnTo>
                    <a:lnTo>
                      <a:pt x="138" y="470"/>
                    </a:lnTo>
                    <a:lnTo>
                      <a:pt x="155" y="467"/>
                    </a:lnTo>
                    <a:lnTo>
                      <a:pt x="218" y="467"/>
                    </a:lnTo>
                    <a:lnTo>
                      <a:pt x="218" y="414"/>
                    </a:lnTo>
                    <a:lnTo>
                      <a:pt x="49" y="414"/>
                    </a:lnTo>
                    <a:lnTo>
                      <a:pt x="31" y="411"/>
                    </a:lnTo>
                    <a:lnTo>
                      <a:pt x="15" y="401"/>
                    </a:lnTo>
                    <a:lnTo>
                      <a:pt x="5" y="384"/>
                    </a:lnTo>
                    <a:lnTo>
                      <a:pt x="0" y="366"/>
                    </a:lnTo>
                    <a:lnTo>
                      <a:pt x="0" y="47"/>
                    </a:lnTo>
                    <a:lnTo>
                      <a:pt x="5" y="29"/>
                    </a:lnTo>
                    <a:lnTo>
                      <a:pt x="15" y="13"/>
                    </a:lnTo>
                    <a:lnTo>
                      <a:pt x="31"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8" name="Freeform 21"/>
              <p:cNvSpPr>
                <a:spLocks/>
              </p:cNvSpPr>
              <p:nvPr/>
            </p:nvSpPr>
            <p:spPr bwMode="auto">
              <a:xfrm>
                <a:off x="2573338" y="1804988"/>
                <a:ext cx="366713" cy="215900"/>
              </a:xfrm>
              <a:custGeom>
                <a:avLst/>
                <a:gdLst>
                  <a:gd name="T0" fmla="*/ 100 w 231"/>
                  <a:gd name="T1" fmla="*/ 0 h 136"/>
                  <a:gd name="T2" fmla="*/ 116 w 231"/>
                  <a:gd name="T3" fmla="*/ 3 h 136"/>
                  <a:gd name="T4" fmla="*/ 132 w 231"/>
                  <a:gd name="T5" fmla="*/ 11 h 136"/>
                  <a:gd name="T6" fmla="*/ 135 w 231"/>
                  <a:gd name="T7" fmla="*/ 12 h 136"/>
                  <a:gd name="T8" fmla="*/ 139 w 231"/>
                  <a:gd name="T9" fmla="*/ 12 h 136"/>
                  <a:gd name="T10" fmla="*/ 141 w 231"/>
                  <a:gd name="T11" fmla="*/ 12 h 136"/>
                  <a:gd name="T12" fmla="*/ 154 w 231"/>
                  <a:gd name="T13" fmla="*/ 15 h 136"/>
                  <a:gd name="T14" fmla="*/ 168 w 231"/>
                  <a:gd name="T15" fmla="*/ 21 h 136"/>
                  <a:gd name="T16" fmla="*/ 180 w 231"/>
                  <a:gd name="T17" fmla="*/ 30 h 136"/>
                  <a:gd name="T18" fmla="*/ 183 w 231"/>
                  <a:gd name="T19" fmla="*/ 33 h 136"/>
                  <a:gd name="T20" fmla="*/ 188 w 231"/>
                  <a:gd name="T21" fmla="*/ 36 h 136"/>
                  <a:gd name="T22" fmla="*/ 206 w 231"/>
                  <a:gd name="T23" fmla="*/ 41 h 136"/>
                  <a:gd name="T24" fmla="*/ 219 w 231"/>
                  <a:gd name="T25" fmla="*/ 53 h 136"/>
                  <a:gd name="T26" fmla="*/ 228 w 231"/>
                  <a:gd name="T27" fmla="*/ 68 h 136"/>
                  <a:gd name="T28" fmla="*/ 231 w 231"/>
                  <a:gd name="T29" fmla="*/ 86 h 136"/>
                  <a:gd name="T30" fmla="*/ 228 w 231"/>
                  <a:gd name="T31" fmla="*/ 106 h 136"/>
                  <a:gd name="T32" fmla="*/ 216 w 231"/>
                  <a:gd name="T33" fmla="*/ 121 h 136"/>
                  <a:gd name="T34" fmla="*/ 201 w 231"/>
                  <a:gd name="T35" fmla="*/ 133 h 136"/>
                  <a:gd name="T36" fmla="*/ 181 w 231"/>
                  <a:gd name="T37" fmla="*/ 136 h 136"/>
                  <a:gd name="T38" fmla="*/ 50 w 231"/>
                  <a:gd name="T39" fmla="*/ 136 h 136"/>
                  <a:gd name="T40" fmla="*/ 30 w 231"/>
                  <a:gd name="T41" fmla="*/ 133 h 136"/>
                  <a:gd name="T42" fmla="*/ 15 w 231"/>
                  <a:gd name="T43" fmla="*/ 121 h 136"/>
                  <a:gd name="T44" fmla="*/ 3 w 231"/>
                  <a:gd name="T45" fmla="*/ 106 h 136"/>
                  <a:gd name="T46" fmla="*/ 0 w 231"/>
                  <a:gd name="T47" fmla="*/ 86 h 136"/>
                  <a:gd name="T48" fmla="*/ 3 w 231"/>
                  <a:gd name="T49" fmla="*/ 68 h 136"/>
                  <a:gd name="T50" fmla="*/ 11 w 231"/>
                  <a:gd name="T51" fmla="*/ 53 h 136"/>
                  <a:gd name="T52" fmla="*/ 24 w 231"/>
                  <a:gd name="T53" fmla="*/ 42 h 136"/>
                  <a:gd name="T54" fmla="*/ 39 w 231"/>
                  <a:gd name="T55" fmla="*/ 36 h 136"/>
                  <a:gd name="T56" fmla="*/ 44 w 231"/>
                  <a:gd name="T57" fmla="*/ 35 h 136"/>
                  <a:gd name="T58" fmla="*/ 47 w 231"/>
                  <a:gd name="T59" fmla="*/ 33 h 136"/>
                  <a:gd name="T60" fmla="*/ 48 w 231"/>
                  <a:gd name="T61" fmla="*/ 29 h 136"/>
                  <a:gd name="T62" fmla="*/ 62 w 231"/>
                  <a:gd name="T63" fmla="*/ 14 h 136"/>
                  <a:gd name="T64" fmla="*/ 79 w 231"/>
                  <a:gd name="T65" fmla="*/ 3 h 136"/>
                  <a:gd name="T66" fmla="*/ 100 w 231"/>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 h="136">
                    <a:moveTo>
                      <a:pt x="100" y="0"/>
                    </a:moveTo>
                    <a:lnTo>
                      <a:pt x="116" y="3"/>
                    </a:lnTo>
                    <a:lnTo>
                      <a:pt x="132" y="11"/>
                    </a:lnTo>
                    <a:lnTo>
                      <a:pt x="135" y="12"/>
                    </a:lnTo>
                    <a:lnTo>
                      <a:pt x="139" y="12"/>
                    </a:lnTo>
                    <a:lnTo>
                      <a:pt x="141" y="12"/>
                    </a:lnTo>
                    <a:lnTo>
                      <a:pt x="154" y="15"/>
                    </a:lnTo>
                    <a:lnTo>
                      <a:pt x="168" y="21"/>
                    </a:lnTo>
                    <a:lnTo>
                      <a:pt x="180" y="30"/>
                    </a:lnTo>
                    <a:lnTo>
                      <a:pt x="183" y="33"/>
                    </a:lnTo>
                    <a:lnTo>
                      <a:pt x="188" y="36"/>
                    </a:lnTo>
                    <a:lnTo>
                      <a:pt x="206" y="41"/>
                    </a:lnTo>
                    <a:lnTo>
                      <a:pt x="219" y="53"/>
                    </a:lnTo>
                    <a:lnTo>
                      <a:pt x="228" y="68"/>
                    </a:lnTo>
                    <a:lnTo>
                      <a:pt x="231" y="86"/>
                    </a:lnTo>
                    <a:lnTo>
                      <a:pt x="228" y="106"/>
                    </a:lnTo>
                    <a:lnTo>
                      <a:pt x="216" y="121"/>
                    </a:lnTo>
                    <a:lnTo>
                      <a:pt x="201" y="133"/>
                    </a:lnTo>
                    <a:lnTo>
                      <a:pt x="181" y="136"/>
                    </a:lnTo>
                    <a:lnTo>
                      <a:pt x="50" y="136"/>
                    </a:lnTo>
                    <a:lnTo>
                      <a:pt x="30" y="133"/>
                    </a:lnTo>
                    <a:lnTo>
                      <a:pt x="15" y="121"/>
                    </a:lnTo>
                    <a:lnTo>
                      <a:pt x="3" y="106"/>
                    </a:lnTo>
                    <a:lnTo>
                      <a:pt x="0" y="86"/>
                    </a:lnTo>
                    <a:lnTo>
                      <a:pt x="3" y="68"/>
                    </a:lnTo>
                    <a:lnTo>
                      <a:pt x="11" y="53"/>
                    </a:lnTo>
                    <a:lnTo>
                      <a:pt x="24" y="42"/>
                    </a:lnTo>
                    <a:lnTo>
                      <a:pt x="39" y="36"/>
                    </a:lnTo>
                    <a:lnTo>
                      <a:pt x="44" y="35"/>
                    </a:lnTo>
                    <a:lnTo>
                      <a:pt x="47" y="33"/>
                    </a:lnTo>
                    <a:lnTo>
                      <a:pt x="48" y="29"/>
                    </a:lnTo>
                    <a:lnTo>
                      <a:pt x="62" y="14"/>
                    </a:lnTo>
                    <a:lnTo>
                      <a:pt x="79"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39" name="Group 38"/>
            <p:cNvGrpSpPr/>
            <p:nvPr/>
          </p:nvGrpSpPr>
          <p:grpSpPr>
            <a:xfrm>
              <a:off x="2362519" y="1359401"/>
              <a:ext cx="361700" cy="302425"/>
              <a:chOff x="3970338" y="1616075"/>
              <a:chExt cx="949326" cy="793751"/>
            </a:xfrm>
            <a:grpFill/>
          </p:grpSpPr>
          <p:sp>
            <p:nvSpPr>
              <p:cNvPr id="40" name="Freeform 22"/>
              <p:cNvSpPr>
                <a:spLocks noEditPoints="1"/>
              </p:cNvSpPr>
              <p:nvPr/>
            </p:nvSpPr>
            <p:spPr bwMode="auto">
              <a:xfrm>
                <a:off x="4194176" y="1982788"/>
                <a:ext cx="725488" cy="427038"/>
              </a:xfrm>
              <a:custGeom>
                <a:avLst/>
                <a:gdLst>
                  <a:gd name="T0" fmla="*/ 171 w 457"/>
                  <a:gd name="T1" fmla="*/ 42 h 269"/>
                  <a:gd name="T2" fmla="*/ 135 w 457"/>
                  <a:gd name="T3" fmla="*/ 71 h 269"/>
                  <a:gd name="T4" fmla="*/ 123 w 457"/>
                  <a:gd name="T5" fmla="*/ 98 h 269"/>
                  <a:gd name="T6" fmla="*/ 115 w 457"/>
                  <a:gd name="T7" fmla="*/ 106 h 269"/>
                  <a:gd name="T8" fmla="*/ 104 w 457"/>
                  <a:gd name="T9" fmla="*/ 109 h 269"/>
                  <a:gd name="T10" fmla="*/ 80 w 457"/>
                  <a:gd name="T11" fmla="*/ 112 h 269"/>
                  <a:gd name="T12" fmla="*/ 50 w 457"/>
                  <a:gd name="T13" fmla="*/ 133 h 269"/>
                  <a:gd name="T14" fmla="*/ 39 w 457"/>
                  <a:gd name="T15" fmla="*/ 170 h 269"/>
                  <a:gd name="T16" fmla="*/ 50 w 457"/>
                  <a:gd name="T17" fmla="*/ 204 h 269"/>
                  <a:gd name="T18" fmla="*/ 80 w 457"/>
                  <a:gd name="T19" fmla="*/ 227 h 269"/>
                  <a:gd name="T20" fmla="*/ 357 w 457"/>
                  <a:gd name="T21" fmla="*/ 230 h 269"/>
                  <a:gd name="T22" fmla="*/ 392 w 457"/>
                  <a:gd name="T23" fmla="*/ 218 h 269"/>
                  <a:gd name="T24" fmla="*/ 415 w 457"/>
                  <a:gd name="T25" fmla="*/ 188 h 269"/>
                  <a:gd name="T26" fmla="*/ 415 w 457"/>
                  <a:gd name="T27" fmla="*/ 150 h 269"/>
                  <a:gd name="T28" fmla="*/ 392 w 457"/>
                  <a:gd name="T29" fmla="*/ 120 h 269"/>
                  <a:gd name="T30" fmla="*/ 357 w 457"/>
                  <a:gd name="T31" fmla="*/ 109 h 269"/>
                  <a:gd name="T32" fmla="*/ 345 w 457"/>
                  <a:gd name="T33" fmla="*/ 109 h 269"/>
                  <a:gd name="T34" fmla="*/ 334 w 457"/>
                  <a:gd name="T35" fmla="*/ 103 h 269"/>
                  <a:gd name="T36" fmla="*/ 321 w 457"/>
                  <a:gd name="T37" fmla="*/ 83 h 269"/>
                  <a:gd name="T38" fmla="*/ 293 w 457"/>
                  <a:gd name="T39" fmla="*/ 65 h 269"/>
                  <a:gd name="T40" fmla="*/ 271 w 457"/>
                  <a:gd name="T41" fmla="*/ 64 h 269"/>
                  <a:gd name="T42" fmla="*/ 259 w 457"/>
                  <a:gd name="T43" fmla="*/ 65 h 269"/>
                  <a:gd name="T44" fmla="*/ 250 w 457"/>
                  <a:gd name="T45" fmla="*/ 62 h 269"/>
                  <a:gd name="T46" fmla="*/ 231 w 457"/>
                  <a:gd name="T47" fmla="*/ 48 h 269"/>
                  <a:gd name="T48" fmla="*/ 195 w 457"/>
                  <a:gd name="T49" fmla="*/ 39 h 269"/>
                  <a:gd name="T50" fmla="*/ 219 w 457"/>
                  <a:gd name="T51" fmla="*/ 2 h 269"/>
                  <a:gd name="T52" fmla="*/ 262 w 457"/>
                  <a:gd name="T53" fmla="*/ 21 h 269"/>
                  <a:gd name="T54" fmla="*/ 272 w 457"/>
                  <a:gd name="T55" fmla="*/ 24 h 269"/>
                  <a:gd name="T56" fmla="*/ 301 w 457"/>
                  <a:gd name="T57" fmla="*/ 27 h 269"/>
                  <a:gd name="T58" fmla="*/ 343 w 457"/>
                  <a:gd name="T59" fmla="*/ 50 h 269"/>
                  <a:gd name="T60" fmla="*/ 386 w 457"/>
                  <a:gd name="T61" fmla="*/ 73 h 269"/>
                  <a:gd name="T62" fmla="*/ 428 w 457"/>
                  <a:gd name="T63" fmla="*/ 100 h 269"/>
                  <a:gd name="T64" fmla="*/ 454 w 457"/>
                  <a:gd name="T65" fmla="*/ 142 h 269"/>
                  <a:gd name="T66" fmla="*/ 452 w 457"/>
                  <a:gd name="T67" fmla="*/ 195 h 269"/>
                  <a:gd name="T68" fmla="*/ 427 w 457"/>
                  <a:gd name="T69" fmla="*/ 239 h 269"/>
                  <a:gd name="T70" fmla="*/ 383 w 457"/>
                  <a:gd name="T71" fmla="*/ 265 h 269"/>
                  <a:gd name="T72" fmla="*/ 100 w 457"/>
                  <a:gd name="T73" fmla="*/ 269 h 269"/>
                  <a:gd name="T74" fmla="*/ 48 w 457"/>
                  <a:gd name="T75" fmla="*/ 256 h 269"/>
                  <a:gd name="T76" fmla="*/ 14 w 457"/>
                  <a:gd name="T77" fmla="*/ 219 h 269"/>
                  <a:gd name="T78" fmla="*/ 0 w 457"/>
                  <a:gd name="T79" fmla="*/ 170 h 269"/>
                  <a:gd name="T80" fmla="*/ 15 w 457"/>
                  <a:gd name="T81" fmla="*/ 115 h 269"/>
                  <a:gd name="T82" fmla="*/ 58 w 457"/>
                  <a:gd name="T83" fmla="*/ 79 h 269"/>
                  <a:gd name="T84" fmla="*/ 88 w 457"/>
                  <a:gd name="T85" fmla="*/ 68 h 269"/>
                  <a:gd name="T86" fmla="*/ 95 w 457"/>
                  <a:gd name="T87" fmla="*/ 62 h 269"/>
                  <a:gd name="T88" fmla="*/ 126 w 457"/>
                  <a:gd name="T89" fmla="*/ 24 h 269"/>
                  <a:gd name="T90" fmla="*/ 169 w 457"/>
                  <a:gd name="T91"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7" h="269">
                    <a:moveTo>
                      <a:pt x="195" y="39"/>
                    </a:moveTo>
                    <a:lnTo>
                      <a:pt x="171" y="42"/>
                    </a:lnTo>
                    <a:lnTo>
                      <a:pt x="151" y="55"/>
                    </a:lnTo>
                    <a:lnTo>
                      <a:pt x="135" y="71"/>
                    </a:lnTo>
                    <a:lnTo>
                      <a:pt x="126" y="94"/>
                    </a:lnTo>
                    <a:lnTo>
                      <a:pt x="123" y="98"/>
                    </a:lnTo>
                    <a:lnTo>
                      <a:pt x="120" y="103"/>
                    </a:lnTo>
                    <a:lnTo>
                      <a:pt x="115" y="106"/>
                    </a:lnTo>
                    <a:lnTo>
                      <a:pt x="110" y="109"/>
                    </a:lnTo>
                    <a:lnTo>
                      <a:pt x="104" y="109"/>
                    </a:lnTo>
                    <a:lnTo>
                      <a:pt x="100" y="109"/>
                    </a:lnTo>
                    <a:lnTo>
                      <a:pt x="80" y="112"/>
                    </a:lnTo>
                    <a:lnTo>
                      <a:pt x="64" y="120"/>
                    </a:lnTo>
                    <a:lnTo>
                      <a:pt x="50" y="133"/>
                    </a:lnTo>
                    <a:lnTo>
                      <a:pt x="42" y="150"/>
                    </a:lnTo>
                    <a:lnTo>
                      <a:pt x="39" y="170"/>
                    </a:lnTo>
                    <a:lnTo>
                      <a:pt x="42" y="188"/>
                    </a:lnTo>
                    <a:lnTo>
                      <a:pt x="50" y="204"/>
                    </a:lnTo>
                    <a:lnTo>
                      <a:pt x="64" y="218"/>
                    </a:lnTo>
                    <a:lnTo>
                      <a:pt x="80" y="227"/>
                    </a:lnTo>
                    <a:lnTo>
                      <a:pt x="100" y="230"/>
                    </a:lnTo>
                    <a:lnTo>
                      <a:pt x="357" y="230"/>
                    </a:lnTo>
                    <a:lnTo>
                      <a:pt x="375" y="227"/>
                    </a:lnTo>
                    <a:lnTo>
                      <a:pt x="392" y="218"/>
                    </a:lnTo>
                    <a:lnTo>
                      <a:pt x="405" y="204"/>
                    </a:lnTo>
                    <a:lnTo>
                      <a:pt x="415" y="188"/>
                    </a:lnTo>
                    <a:lnTo>
                      <a:pt x="418" y="170"/>
                    </a:lnTo>
                    <a:lnTo>
                      <a:pt x="415" y="150"/>
                    </a:lnTo>
                    <a:lnTo>
                      <a:pt x="405" y="133"/>
                    </a:lnTo>
                    <a:lnTo>
                      <a:pt x="392" y="120"/>
                    </a:lnTo>
                    <a:lnTo>
                      <a:pt x="375" y="112"/>
                    </a:lnTo>
                    <a:lnTo>
                      <a:pt x="357" y="109"/>
                    </a:lnTo>
                    <a:lnTo>
                      <a:pt x="351" y="109"/>
                    </a:lnTo>
                    <a:lnTo>
                      <a:pt x="345" y="109"/>
                    </a:lnTo>
                    <a:lnTo>
                      <a:pt x="339" y="106"/>
                    </a:lnTo>
                    <a:lnTo>
                      <a:pt x="334" y="103"/>
                    </a:lnTo>
                    <a:lnTo>
                      <a:pt x="331" y="98"/>
                    </a:lnTo>
                    <a:lnTo>
                      <a:pt x="321" y="83"/>
                    </a:lnTo>
                    <a:lnTo>
                      <a:pt x="309" y="73"/>
                    </a:lnTo>
                    <a:lnTo>
                      <a:pt x="293" y="65"/>
                    </a:lnTo>
                    <a:lnTo>
                      <a:pt x="277" y="64"/>
                    </a:lnTo>
                    <a:lnTo>
                      <a:pt x="271" y="64"/>
                    </a:lnTo>
                    <a:lnTo>
                      <a:pt x="265" y="65"/>
                    </a:lnTo>
                    <a:lnTo>
                      <a:pt x="259" y="65"/>
                    </a:lnTo>
                    <a:lnTo>
                      <a:pt x="254" y="64"/>
                    </a:lnTo>
                    <a:lnTo>
                      <a:pt x="250" y="62"/>
                    </a:lnTo>
                    <a:lnTo>
                      <a:pt x="247" y="59"/>
                    </a:lnTo>
                    <a:lnTo>
                      <a:pt x="231" y="48"/>
                    </a:lnTo>
                    <a:lnTo>
                      <a:pt x="215" y="41"/>
                    </a:lnTo>
                    <a:lnTo>
                      <a:pt x="195" y="39"/>
                    </a:lnTo>
                    <a:close/>
                    <a:moveTo>
                      <a:pt x="195" y="0"/>
                    </a:moveTo>
                    <a:lnTo>
                      <a:pt x="219" y="2"/>
                    </a:lnTo>
                    <a:lnTo>
                      <a:pt x="242" y="9"/>
                    </a:lnTo>
                    <a:lnTo>
                      <a:pt x="262" y="21"/>
                    </a:lnTo>
                    <a:lnTo>
                      <a:pt x="266" y="24"/>
                    </a:lnTo>
                    <a:lnTo>
                      <a:pt x="272" y="24"/>
                    </a:lnTo>
                    <a:lnTo>
                      <a:pt x="277" y="24"/>
                    </a:lnTo>
                    <a:lnTo>
                      <a:pt x="301" y="27"/>
                    </a:lnTo>
                    <a:lnTo>
                      <a:pt x="324" y="36"/>
                    </a:lnTo>
                    <a:lnTo>
                      <a:pt x="343" y="50"/>
                    </a:lnTo>
                    <a:lnTo>
                      <a:pt x="360" y="70"/>
                    </a:lnTo>
                    <a:lnTo>
                      <a:pt x="386" y="73"/>
                    </a:lnTo>
                    <a:lnTo>
                      <a:pt x="408" y="83"/>
                    </a:lnTo>
                    <a:lnTo>
                      <a:pt x="428" y="100"/>
                    </a:lnTo>
                    <a:lnTo>
                      <a:pt x="443" y="120"/>
                    </a:lnTo>
                    <a:lnTo>
                      <a:pt x="454" y="142"/>
                    </a:lnTo>
                    <a:lnTo>
                      <a:pt x="457" y="170"/>
                    </a:lnTo>
                    <a:lnTo>
                      <a:pt x="452" y="195"/>
                    </a:lnTo>
                    <a:lnTo>
                      <a:pt x="443" y="219"/>
                    </a:lnTo>
                    <a:lnTo>
                      <a:pt x="427" y="239"/>
                    </a:lnTo>
                    <a:lnTo>
                      <a:pt x="407" y="256"/>
                    </a:lnTo>
                    <a:lnTo>
                      <a:pt x="383" y="265"/>
                    </a:lnTo>
                    <a:lnTo>
                      <a:pt x="357" y="269"/>
                    </a:lnTo>
                    <a:lnTo>
                      <a:pt x="100" y="269"/>
                    </a:lnTo>
                    <a:lnTo>
                      <a:pt x="73" y="265"/>
                    </a:lnTo>
                    <a:lnTo>
                      <a:pt x="48" y="256"/>
                    </a:lnTo>
                    <a:lnTo>
                      <a:pt x="29" y="239"/>
                    </a:lnTo>
                    <a:lnTo>
                      <a:pt x="14" y="219"/>
                    </a:lnTo>
                    <a:lnTo>
                      <a:pt x="3" y="195"/>
                    </a:lnTo>
                    <a:lnTo>
                      <a:pt x="0" y="170"/>
                    </a:lnTo>
                    <a:lnTo>
                      <a:pt x="3" y="141"/>
                    </a:lnTo>
                    <a:lnTo>
                      <a:pt x="15" y="115"/>
                    </a:lnTo>
                    <a:lnTo>
                      <a:pt x="33" y="94"/>
                    </a:lnTo>
                    <a:lnTo>
                      <a:pt x="58" y="79"/>
                    </a:lnTo>
                    <a:lnTo>
                      <a:pt x="83" y="70"/>
                    </a:lnTo>
                    <a:lnTo>
                      <a:pt x="88" y="68"/>
                    </a:lnTo>
                    <a:lnTo>
                      <a:pt x="92" y="67"/>
                    </a:lnTo>
                    <a:lnTo>
                      <a:pt x="95" y="62"/>
                    </a:lnTo>
                    <a:lnTo>
                      <a:pt x="109" y="41"/>
                    </a:lnTo>
                    <a:lnTo>
                      <a:pt x="126" y="24"/>
                    </a:lnTo>
                    <a:lnTo>
                      <a:pt x="147" y="11"/>
                    </a:lnTo>
                    <a:lnTo>
                      <a:pt x="169" y="2"/>
                    </a:ln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1" name="Freeform 23"/>
              <p:cNvSpPr>
                <a:spLocks/>
              </p:cNvSpPr>
              <p:nvPr/>
            </p:nvSpPr>
            <p:spPr bwMode="auto">
              <a:xfrm>
                <a:off x="3970338" y="1897063"/>
                <a:ext cx="503238" cy="427038"/>
              </a:xfrm>
              <a:custGeom>
                <a:avLst/>
                <a:gdLst>
                  <a:gd name="T0" fmla="*/ 197 w 317"/>
                  <a:gd name="T1" fmla="*/ 0 h 269"/>
                  <a:gd name="T2" fmla="*/ 220 w 317"/>
                  <a:gd name="T3" fmla="*/ 1 h 269"/>
                  <a:gd name="T4" fmla="*/ 242 w 317"/>
                  <a:gd name="T5" fmla="*/ 9 h 269"/>
                  <a:gd name="T6" fmla="*/ 262 w 317"/>
                  <a:gd name="T7" fmla="*/ 21 h 269"/>
                  <a:gd name="T8" fmla="*/ 267 w 317"/>
                  <a:gd name="T9" fmla="*/ 22 h 269"/>
                  <a:gd name="T10" fmla="*/ 273 w 317"/>
                  <a:gd name="T11" fmla="*/ 24 h 269"/>
                  <a:gd name="T12" fmla="*/ 277 w 317"/>
                  <a:gd name="T13" fmla="*/ 24 h 269"/>
                  <a:gd name="T14" fmla="*/ 297 w 317"/>
                  <a:gd name="T15" fmla="*/ 25 h 269"/>
                  <a:gd name="T16" fmla="*/ 317 w 317"/>
                  <a:gd name="T17" fmla="*/ 31 h 269"/>
                  <a:gd name="T18" fmla="*/ 288 w 317"/>
                  <a:gd name="T19" fmla="*/ 39 h 269"/>
                  <a:gd name="T20" fmla="*/ 261 w 317"/>
                  <a:gd name="T21" fmla="*/ 54 h 269"/>
                  <a:gd name="T22" fmla="*/ 238 w 317"/>
                  <a:gd name="T23" fmla="*/ 74 h 269"/>
                  <a:gd name="T24" fmla="*/ 220 w 317"/>
                  <a:gd name="T25" fmla="*/ 98 h 269"/>
                  <a:gd name="T26" fmla="*/ 217 w 317"/>
                  <a:gd name="T27" fmla="*/ 101 h 269"/>
                  <a:gd name="T28" fmla="*/ 212 w 317"/>
                  <a:gd name="T29" fmla="*/ 102 h 269"/>
                  <a:gd name="T30" fmla="*/ 186 w 317"/>
                  <a:gd name="T31" fmla="*/ 113 h 269"/>
                  <a:gd name="T32" fmla="*/ 164 w 317"/>
                  <a:gd name="T33" fmla="*/ 127 h 269"/>
                  <a:gd name="T34" fmla="*/ 144 w 317"/>
                  <a:gd name="T35" fmla="*/ 146 h 269"/>
                  <a:gd name="T36" fmla="*/ 130 w 317"/>
                  <a:gd name="T37" fmla="*/ 169 h 269"/>
                  <a:gd name="T38" fmla="*/ 121 w 317"/>
                  <a:gd name="T39" fmla="*/ 195 h 269"/>
                  <a:gd name="T40" fmla="*/ 117 w 317"/>
                  <a:gd name="T41" fmla="*/ 224 h 269"/>
                  <a:gd name="T42" fmla="*/ 120 w 317"/>
                  <a:gd name="T43" fmla="*/ 246 h 269"/>
                  <a:gd name="T44" fmla="*/ 126 w 317"/>
                  <a:gd name="T45" fmla="*/ 269 h 269"/>
                  <a:gd name="T46" fmla="*/ 100 w 317"/>
                  <a:gd name="T47" fmla="*/ 269 h 269"/>
                  <a:gd name="T48" fmla="*/ 73 w 317"/>
                  <a:gd name="T49" fmla="*/ 264 h 269"/>
                  <a:gd name="T50" fmla="*/ 50 w 317"/>
                  <a:gd name="T51" fmla="*/ 254 h 269"/>
                  <a:gd name="T52" fmla="*/ 29 w 317"/>
                  <a:gd name="T53" fmla="*/ 239 h 269"/>
                  <a:gd name="T54" fmla="*/ 14 w 317"/>
                  <a:gd name="T55" fmla="*/ 219 h 269"/>
                  <a:gd name="T56" fmla="*/ 3 w 317"/>
                  <a:gd name="T57" fmla="*/ 195 h 269"/>
                  <a:gd name="T58" fmla="*/ 0 w 317"/>
                  <a:gd name="T59" fmla="*/ 169 h 269"/>
                  <a:gd name="T60" fmla="*/ 5 w 317"/>
                  <a:gd name="T61" fmla="*/ 140 h 269"/>
                  <a:gd name="T62" fmla="*/ 17 w 317"/>
                  <a:gd name="T63" fmla="*/ 115 h 269"/>
                  <a:gd name="T64" fmla="*/ 34 w 317"/>
                  <a:gd name="T65" fmla="*/ 93 h 269"/>
                  <a:gd name="T66" fmla="*/ 58 w 317"/>
                  <a:gd name="T67" fmla="*/ 78 h 269"/>
                  <a:gd name="T68" fmla="*/ 85 w 317"/>
                  <a:gd name="T69" fmla="*/ 69 h 269"/>
                  <a:gd name="T70" fmla="*/ 90 w 317"/>
                  <a:gd name="T71" fmla="*/ 68 h 269"/>
                  <a:gd name="T72" fmla="*/ 93 w 317"/>
                  <a:gd name="T73" fmla="*/ 65 h 269"/>
                  <a:gd name="T74" fmla="*/ 96 w 317"/>
                  <a:gd name="T75" fmla="*/ 62 h 269"/>
                  <a:gd name="T76" fmla="*/ 109 w 317"/>
                  <a:gd name="T77" fmla="*/ 40 h 269"/>
                  <a:gd name="T78" fmla="*/ 126 w 317"/>
                  <a:gd name="T79" fmla="*/ 24 h 269"/>
                  <a:gd name="T80" fmla="*/ 147 w 317"/>
                  <a:gd name="T81" fmla="*/ 10 h 269"/>
                  <a:gd name="T82" fmla="*/ 171 w 317"/>
                  <a:gd name="T83" fmla="*/ 1 h 269"/>
                  <a:gd name="T84" fmla="*/ 197 w 317"/>
                  <a:gd name="T8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7" h="269">
                    <a:moveTo>
                      <a:pt x="197" y="0"/>
                    </a:moveTo>
                    <a:lnTo>
                      <a:pt x="220" y="1"/>
                    </a:lnTo>
                    <a:lnTo>
                      <a:pt x="242" y="9"/>
                    </a:lnTo>
                    <a:lnTo>
                      <a:pt x="262" y="21"/>
                    </a:lnTo>
                    <a:lnTo>
                      <a:pt x="267" y="22"/>
                    </a:lnTo>
                    <a:lnTo>
                      <a:pt x="273" y="24"/>
                    </a:lnTo>
                    <a:lnTo>
                      <a:pt x="277" y="24"/>
                    </a:lnTo>
                    <a:lnTo>
                      <a:pt x="297" y="25"/>
                    </a:lnTo>
                    <a:lnTo>
                      <a:pt x="317" y="31"/>
                    </a:lnTo>
                    <a:lnTo>
                      <a:pt x="288" y="39"/>
                    </a:lnTo>
                    <a:lnTo>
                      <a:pt x="261" y="54"/>
                    </a:lnTo>
                    <a:lnTo>
                      <a:pt x="238" y="74"/>
                    </a:lnTo>
                    <a:lnTo>
                      <a:pt x="220" y="98"/>
                    </a:lnTo>
                    <a:lnTo>
                      <a:pt x="217" y="101"/>
                    </a:lnTo>
                    <a:lnTo>
                      <a:pt x="212" y="102"/>
                    </a:lnTo>
                    <a:lnTo>
                      <a:pt x="186" y="113"/>
                    </a:lnTo>
                    <a:lnTo>
                      <a:pt x="164" y="127"/>
                    </a:lnTo>
                    <a:lnTo>
                      <a:pt x="144" y="146"/>
                    </a:lnTo>
                    <a:lnTo>
                      <a:pt x="130" y="169"/>
                    </a:lnTo>
                    <a:lnTo>
                      <a:pt x="121" y="195"/>
                    </a:lnTo>
                    <a:lnTo>
                      <a:pt x="117" y="224"/>
                    </a:lnTo>
                    <a:lnTo>
                      <a:pt x="120" y="246"/>
                    </a:lnTo>
                    <a:lnTo>
                      <a:pt x="126" y="269"/>
                    </a:lnTo>
                    <a:lnTo>
                      <a:pt x="100" y="269"/>
                    </a:lnTo>
                    <a:lnTo>
                      <a:pt x="73" y="264"/>
                    </a:lnTo>
                    <a:lnTo>
                      <a:pt x="50" y="254"/>
                    </a:lnTo>
                    <a:lnTo>
                      <a:pt x="29" y="239"/>
                    </a:lnTo>
                    <a:lnTo>
                      <a:pt x="14" y="219"/>
                    </a:lnTo>
                    <a:lnTo>
                      <a:pt x="3" y="195"/>
                    </a:lnTo>
                    <a:lnTo>
                      <a:pt x="0" y="169"/>
                    </a:lnTo>
                    <a:lnTo>
                      <a:pt x="5" y="140"/>
                    </a:lnTo>
                    <a:lnTo>
                      <a:pt x="17" y="115"/>
                    </a:lnTo>
                    <a:lnTo>
                      <a:pt x="34" y="93"/>
                    </a:lnTo>
                    <a:lnTo>
                      <a:pt x="58" y="78"/>
                    </a:lnTo>
                    <a:lnTo>
                      <a:pt x="85" y="69"/>
                    </a:lnTo>
                    <a:lnTo>
                      <a:pt x="90" y="68"/>
                    </a:lnTo>
                    <a:lnTo>
                      <a:pt x="93" y="65"/>
                    </a:lnTo>
                    <a:lnTo>
                      <a:pt x="96" y="62"/>
                    </a:lnTo>
                    <a:lnTo>
                      <a:pt x="109" y="40"/>
                    </a:lnTo>
                    <a:lnTo>
                      <a:pt x="126" y="24"/>
                    </a:lnTo>
                    <a:lnTo>
                      <a:pt x="147" y="10"/>
                    </a:lnTo>
                    <a:lnTo>
                      <a:pt x="171" y="1"/>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2" name="Rectangle 24"/>
              <p:cNvSpPr>
                <a:spLocks noChangeArrowheads="1"/>
              </p:cNvSpPr>
              <p:nvPr/>
            </p:nvSpPr>
            <p:spPr bwMode="auto">
              <a:xfrm>
                <a:off x="4113213" y="1798638"/>
                <a:ext cx="57150" cy="777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43" name="Freeform 25"/>
              <p:cNvSpPr>
                <a:spLocks/>
              </p:cNvSpPr>
              <p:nvPr/>
            </p:nvSpPr>
            <p:spPr bwMode="auto">
              <a:xfrm>
                <a:off x="4067176" y="1616075"/>
                <a:ext cx="149225" cy="146050"/>
              </a:xfrm>
              <a:custGeom>
                <a:avLst/>
                <a:gdLst>
                  <a:gd name="T0" fmla="*/ 47 w 94"/>
                  <a:gd name="T1" fmla="*/ 0 h 92"/>
                  <a:gd name="T2" fmla="*/ 65 w 94"/>
                  <a:gd name="T3" fmla="*/ 3 h 92"/>
                  <a:gd name="T4" fmla="*/ 80 w 94"/>
                  <a:gd name="T5" fmla="*/ 13 h 92"/>
                  <a:gd name="T6" fmla="*/ 89 w 94"/>
                  <a:gd name="T7" fmla="*/ 28 h 92"/>
                  <a:gd name="T8" fmla="*/ 94 w 94"/>
                  <a:gd name="T9" fmla="*/ 46 h 92"/>
                  <a:gd name="T10" fmla="*/ 89 w 94"/>
                  <a:gd name="T11" fmla="*/ 65 h 92"/>
                  <a:gd name="T12" fmla="*/ 80 w 94"/>
                  <a:gd name="T13" fmla="*/ 78 h 92"/>
                  <a:gd name="T14" fmla="*/ 65 w 94"/>
                  <a:gd name="T15" fmla="*/ 89 h 92"/>
                  <a:gd name="T16" fmla="*/ 47 w 94"/>
                  <a:gd name="T17" fmla="*/ 92 h 92"/>
                  <a:gd name="T18" fmla="*/ 29 w 94"/>
                  <a:gd name="T19" fmla="*/ 89 h 92"/>
                  <a:gd name="T20" fmla="*/ 13 w 94"/>
                  <a:gd name="T21" fmla="*/ 78 h 92"/>
                  <a:gd name="T22" fmla="*/ 4 w 94"/>
                  <a:gd name="T23" fmla="*/ 65 h 92"/>
                  <a:gd name="T24" fmla="*/ 0 w 94"/>
                  <a:gd name="T25" fmla="*/ 46 h 92"/>
                  <a:gd name="T26" fmla="*/ 4 w 94"/>
                  <a:gd name="T27" fmla="*/ 28 h 92"/>
                  <a:gd name="T28" fmla="*/ 13 w 94"/>
                  <a:gd name="T29" fmla="*/ 13 h 92"/>
                  <a:gd name="T30" fmla="*/ 29 w 94"/>
                  <a:gd name="T31" fmla="*/ 3 h 92"/>
                  <a:gd name="T32" fmla="*/ 47 w 94"/>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2">
                    <a:moveTo>
                      <a:pt x="47" y="0"/>
                    </a:moveTo>
                    <a:lnTo>
                      <a:pt x="65" y="3"/>
                    </a:lnTo>
                    <a:lnTo>
                      <a:pt x="80" y="13"/>
                    </a:lnTo>
                    <a:lnTo>
                      <a:pt x="89" y="28"/>
                    </a:lnTo>
                    <a:lnTo>
                      <a:pt x="94" y="46"/>
                    </a:lnTo>
                    <a:lnTo>
                      <a:pt x="89" y="65"/>
                    </a:lnTo>
                    <a:lnTo>
                      <a:pt x="80" y="78"/>
                    </a:lnTo>
                    <a:lnTo>
                      <a:pt x="65" y="89"/>
                    </a:lnTo>
                    <a:lnTo>
                      <a:pt x="47" y="92"/>
                    </a:lnTo>
                    <a:lnTo>
                      <a:pt x="29" y="89"/>
                    </a:lnTo>
                    <a:lnTo>
                      <a:pt x="13" y="78"/>
                    </a:lnTo>
                    <a:lnTo>
                      <a:pt x="4" y="65"/>
                    </a:lnTo>
                    <a:lnTo>
                      <a:pt x="0" y="46"/>
                    </a:lnTo>
                    <a:lnTo>
                      <a:pt x="4" y="28"/>
                    </a:lnTo>
                    <a:lnTo>
                      <a:pt x="13" y="13"/>
                    </a:lnTo>
                    <a:lnTo>
                      <a:pt x="29"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4" name="Rectangle 26"/>
              <p:cNvSpPr>
                <a:spLocks noChangeArrowheads="1"/>
              </p:cNvSpPr>
              <p:nvPr/>
            </p:nvSpPr>
            <p:spPr bwMode="auto">
              <a:xfrm>
                <a:off x="4251326" y="1660525"/>
                <a:ext cx="77788"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45" name="Rectangle 27"/>
              <p:cNvSpPr>
                <a:spLocks noChangeArrowheads="1"/>
              </p:cNvSpPr>
              <p:nvPr/>
            </p:nvSpPr>
            <p:spPr bwMode="auto">
              <a:xfrm>
                <a:off x="4405313" y="1660525"/>
                <a:ext cx="79375"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46" name="Rectangle 28"/>
              <p:cNvSpPr>
                <a:spLocks noChangeArrowheads="1"/>
              </p:cNvSpPr>
              <p:nvPr/>
            </p:nvSpPr>
            <p:spPr bwMode="auto">
              <a:xfrm>
                <a:off x="4719638" y="1954213"/>
                <a:ext cx="58738" cy="762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47" name="Rectangle 29"/>
              <p:cNvSpPr>
                <a:spLocks noChangeArrowheads="1"/>
              </p:cNvSpPr>
              <p:nvPr/>
            </p:nvSpPr>
            <p:spPr bwMode="auto">
              <a:xfrm>
                <a:off x="4719638" y="1798638"/>
                <a:ext cx="58738" cy="777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48" name="Freeform 30"/>
              <p:cNvSpPr>
                <a:spLocks/>
              </p:cNvSpPr>
              <p:nvPr/>
            </p:nvSpPr>
            <p:spPr bwMode="auto">
              <a:xfrm>
                <a:off x="4675188" y="1616075"/>
                <a:ext cx="147638" cy="146050"/>
              </a:xfrm>
              <a:custGeom>
                <a:avLst/>
                <a:gdLst>
                  <a:gd name="T0" fmla="*/ 46 w 93"/>
                  <a:gd name="T1" fmla="*/ 0 h 92"/>
                  <a:gd name="T2" fmla="*/ 65 w 93"/>
                  <a:gd name="T3" fmla="*/ 3 h 92"/>
                  <a:gd name="T4" fmla="*/ 80 w 93"/>
                  <a:gd name="T5" fmla="*/ 13 h 92"/>
                  <a:gd name="T6" fmla="*/ 89 w 93"/>
                  <a:gd name="T7" fmla="*/ 28 h 92"/>
                  <a:gd name="T8" fmla="*/ 93 w 93"/>
                  <a:gd name="T9" fmla="*/ 46 h 92"/>
                  <a:gd name="T10" fmla="*/ 89 w 93"/>
                  <a:gd name="T11" fmla="*/ 65 h 92"/>
                  <a:gd name="T12" fmla="*/ 80 w 93"/>
                  <a:gd name="T13" fmla="*/ 78 h 92"/>
                  <a:gd name="T14" fmla="*/ 65 w 93"/>
                  <a:gd name="T15" fmla="*/ 89 h 92"/>
                  <a:gd name="T16" fmla="*/ 46 w 93"/>
                  <a:gd name="T17" fmla="*/ 92 h 92"/>
                  <a:gd name="T18" fmla="*/ 28 w 93"/>
                  <a:gd name="T19" fmla="*/ 89 h 92"/>
                  <a:gd name="T20" fmla="*/ 13 w 93"/>
                  <a:gd name="T21" fmla="*/ 78 h 92"/>
                  <a:gd name="T22" fmla="*/ 4 w 93"/>
                  <a:gd name="T23" fmla="*/ 65 h 92"/>
                  <a:gd name="T24" fmla="*/ 0 w 93"/>
                  <a:gd name="T25" fmla="*/ 46 h 92"/>
                  <a:gd name="T26" fmla="*/ 4 w 93"/>
                  <a:gd name="T27" fmla="*/ 28 h 92"/>
                  <a:gd name="T28" fmla="*/ 13 w 93"/>
                  <a:gd name="T29" fmla="*/ 13 h 92"/>
                  <a:gd name="T30" fmla="*/ 28 w 93"/>
                  <a:gd name="T31" fmla="*/ 3 h 92"/>
                  <a:gd name="T32" fmla="*/ 46 w 93"/>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92">
                    <a:moveTo>
                      <a:pt x="46" y="0"/>
                    </a:moveTo>
                    <a:lnTo>
                      <a:pt x="65" y="3"/>
                    </a:lnTo>
                    <a:lnTo>
                      <a:pt x="80" y="13"/>
                    </a:lnTo>
                    <a:lnTo>
                      <a:pt x="89" y="28"/>
                    </a:lnTo>
                    <a:lnTo>
                      <a:pt x="93" y="46"/>
                    </a:lnTo>
                    <a:lnTo>
                      <a:pt x="89" y="65"/>
                    </a:lnTo>
                    <a:lnTo>
                      <a:pt x="80" y="78"/>
                    </a:lnTo>
                    <a:lnTo>
                      <a:pt x="65" y="89"/>
                    </a:lnTo>
                    <a:lnTo>
                      <a:pt x="46" y="92"/>
                    </a:lnTo>
                    <a:lnTo>
                      <a:pt x="28" y="89"/>
                    </a:lnTo>
                    <a:lnTo>
                      <a:pt x="13" y="78"/>
                    </a:lnTo>
                    <a:lnTo>
                      <a:pt x="4" y="65"/>
                    </a:lnTo>
                    <a:lnTo>
                      <a:pt x="0" y="46"/>
                    </a:lnTo>
                    <a:lnTo>
                      <a:pt x="4" y="28"/>
                    </a:lnTo>
                    <a:lnTo>
                      <a:pt x="13" y="13"/>
                    </a:lnTo>
                    <a:lnTo>
                      <a:pt x="28"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9" name="Rectangle 31"/>
              <p:cNvSpPr>
                <a:spLocks noChangeArrowheads="1"/>
              </p:cNvSpPr>
              <p:nvPr/>
            </p:nvSpPr>
            <p:spPr bwMode="auto">
              <a:xfrm>
                <a:off x="4559301" y="1660525"/>
                <a:ext cx="79375"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50" name="Group 49"/>
            <p:cNvGrpSpPr/>
            <p:nvPr/>
          </p:nvGrpSpPr>
          <p:grpSpPr>
            <a:xfrm>
              <a:off x="2235391" y="1865414"/>
              <a:ext cx="389523" cy="325409"/>
              <a:chOff x="5659438" y="1585913"/>
              <a:chExt cx="1022350" cy="854075"/>
            </a:xfrm>
            <a:grpFill/>
          </p:grpSpPr>
          <p:sp>
            <p:nvSpPr>
              <p:cNvPr id="51" name="Freeform 32"/>
              <p:cNvSpPr>
                <a:spLocks/>
              </p:cNvSpPr>
              <p:nvPr/>
            </p:nvSpPr>
            <p:spPr bwMode="auto">
              <a:xfrm>
                <a:off x="6019801" y="1939925"/>
                <a:ext cx="304800" cy="500063"/>
              </a:xfrm>
              <a:custGeom>
                <a:avLst/>
                <a:gdLst>
                  <a:gd name="T0" fmla="*/ 63 w 192"/>
                  <a:gd name="T1" fmla="*/ 0 h 315"/>
                  <a:gd name="T2" fmla="*/ 128 w 192"/>
                  <a:gd name="T3" fmla="*/ 0 h 315"/>
                  <a:gd name="T4" fmla="*/ 134 w 192"/>
                  <a:gd name="T5" fmla="*/ 1 h 315"/>
                  <a:gd name="T6" fmla="*/ 139 w 192"/>
                  <a:gd name="T7" fmla="*/ 4 h 315"/>
                  <a:gd name="T8" fmla="*/ 145 w 192"/>
                  <a:gd name="T9" fmla="*/ 7 h 315"/>
                  <a:gd name="T10" fmla="*/ 148 w 192"/>
                  <a:gd name="T11" fmla="*/ 12 h 315"/>
                  <a:gd name="T12" fmla="*/ 151 w 192"/>
                  <a:gd name="T13" fmla="*/ 18 h 315"/>
                  <a:gd name="T14" fmla="*/ 151 w 192"/>
                  <a:gd name="T15" fmla="*/ 24 h 315"/>
                  <a:gd name="T16" fmla="*/ 151 w 192"/>
                  <a:gd name="T17" fmla="*/ 197 h 315"/>
                  <a:gd name="T18" fmla="*/ 177 w 192"/>
                  <a:gd name="T19" fmla="*/ 197 h 315"/>
                  <a:gd name="T20" fmla="*/ 181 w 192"/>
                  <a:gd name="T21" fmla="*/ 197 h 315"/>
                  <a:gd name="T22" fmla="*/ 186 w 192"/>
                  <a:gd name="T23" fmla="*/ 198 h 315"/>
                  <a:gd name="T24" fmla="*/ 189 w 192"/>
                  <a:gd name="T25" fmla="*/ 201 h 315"/>
                  <a:gd name="T26" fmla="*/ 190 w 192"/>
                  <a:gd name="T27" fmla="*/ 206 h 315"/>
                  <a:gd name="T28" fmla="*/ 192 w 192"/>
                  <a:gd name="T29" fmla="*/ 209 h 315"/>
                  <a:gd name="T30" fmla="*/ 192 w 192"/>
                  <a:gd name="T31" fmla="*/ 213 h 315"/>
                  <a:gd name="T32" fmla="*/ 190 w 192"/>
                  <a:gd name="T33" fmla="*/ 218 h 315"/>
                  <a:gd name="T34" fmla="*/ 189 w 192"/>
                  <a:gd name="T35" fmla="*/ 221 h 315"/>
                  <a:gd name="T36" fmla="*/ 119 w 192"/>
                  <a:gd name="T37" fmla="*/ 302 h 315"/>
                  <a:gd name="T38" fmla="*/ 115 w 192"/>
                  <a:gd name="T39" fmla="*/ 307 h 315"/>
                  <a:gd name="T40" fmla="*/ 109 w 192"/>
                  <a:gd name="T41" fmla="*/ 312 h 315"/>
                  <a:gd name="T42" fmla="*/ 103 w 192"/>
                  <a:gd name="T43" fmla="*/ 313 h 315"/>
                  <a:gd name="T44" fmla="*/ 95 w 192"/>
                  <a:gd name="T45" fmla="*/ 315 h 315"/>
                  <a:gd name="T46" fmla="*/ 89 w 192"/>
                  <a:gd name="T47" fmla="*/ 313 h 315"/>
                  <a:gd name="T48" fmla="*/ 83 w 192"/>
                  <a:gd name="T49" fmla="*/ 312 h 315"/>
                  <a:gd name="T50" fmla="*/ 77 w 192"/>
                  <a:gd name="T51" fmla="*/ 307 h 315"/>
                  <a:gd name="T52" fmla="*/ 72 w 192"/>
                  <a:gd name="T53" fmla="*/ 302 h 315"/>
                  <a:gd name="T54" fmla="*/ 3 w 192"/>
                  <a:gd name="T55" fmla="*/ 221 h 315"/>
                  <a:gd name="T56" fmla="*/ 0 w 192"/>
                  <a:gd name="T57" fmla="*/ 218 h 315"/>
                  <a:gd name="T58" fmla="*/ 0 w 192"/>
                  <a:gd name="T59" fmla="*/ 213 h 315"/>
                  <a:gd name="T60" fmla="*/ 0 w 192"/>
                  <a:gd name="T61" fmla="*/ 209 h 315"/>
                  <a:gd name="T62" fmla="*/ 1 w 192"/>
                  <a:gd name="T63" fmla="*/ 206 h 315"/>
                  <a:gd name="T64" fmla="*/ 3 w 192"/>
                  <a:gd name="T65" fmla="*/ 201 h 315"/>
                  <a:gd name="T66" fmla="*/ 6 w 192"/>
                  <a:gd name="T67" fmla="*/ 198 h 315"/>
                  <a:gd name="T68" fmla="*/ 10 w 192"/>
                  <a:gd name="T69" fmla="*/ 197 h 315"/>
                  <a:gd name="T70" fmla="*/ 15 w 192"/>
                  <a:gd name="T71" fmla="*/ 197 h 315"/>
                  <a:gd name="T72" fmla="*/ 41 w 192"/>
                  <a:gd name="T73" fmla="*/ 197 h 315"/>
                  <a:gd name="T74" fmla="*/ 41 w 192"/>
                  <a:gd name="T75" fmla="*/ 24 h 315"/>
                  <a:gd name="T76" fmla="*/ 41 w 192"/>
                  <a:gd name="T77" fmla="*/ 18 h 315"/>
                  <a:gd name="T78" fmla="*/ 44 w 192"/>
                  <a:gd name="T79" fmla="*/ 12 h 315"/>
                  <a:gd name="T80" fmla="*/ 47 w 192"/>
                  <a:gd name="T81" fmla="*/ 7 h 315"/>
                  <a:gd name="T82" fmla="*/ 51 w 192"/>
                  <a:gd name="T83" fmla="*/ 4 h 315"/>
                  <a:gd name="T84" fmla="*/ 57 w 192"/>
                  <a:gd name="T85" fmla="*/ 1 h 315"/>
                  <a:gd name="T86" fmla="*/ 63 w 192"/>
                  <a:gd name="T8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315">
                    <a:moveTo>
                      <a:pt x="63" y="0"/>
                    </a:moveTo>
                    <a:lnTo>
                      <a:pt x="128" y="0"/>
                    </a:lnTo>
                    <a:lnTo>
                      <a:pt x="134" y="1"/>
                    </a:lnTo>
                    <a:lnTo>
                      <a:pt x="139" y="4"/>
                    </a:lnTo>
                    <a:lnTo>
                      <a:pt x="145" y="7"/>
                    </a:lnTo>
                    <a:lnTo>
                      <a:pt x="148" y="12"/>
                    </a:lnTo>
                    <a:lnTo>
                      <a:pt x="151" y="18"/>
                    </a:lnTo>
                    <a:lnTo>
                      <a:pt x="151" y="24"/>
                    </a:lnTo>
                    <a:lnTo>
                      <a:pt x="151" y="197"/>
                    </a:lnTo>
                    <a:lnTo>
                      <a:pt x="177" y="197"/>
                    </a:lnTo>
                    <a:lnTo>
                      <a:pt x="181" y="197"/>
                    </a:lnTo>
                    <a:lnTo>
                      <a:pt x="186" y="198"/>
                    </a:lnTo>
                    <a:lnTo>
                      <a:pt x="189" y="201"/>
                    </a:lnTo>
                    <a:lnTo>
                      <a:pt x="190" y="206"/>
                    </a:lnTo>
                    <a:lnTo>
                      <a:pt x="192" y="209"/>
                    </a:lnTo>
                    <a:lnTo>
                      <a:pt x="192" y="213"/>
                    </a:lnTo>
                    <a:lnTo>
                      <a:pt x="190" y="218"/>
                    </a:lnTo>
                    <a:lnTo>
                      <a:pt x="189" y="221"/>
                    </a:lnTo>
                    <a:lnTo>
                      <a:pt x="119" y="302"/>
                    </a:lnTo>
                    <a:lnTo>
                      <a:pt x="115" y="307"/>
                    </a:lnTo>
                    <a:lnTo>
                      <a:pt x="109" y="312"/>
                    </a:lnTo>
                    <a:lnTo>
                      <a:pt x="103" y="313"/>
                    </a:lnTo>
                    <a:lnTo>
                      <a:pt x="95" y="315"/>
                    </a:lnTo>
                    <a:lnTo>
                      <a:pt x="89" y="313"/>
                    </a:lnTo>
                    <a:lnTo>
                      <a:pt x="83" y="312"/>
                    </a:lnTo>
                    <a:lnTo>
                      <a:pt x="77" y="307"/>
                    </a:lnTo>
                    <a:lnTo>
                      <a:pt x="72" y="302"/>
                    </a:lnTo>
                    <a:lnTo>
                      <a:pt x="3" y="221"/>
                    </a:lnTo>
                    <a:lnTo>
                      <a:pt x="0" y="218"/>
                    </a:lnTo>
                    <a:lnTo>
                      <a:pt x="0" y="213"/>
                    </a:lnTo>
                    <a:lnTo>
                      <a:pt x="0" y="209"/>
                    </a:lnTo>
                    <a:lnTo>
                      <a:pt x="1" y="206"/>
                    </a:lnTo>
                    <a:lnTo>
                      <a:pt x="3" y="201"/>
                    </a:lnTo>
                    <a:lnTo>
                      <a:pt x="6" y="198"/>
                    </a:lnTo>
                    <a:lnTo>
                      <a:pt x="10" y="197"/>
                    </a:lnTo>
                    <a:lnTo>
                      <a:pt x="15" y="197"/>
                    </a:lnTo>
                    <a:lnTo>
                      <a:pt x="41" y="197"/>
                    </a:lnTo>
                    <a:lnTo>
                      <a:pt x="41" y="24"/>
                    </a:lnTo>
                    <a:lnTo>
                      <a:pt x="41" y="18"/>
                    </a:lnTo>
                    <a:lnTo>
                      <a:pt x="44" y="12"/>
                    </a:lnTo>
                    <a:lnTo>
                      <a:pt x="47" y="7"/>
                    </a:lnTo>
                    <a:lnTo>
                      <a:pt x="51" y="4"/>
                    </a:lnTo>
                    <a:lnTo>
                      <a:pt x="57" y="1"/>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2" name="Freeform 33"/>
              <p:cNvSpPr>
                <a:spLocks/>
              </p:cNvSpPr>
              <p:nvPr/>
            </p:nvSpPr>
            <p:spPr bwMode="auto">
              <a:xfrm>
                <a:off x="5659438" y="1585913"/>
                <a:ext cx="1022350" cy="603250"/>
              </a:xfrm>
              <a:custGeom>
                <a:avLst/>
                <a:gdLst>
                  <a:gd name="T0" fmla="*/ 311 w 644"/>
                  <a:gd name="T1" fmla="*/ 3 h 380"/>
                  <a:gd name="T2" fmla="*/ 372 w 644"/>
                  <a:gd name="T3" fmla="*/ 32 h 380"/>
                  <a:gd name="T4" fmla="*/ 383 w 644"/>
                  <a:gd name="T5" fmla="*/ 35 h 380"/>
                  <a:gd name="T6" fmla="*/ 423 w 644"/>
                  <a:gd name="T7" fmla="*/ 40 h 380"/>
                  <a:gd name="T8" fmla="*/ 482 w 644"/>
                  <a:gd name="T9" fmla="*/ 68 h 380"/>
                  <a:gd name="T10" fmla="*/ 508 w 644"/>
                  <a:gd name="T11" fmla="*/ 96 h 380"/>
                  <a:gd name="T12" fmla="*/ 516 w 644"/>
                  <a:gd name="T13" fmla="*/ 99 h 380"/>
                  <a:gd name="T14" fmla="*/ 581 w 644"/>
                  <a:gd name="T15" fmla="*/ 121 h 380"/>
                  <a:gd name="T16" fmla="*/ 628 w 644"/>
                  <a:gd name="T17" fmla="*/ 171 h 380"/>
                  <a:gd name="T18" fmla="*/ 644 w 644"/>
                  <a:gd name="T19" fmla="*/ 239 h 380"/>
                  <a:gd name="T20" fmla="*/ 631 w 644"/>
                  <a:gd name="T21" fmla="*/ 301 h 380"/>
                  <a:gd name="T22" fmla="*/ 593 w 644"/>
                  <a:gd name="T23" fmla="*/ 350 h 380"/>
                  <a:gd name="T24" fmla="*/ 537 w 644"/>
                  <a:gd name="T25" fmla="*/ 377 h 380"/>
                  <a:gd name="T26" fmla="*/ 404 w 644"/>
                  <a:gd name="T27" fmla="*/ 380 h 380"/>
                  <a:gd name="T28" fmla="*/ 504 w 644"/>
                  <a:gd name="T29" fmla="*/ 324 h 380"/>
                  <a:gd name="T30" fmla="*/ 555 w 644"/>
                  <a:gd name="T31" fmla="*/ 308 h 380"/>
                  <a:gd name="T32" fmla="*/ 585 w 644"/>
                  <a:gd name="T33" fmla="*/ 267 h 380"/>
                  <a:gd name="T34" fmla="*/ 585 w 644"/>
                  <a:gd name="T35" fmla="*/ 212 h 380"/>
                  <a:gd name="T36" fmla="*/ 555 w 644"/>
                  <a:gd name="T37" fmla="*/ 170 h 380"/>
                  <a:gd name="T38" fmla="*/ 504 w 644"/>
                  <a:gd name="T39" fmla="*/ 155 h 380"/>
                  <a:gd name="T40" fmla="*/ 484 w 644"/>
                  <a:gd name="T41" fmla="*/ 153 h 380"/>
                  <a:gd name="T42" fmla="*/ 467 w 644"/>
                  <a:gd name="T43" fmla="*/ 140 h 380"/>
                  <a:gd name="T44" fmla="*/ 437 w 644"/>
                  <a:gd name="T45" fmla="*/ 103 h 380"/>
                  <a:gd name="T46" fmla="*/ 392 w 644"/>
                  <a:gd name="T47" fmla="*/ 91 h 380"/>
                  <a:gd name="T48" fmla="*/ 373 w 644"/>
                  <a:gd name="T49" fmla="*/ 93 h 380"/>
                  <a:gd name="T50" fmla="*/ 349 w 644"/>
                  <a:gd name="T51" fmla="*/ 85 h 380"/>
                  <a:gd name="T52" fmla="*/ 304 w 644"/>
                  <a:gd name="T53" fmla="*/ 59 h 380"/>
                  <a:gd name="T54" fmla="*/ 249 w 644"/>
                  <a:gd name="T55" fmla="*/ 59 h 380"/>
                  <a:gd name="T56" fmla="*/ 204 w 644"/>
                  <a:gd name="T57" fmla="*/ 87 h 380"/>
                  <a:gd name="T58" fmla="*/ 177 w 644"/>
                  <a:gd name="T59" fmla="*/ 134 h 380"/>
                  <a:gd name="T60" fmla="*/ 162 w 644"/>
                  <a:gd name="T61" fmla="*/ 152 h 380"/>
                  <a:gd name="T62" fmla="*/ 142 w 644"/>
                  <a:gd name="T63" fmla="*/ 155 h 380"/>
                  <a:gd name="T64" fmla="*/ 91 w 644"/>
                  <a:gd name="T65" fmla="*/ 170 h 380"/>
                  <a:gd name="T66" fmla="*/ 60 w 644"/>
                  <a:gd name="T67" fmla="*/ 212 h 380"/>
                  <a:gd name="T68" fmla="*/ 60 w 644"/>
                  <a:gd name="T69" fmla="*/ 267 h 380"/>
                  <a:gd name="T70" fmla="*/ 91 w 644"/>
                  <a:gd name="T71" fmla="*/ 308 h 380"/>
                  <a:gd name="T72" fmla="*/ 142 w 644"/>
                  <a:gd name="T73" fmla="*/ 324 h 380"/>
                  <a:gd name="T74" fmla="*/ 242 w 644"/>
                  <a:gd name="T75" fmla="*/ 380 h 380"/>
                  <a:gd name="T76" fmla="*/ 109 w 644"/>
                  <a:gd name="T77" fmla="*/ 377 h 380"/>
                  <a:gd name="T78" fmla="*/ 53 w 644"/>
                  <a:gd name="T79" fmla="*/ 350 h 380"/>
                  <a:gd name="T80" fmla="*/ 15 w 644"/>
                  <a:gd name="T81" fmla="*/ 301 h 380"/>
                  <a:gd name="T82" fmla="*/ 0 w 644"/>
                  <a:gd name="T83" fmla="*/ 239 h 380"/>
                  <a:gd name="T84" fmla="*/ 16 w 644"/>
                  <a:gd name="T85" fmla="*/ 174 h 380"/>
                  <a:gd name="T86" fmla="*/ 60 w 644"/>
                  <a:gd name="T87" fmla="*/ 124 h 380"/>
                  <a:gd name="T88" fmla="*/ 122 w 644"/>
                  <a:gd name="T89" fmla="*/ 100 h 380"/>
                  <a:gd name="T90" fmla="*/ 131 w 644"/>
                  <a:gd name="T91" fmla="*/ 96 h 380"/>
                  <a:gd name="T92" fmla="*/ 153 w 644"/>
                  <a:gd name="T93" fmla="*/ 61 h 380"/>
                  <a:gd name="T94" fmla="*/ 207 w 644"/>
                  <a:gd name="T95" fmla="*/ 17 h 380"/>
                  <a:gd name="T96" fmla="*/ 277 w 644"/>
                  <a:gd name="T9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4" h="380">
                    <a:moveTo>
                      <a:pt x="277" y="0"/>
                    </a:moveTo>
                    <a:lnTo>
                      <a:pt x="311" y="3"/>
                    </a:lnTo>
                    <a:lnTo>
                      <a:pt x="343" y="15"/>
                    </a:lnTo>
                    <a:lnTo>
                      <a:pt x="372" y="32"/>
                    </a:lnTo>
                    <a:lnTo>
                      <a:pt x="376" y="35"/>
                    </a:lnTo>
                    <a:lnTo>
                      <a:pt x="383" y="35"/>
                    </a:lnTo>
                    <a:lnTo>
                      <a:pt x="392" y="35"/>
                    </a:lnTo>
                    <a:lnTo>
                      <a:pt x="423" y="40"/>
                    </a:lnTo>
                    <a:lnTo>
                      <a:pt x="455" y="50"/>
                    </a:lnTo>
                    <a:lnTo>
                      <a:pt x="482" y="68"/>
                    </a:lnTo>
                    <a:lnTo>
                      <a:pt x="505" y="93"/>
                    </a:lnTo>
                    <a:lnTo>
                      <a:pt x="508" y="96"/>
                    </a:lnTo>
                    <a:lnTo>
                      <a:pt x="511" y="99"/>
                    </a:lnTo>
                    <a:lnTo>
                      <a:pt x="516" y="99"/>
                    </a:lnTo>
                    <a:lnTo>
                      <a:pt x="550" y="106"/>
                    </a:lnTo>
                    <a:lnTo>
                      <a:pt x="581" y="121"/>
                    </a:lnTo>
                    <a:lnTo>
                      <a:pt x="608" y="144"/>
                    </a:lnTo>
                    <a:lnTo>
                      <a:pt x="628" y="171"/>
                    </a:lnTo>
                    <a:lnTo>
                      <a:pt x="640" y="203"/>
                    </a:lnTo>
                    <a:lnTo>
                      <a:pt x="644" y="239"/>
                    </a:lnTo>
                    <a:lnTo>
                      <a:pt x="641" y="271"/>
                    </a:lnTo>
                    <a:lnTo>
                      <a:pt x="631" y="301"/>
                    </a:lnTo>
                    <a:lnTo>
                      <a:pt x="614" y="327"/>
                    </a:lnTo>
                    <a:lnTo>
                      <a:pt x="593" y="350"/>
                    </a:lnTo>
                    <a:lnTo>
                      <a:pt x="566" y="367"/>
                    </a:lnTo>
                    <a:lnTo>
                      <a:pt x="537" y="377"/>
                    </a:lnTo>
                    <a:lnTo>
                      <a:pt x="504" y="380"/>
                    </a:lnTo>
                    <a:lnTo>
                      <a:pt x="404" y="380"/>
                    </a:lnTo>
                    <a:lnTo>
                      <a:pt x="404" y="324"/>
                    </a:lnTo>
                    <a:lnTo>
                      <a:pt x="504" y="324"/>
                    </a:lnTo>
                    <a:lnTo>
                      <a:pt x="531" y="320"/>
                    </a:lnTo>
                    <a:lnTo>
                      <a:pt x="555" y="308"/>
                    </a:lnTo>
                    <a:lnTo>
                      <a:pt x="573" y="289"/>
                    </a:lnTo>
                    <a:lnTo>
                      <a:pt x="585" y="267"/>
                    </a:lnTo>
                    <a:lnTo>
                      <a:pt x="590" y="239"/>
                    </a:lnTo>
                    <a:lnTo>
                      <a:pt x="585" y="212"/>
                    </a:lnTo>
                    <a:lnTo>
                      <a:pt x="573" y="190"/>
                    </a:lnTo>
                    <a:lnTo>
                      <a:pt x="555" y="170"/>
                    </a:lnTo>
                    <a:lnTo>
                      <a:pt x="531" y="158"/>
                    </a:lnTo>
                    <a:lnTo>
                      <a:pt x="504" y="155"/>
                    </a:lnTo>
                    <a:lnTo>
                      <a:pt x="496" y="155"/>
                    </a:lnTo>
                    <a:lnTo>
                      <a:pt x="484" y="153"/>
                    </a:lnTo>
                    <a:lnTo>
                      <a:pt x="475" y="147"/>
                    </a:lnTo>
                    <a:lnTo>
                      <a:pt x="467" y="140"/>
                    </a:lnTo>
                    <a:lnTo>
                      <a:pt x="455" y="118"/>
                    </a:lnTo>
                    <a:lnTo>
                      <a:pt x="437" y="103"/>
                    </a:lnTo>
                    <a:lnTo>
                      <a:pt x="414" y="94"/>
                    </a:lnTo>
                    <a:lnTo>
                      <a:pt x="392" y="91"/>
                    </a:lnTo>
                    <a:lnTo>
                      <a:pt x="383" y="91"/>
                    </a:lnTo>
                    <a:lnTo>
                      <a:pt x="373" y="93"/>
                    </a:lnTo>
                    <a:lnTo>
                      <a:pt x="360" y="91"/>
                    </a:lnTo>
                    <a:lnTo>
                      <a:pt x="349" y="85"/>
                    </a:lnTo>
                    <a:lnTo>
                      <a:pt x="328" y="68"/>
                    </a:lnTo>
                    <a:lnTo>
                      <a:pt x="304" y="59"/>
                    </a:lnTo>
                    <a:lnTo>
                      <a:pt x="277" y="56"/>
                    </a:lnTo>
                    <a:lnTo>
                      <a:pt x="249" y="59"/>
                    </a:lnTo>
                    <a:lnTo>
                      <a:pt x="225" y="70"/>
                    </a:lnTo>
                    <a:lnTo>
                      <a:pt x="204" y="87"/>
                    </a:lnTo>
                    <a:lnTo>
                      <a:pt x="187" y="108"/>
                    </a:lnTo>
                    <a:lnTo>
                      <a:pt x="177" y="134"/>
                    </a:lnTo>
                    <a:lnTo>
                      <a:pt x="171" y="146"/>
                    </a:lnTo>
                    <a:lnTo>
                      <a:pt x="162" y="152"/>
                    </a:lnTo>
                    <a:lnTo>
                      <a:pt x="148" y="155"/>
                    </a:lnTo>
                    <a:lnTo>
                      <a:pt x="142" y="155"/>
                    </a:lnTo>
                    <a:lnTo>
                      <a:pt x="115" y="158"/>
                    </a:lnTo>
                    <a:lnTo>
                      <a:pt x="91" y="170"/>
                    </a:lnTo>
                    <a:lnTo>
                      <a:pt x="72" y="190"/>
                    </a:lnTo>
                    <a:lnTo>
                      <a:pt x="60" y="212"/>
                    </a:lnTo>
                    <a:lnTo>
                      <a:pt x="56" y="239"/>
                    </a:lnTo>
                    <a:lnTo>
                      <a:pt x="60" y="267"/>
                    </a:lnTo>
                    <a:lnTo>
                      <a:pt x="72" y="289"/>
                    </a:lnTo>
                    <a:lnTo>
                      <a:pt x="91" y="308"/>
                    </a:lnTo>
                    <a:lnTo>
                      <a:pt x="115" y="320"/>
                    </a:lnTo>
                    <a:lnTo>
                      <a:pt x="142" y="324"/>
                    </a:lnTo>
                    <a:lnTo>
                      <a:pt x="242" y="324"/>
                    </a:lnTo>
                    <a:lnTo>
                      <a:pt x="242" y="380"/>
                    </a:lnTo>
                    <a:lnTo>
                      <a:pt x="142" y="380"/>
                    </a:lnTo>
                    <a:lnTo>
                      <a:pt x="109" y="377"/>
                    </a:lnTo>
                    <a:lnTo>
                      <a:pt x="80" y="367"/>
                    </a:lnTo>
                    <a:lnTo>
                      <a:pt x="53" y="350"/>
                    </a:lnTo>
                    <a:lnTo>
                      <a:pt x="32" y="327"/>
                    </a:lnTo>
                    <a:lnTo>
                      <a:pt x="15" y="301"/>
                    </a:lnTo>
                    <a:lnTo>
                      <a:pt x="4" y="271"/>
                    </a:lnTo>
                    <a:lnTo>
                      <a:pt x="0" y="239"/>
                    </a:lnTo>
                    <a:lnTo>
                      <a:pt x="4" y="205"/>
                    </a:lnTo>
                    <a:lnTo>
                      <a:pt x="16" y="174"/>
                    </a:lnTo>
                    <a:lnTo>
                      <a:pt x="36" y="147"/>
                    </a:lnTo>
                    <a:lnTo>
                      <a:pt x="60" y="124"/>
                    </a:lnTo>
                    <a:lnTo>
                      <a:pt x="89" y="109"/>
                    </a:lnTo>
                    <a:lnTo>
                      <a:pt x="122" y="100"/>
                    </a:lnTo>
                    <a:lnTo>
                      <a:pt x="127" y="99"/>
                    </a:lnTo>
                    <a:lnTo>
                      <a:pt x="131" y="96"/>
                    </a:lnTo>
                    <a:lnTo>
                      <a:pt x="134" y="91"/>
                    </a:lnTo>
                    <a:lnTo>
                      <a:pt x="153" y="61"/>
                    </a:lnTo>
                    <a:lnTo>
                      <a:pt x="177" y="35"/>
                    </a:lnTo>
                    <a:lnTo>
                      <a:pt x="207" y="17"/>
                    </a:lnTo>
                    <a:lnTo>
                      <a:pt x="240" y="5"/>
                    </a:lnTo>
                    <a:lnTo>
                      <a:pt x="2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53" name="Group 52"/>
            <p:cNvGrpSpPr/>
            <p:nvPr/>
          </p:nvGrpSpPr>
          <p:grpSpPr>
            <a:xfrm>
              <a:off x="1020067" y="2280673"/>
              <a:ext cx="558578" cy="387802"/>
              <a:chOff x="7397751" y="1665288"/>
              <a:chExt cx="996950" cy="692150"/>
            </a:xfrm>
            <a:grpFill/>
          </p:grpSpPr>
          <p:sp>
            <p:nvSpPr>
              <p:cNvPr id="54" name="Freeform 34"/>
              <p:cNvSpPr>
                <a:spLocks/>
              </p:cNvSpPr>
              <p:nvPr/>
            </p:nvSpPr>
            <p:spPr bwMode="auto">
              <a:xfrm>
                <a:off x="7397751" y="1665288"/>
                <a:ext cx="392113" cy="692150"/>
              </a:xfrm>
              <a:custGeom>
                <a:avLst/>
                <a:gdLst>
                  <a:gd name="T0" fmla="*/ 82 w 247"/>
                  <a:gd name="T1" fmla="*/ 0 h 436"/>
                  <a:gd name="T2" fmla="*/ 165 w 247"/>
                  <a:gd name="T3" fmla="*/ 0 h 436"/>
                  <a:gd name="T4" fmla="*/ 180 w 247"/>
                  <a:gd name="T5" fmla="*/ 5 h 436"/>
                  <a:gd name="T6" fmla="*/ 191 w 247"/>
                  <a:gd name="T7" fmla="*/ 15 h 436"/>
                  <a:gd name="T8" fmla="*/ 195 w 247"/>
                  <a:gd name="T9" fmla="*/ 31 h 436"/>
                  <a:gd name="T10" fmla="*/ 195 w 247"/>
                  <a:gd name="T11" fmla="*/ 286 h 436"/>
                  <a:gd name="T12" fmla="*/ 228 w 247"/>
                  <a:gd name="T13" fmla="*/ 286 h 436"/>
                  <a:gd name="T14" fmla="*/ 233 w 247"/>
                  <a:gd name="T15" fmla="*/ 286 h 436"/>
                  <a:gd name="T16" fmla="*/ 239 w 247"/>
                  <a:gd name="T17" fmla="*/ 289 h 436"/>
                  <a:gd name="T18" fmla="*/ 242 w 247"/>
                  <a:gd name="T19" fmla="*/ 292 h 436"/>
                  <a:gd name="T20" fmla="*/ 245 w 247"/>
                  <a:gd name="T21" fmla="*/ 297 h 436"/>
                  <a:gd name="T22" fmla="*/ 247 w 247"/>
                  <a:gd name="T23" fmla="*/ 303 h 436"/>
                  <a:gd name="T24" fmla="*/ 247 w 247"/>
                  <a:gd name="T25" fmla="*/ 307 h 436"/>
                  <a:gd name="T26" fmla="*/ 245 w 247"/>
                  <a:gd name="T27" fmla="*/ 314 h 436"/>
                  <a:gd name="T28" fmla="*/ 244 w 247"/>
                  <a:gd name="T29" fmla="*/ 318 h 436"/>
                  <a:gd name="T30" fmla="*/ 154 w 247"/>
                  <a:gd name="T31" fmla="*/ 422 h 436"/>
                  <a:gd name="T32" fmla="*/ 141 w 247"/>
                  <a:gd name="T33" fmla="*/ 433 h 436"/>
                  <a:gd name="T34" fmla="*/ 124 w 247"/>
                  <a:gd name="T35" fmla="*/ 436 h 436"/>
                  <a:gd name="T36" fmla="*/ 106 w 247"/>
                  <a:gd name="T37" fmla="*/ 433 h 436"/>
                  <a:gd name="T38" fmla="*/ 92 w 247"/>
                  <a:gd name="T39" fmla="*/ 422 h 436"/>
                  <a:gd name="T40" fmla="*/ 5 w 247"/>
                  <a:gd name="T41" fmla="*/ 318 h 436"/>
                  <a:gd name="T42" fmla="*/ 2 w 247"/>
                  <a:gd name="T43" fmla="*/ 314 h 436"/>
                  <a:gd name="T44" fmla="*/ 0 w 247"/>
                  <a:gd name="T45" fmla="*/ 307 h 436"/>
                  <a:gd name="T46" fmla="*/ 0 w 247"/>
                  <a:gd name="T47" fmla="*/ 303 h 436"/>
                  <a:gd name="T48" fmla="*/ 2 w 247"/>
                  <a:gd name="T49" fmla="*/ 297 h 436"/>
                  <a:gd name="T50" fmla="*/ 5 w 247"/>
                  <a:gd name="T51" fmla="*/ 292 h 436"/>
                  <a:gd name="T52" fmla="*/ 8 w 247"/>
                  <a:gd name="T53" fmla="*/ 289 h 436"/>
                  <a:gd name="T54" fmla="*/ 14 w 247"/>
                  <a:gd name="T55" fmla="*/ 286 h 436"/>
                  <a:gd name="T56" fmla="*/ 18 w 247"/>
                  <a:gd name="T57" fmla="*/ 286 h 436"/>
                  <a:gd name="T58" fmla="*/ 51 w 247"/>
                  <a:gd name="T59" fmla="*/ 286 h 436"/>
                  <a:gd name="T60" fmla="*/ 51 w 247"/>
                  <a:gd name="T61" fmla="*/ 31 h 436"/>
                  <a:gd name="T62" fmla="*/ 56 w 247"/>
                  <a:gd name="T63" fmla="*/ 15 h 436"/>
                  <a:gd name="T64" fmla="*/ 67 w 247"/>
                  <a:gd name="T65" fmla="*/ 5 h 436"/>
                  <a:gd name="T66" fmla="*/ 82 w 247"/>
                  <a:gd name="T6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436">
                    <a:moveTo>
                      <a:pt x="82" y="0"/>
                    </a:moveTo>
                    <a:lnTo>
                      <a:pt x="165" y="0"/>
                    </a:lnTo>
                    <a:lnTo>
                      <a:pt x="180" y="5"/>
                    </a:lnTo>
                    <a:lnTo>
                      <a:pt x="191" y="15"/>
                    </a:lnTo>
                    <a:lnTo>
                      <a:pt x="195" y="31"/>
                    </a:lnTo>
                    <a:lnTo>
                      <a:pt x="195" y="286"/>
                    </a:lnTo>
                    <a:lnTo>
                      <a:pt x="228" y="286"/>
                    </a:lnTo>
                    <a:lnTo>
                      <a:pt x="233" y="286"/>
                    </a:lnTo>
                    <a:lnTo>
                      <a:pt x="239" y="289"/>
                    </a:lnTo>
                    <a:lnTo>
                      <a:pt x="242" y="292"/>
                    </a:lnTo>
                    <a:lnTo>
                      <a:pt x="245" y="297"/>
                    </a:lnTo>
                    <a:lnTo>
                      <a:pt x="247" y="303"/>
                    </a:lnTo>
                    <a:lnTo>
                      <a:pt x="247" y="307"/>
                    </a:lnTo>
                    <a:lnTo>
                      <a:pt x="245" y="314"/>
                    </a:lnTo>
                    <a:lnTo>
                      <a:pt x="244" y="318"/>
                    </a:lnTo>
                    <a:lnTo>
                      <a:pt x="154" y="422"/>
                    </a:lnTo>
                    <a:lnTo>
                      <a:pt x="141" y="433"/>
                    </a:lnTo>
                    <a:lnTo>
                      <a:pt x="124" y="436"/>
                    </a:lnTo>
                    <a:lnTo>
                      <a:pt x="106" y="433"/>
                    </a:lnTo>
                    <a:lnTo>
                      <a:pt x="92" y="422"/>
                    </a:lnTo>
                    <a:lnTo>
                      <a:pt x="5" y="318"/>
                    </a:lnTo>
                    <a:lnTo>
                      <a:pt x="2" y="314"/>
                    </a:lnTo>
                    <a:lnTo>
                      <a:pt x="0" y="307"/>
                    </a:lnTo>
                    <a:lnTo>
                      <a:pt x="0" y="303"/>
                    </a:lnTo>
                    <a:lnTo>
                      <a:pt x="2" y="297"/>
                    </a:lnTo>
                    <a:lnTo>
                      <a:pt x="5" y="292"/>
                    </a:lnTo>
                    <a:lnTo>
                      <a:pt x="8" y="289"/>
                    </a:lnTo>
                    <a:lnTo>
                      <a:pt x="14" y="286"/>
                    </a:lnTo>
                    <a:lnTo>
                      <a:pt x="18" y="286"/>
                    </a:lnTo>
                    <a:lnTo>
                      <a:pt x="51" y="286"/>
                    </a:lnTo>
                    <a:lnTo>
                      <a:pt x="51" y="31"/>
                    </a:lnTo>
                    <a:lnTo>
                      <a:pt x="56" y="15"/>
                    </a:lnTo>
                    <a:lnTo>
                      <a:pt x="67" y="5"/>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5" name="Freeform 35"/>
              <p:cNvSpPr>
                <a:spLocks noEditPoints="1"/>
              </p:cNvSpPr>
              <p:nvPr/>
            </p:nvSpPr>
            <p:spPr bwMode="auto">
              <a:xfrm>
                <a:off x="7843838" y="1665288"/>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1 h 97"/>
                  <a:gd name="T12" fmla="*/ 29 w 347"/>
                  <a:gd name="T13" fmla="*/ 21 h 97"/>
                  <a:gd name="T14" fmla="*/ 26 w 347"/>
                  <a:gd name="T15" fmla="*/ 24 h 97"/>
                  <a:gd name="T16" fmla="*/ 23 w 347"/>
                  <a:gd name="T17" fmla="*/ 28 h 97"/>
                  <a:gd name="T18" fmla="*/ 22 w 347"/>
                  <a:gd name="T19" fmla="*/ 32 h 97"/>
                  <a:gd name="T20" fmla="*/ 23 w 347"/>
                  <a:gd name="T21" fmla="*/ 37 h 97"/>
                  <a:gd name="T22" fmla="*/ 26 w 347"/>
                  <a:gd name="T23" fmla="*/ 40 h 97"/>
                  <a:gd name="T24" fmla="*/ 29 w 347"/>
                  <a:gd name="T25" fmla="*/ 43 h 97"/>
                  <a:gd name="T26" fmla="*/ 34 w 347"/>
                  <a:gd name="T27" fmla="*/ 43 h 97"/>
                  <a:gd name="T28" fmla="*/ 38 w 347"/>
                  <a:gd name="T29" fmla="*/ 43 h 97"/>
                  <a:gd name="T30" fmla="*/ 41 w 347"/>
                  <a:gd name="T31" fmla="*/ 40 h 97"/>
                  <a:gd name="T32" fmla="*/ 44 w 347"/>
                  <a:gd name="T33" fmla="*/ 37 h 97"/>
                  <a:gd name="T34" fmla="*/ 44 w 347"/>
                  <a:gd name="T35" fmla="*/ 32 h 97"/>
                  <a:gd name="T36" fmla="*/ 44 w 347"/>
                  <a:gd name="T37" fmla="*/ 28 h 97"/>
                  <a:gd name="T38" fmla="*/ 41 w 347"/>
                  <a:gd name="T39" fmla="*/ 24 h 97"/>
                  <a:gd name="T40" fmla="*/ 38 w 347"/>
                  <a:gd name="T41" fmla="*/ 21 h 97"/>
                  <a:gd name="T42" fmla="*/ 34 w 347"/>
                  <a:gd name="T43" fmla="*/ 21 h 97"/>
                  <a:gd name="T44" fmla="*/ 19 w 347"/>
                  <a:gd name="T45" fmla="*/ 0 h 97"/>
                  <a:gd name="T46" fmla="*/ 329 w 347"/>
                  <a:gd name="T47" fmla="*/ 0 h 97"/>
                  <a:gd name="T48" fmla="*/ 335 w 347"/>
                  <a:gd name="T49" fmla="*/ 2 h 97"/>
                  <a:gd name="T50" fmla="*/ 339 w 347"/>
                  <a:gd name="T51" fmla="*/ 3 h 97"/>
                  <a:gd name="T52" fmla="*/ 344 w 347"/>
                  <a:gd name="T53" fmla="*/ 8 h 97"/>
                  <a:gd name="T54" fmla="*/ 347 w 347"/>
                  <a:gd name="T55" fmla="*/ 12 h 97"/>
                  <a:gd name="T56" fmla="*/ 347 w 347"/>
                  <a:gd name="T57" fmla="*/ 18 h 97"/>
                  <a:gd name="T58" fmla="*/ 347 w 347"/>
                  <a:gd name="T59" fmla="*/ 79 h 97"/>
                  <a:gd name="T60" fmla="*/ 347 w 347"/>
                  <a:gd name="T61" fmla="*/ 85 h 97"/>
                  <a:gd name="T62" fmla="*/ 344 w 347"/>
                  <a:gd name="T63" fmla="*/ 90 h 97"/>
                  <a:gd name="T64" fmla="*/ 339 w 347"/>
                  <a:gd name="T65" fmla="*/ 94 h 97"/>
                  <a:gd name="T66" fmla="*/ 335 w 347"/>
                  <a:gd name="T67" fmla="*/ 97 h 97"/>
                  <a:gd name="T68" fmla="*/ 329 w 347"/>
                  <a:gd name="T69" fmla="*/ 97 h 97"/>
                  <a:gd name="T70" fmla="*/ 19 w 347"/>
                  <a:gd name="T71" fmla="*/ 97 h 97"/>
                  <a:gd name="T72" fmla="*/ 12 w 347"/>
                  <a:gd name="T73" fmla="*/ 97 h 97"/>
                  <a:gd name="T74" fmla="*/ 8 w 347"/>
                  <a:gd name="T75" fmla="*/ 94 h 97"/>
                  <a:gd name="T76" fmla="*/ 5 w 347"/>
                  <a:gd name="T77" fmla="*/ 90 h 97"/>
                  <a:gd name="T78" fmla="*/ 2 w 347"/>
                  <a:gd name="T79" fmla="*/ 85 h 97"/>
                  <a:gd name="T80" fmla="*/ 0 w 347"/>
                  <a:gd name="T81" fmla="*/ 79 h 97"/>
                  <a:gd name="T82" fmla="*/ 0 w 347"/>
                  <a:gd name="T83" fmla="*/ 18 h 97"/>
                  <a:gd name="T84" fmla="*/ 2 w 347"/>
                  <a:gd name="T85" fmla="*/ 12 h 97"/>
                  <a:gd name="T86" fmla="*/ 5 w 347"/>
                  <a:gd name="T87" fmla="*/ 8 h 97"/>
                  <a:gd name="T88" fmla="*/ 8 w 347"/>
                  <a:gd name="T89" fmla="*/ 3 h 97"/>
                  <a:gd name="T90" fmla="*/ 12 w 347"/>
                  <a:gd name="T91" fmla="*/ 2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1"/>
                    </a:moveTo>
                    <a:lnTo>
                      <a:pt x="29" y="21"/>
                    </a:lnTo>
                    <a:lnTo>
                      <a:pt x="26" y="24"/>
                    </a:lnTo>
                    <a:lnTo>
                      <a:pt x="23" y="28"/>
                    </a:lnTo>
                    <a:lnTo>
                      <a:pt x="22" y="32"/>
                    </a:lnTo>
                    <a:lnTo>
                      <a:pt x="23" y="37"/>
                    </a:lnTo>
                    <a:lnTo>
                      <a:pt x="26" y="40"/>
                    </a:lnTo>
                    <a:lnTo>
                      <a:pt x="29" y="43"/>
                    </a:lnTo>
                    <a:lnTo>
                      <a:pt x="34" y="43"/>
                    </a:lnTo>
                    <a:lnTo>
                      <a:pt x="38" y="43"/>
                    </a:lnTo>
                    <a:lnTo>
                      <a:pt x="41" y="40"/>
                    </a:lnTo>
                    <a:lnTo>
                      <a:pt x="44" y="37"/>
                    </a:lnTo>
                    <a:lnTo>
                      <a:pt x="44" y="32"/>
                    </a:lnTo>
                    <a:lnTo>
                      <a:pt x="44" y="28"/>
                    </a:lnTo>
                    <a:lnTo>
                      <a:pt x="41" y="24"/>
                    </a:lnTo>
                    <a:lnTo>
                      <a:pt x="38" y="21"/>
                    </a:lnTo>
                    <a:lnTo>
                      <a:pt x="34" y="21"/>
                    </a:lnTo>
                    <a:close/>
                    <a:moveTo>
                      <a:pt x="19" y="0"/>
                    </a:moveTo>
                    <a:lnTo>
                      <a:pt x="329" y="0"/>
                    </a:lnTo>
                    <a:lnTo>
                      <a:pt x="335" y="2"/>
                    </a:lnTo>
                    <a:lnTo>
                      <a:pt x="339" y="3"/>
                    </a:lnTo>
                    <a:lnTo>
                      <a:pt x="344" y="8"/>
                    </a:lnTo>
                    <a:lnTo>
                      <a:pt x="347" y="12"/>
                    </a:lnTo>
                    <a:lnTo>
                      <a:pt x="347" y="18"/>
                    </a:lnTo>
                    <a:lnTo>
                      <a:pt x="347" y="79"/>
                    </a:lnTo>
                    <a:lnTo>
                      <a:pt x="347" y="85"/>
                    </a:lnTo>
                    <a:lnTo>
                      <a:pt x="344" y="90"/>
                    </a:lnTo>
                    <a:lnTo>
                      <a:pt x="339" y="94"/>
                    </a:lnTo>
                    <a:lnTo>
                      <a:pt x="335" y="97"/>
                    </a:lnTo>
                    <a:lnTo>
                      <a:pt x="329" y="97"/>
                    </a:lnTo>
                    <a:lnTo>
                      <a:pt x="19" y="97"/>
                    </a:lnTo>
                    <a:lnTo>
                      <a:pt x="12" y="97"/>
                    </a:lnTo>
                    <a:lnTo>
                      <a:pt x="8" y="94"/>
                    </a:lnTo>
                    <a:lnTo>
                      <a:pt x="5" y="90"/>
                    </a:lnTo>
                    <a:lnTo>
                      <a:pt x="2" y="85"/>
                    </a:lnTo>
                    <a:lnTo>
                      <a:pt x="0" y="79"/>
                    </a:lnTo>
                    <a:lnTo>
                      <a:pt x="0" y="18"/>
                    </a:lnTo>
                    <a:lnTo>
                      <a:pt x="2" y="12"/>
                    </a:lnTo>
                    <a:lnTo>
                      <a:pt x="5" y="8"/>
                    </a:lnTo>
                    <a:lnTo>
                      <a:pt x="8" y="3"/>
                    </a:lnTo>
                    <a:lnTo>
                      <a:pt x="12"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6" name="Freeform 36"/>
              <p:cNvSpPr>
                <a:spLocks noEditPoints="1"/>
              </p:cNvSpPr>
              <p:nvPr/>
            </p:nvSpPr>
            <p:spPr bwMode="auto">
              <a:xfrm>
                <a:off x="7843838" y="1836738"/>
                <a:ext cx="550863" cy="153988"/>
              </a:xfrm>
              <a:custGeom>
                <a:avLst/>
                <a:gdLst>
                  <a:gd name="T0" fmla="*/ 221 w 347"/>
                  <a:gd name="T1" fmla="*/ 48 h 97"/>
                  <a:gd name="T2" fmla="*/ 221 w 347"/>
                  <a:gd name="T3" fmla="*/ 74 h 97"/>
                  <a:gd name="T4" fmla="*/ 300 w 347"/>
                  <a:gd name="T5" fmla="*/ 74 h 97"/>
                  <a:gd name="T6" fmla="*/ 300 w 347"/>
                  <a:gd name="T7" fmla="*/ 48 h 97"/>
                  <a:gd name="T8" fmla="*/ 221 w 347"/>
                  <a:gd name="T9" fmla="*/ 48 h 97"/>
                  <a:gd name="T10" fmla="*/ 34 w 347"/>
                  <a:gd name="T11" fmla="*/ 19 h 97"/>
                  <a:gd name="T12" fmla="*/ 29 w 347"/>
                  <a:gd name="T13" fmla="*/ 21 h 97"/>
                  <a:gd name="T14" fmla="*/ 26 w 347"/>
                  <a:gd name="T15" fmla="*/ 24 h 97"/>
                  <a:gd name="T16" fmla="*/ 23 w 347"/>
                  <a:gd name="T17" fmla="*/ 27 h 97"/>
                  <a:gd name="T18" fmla="*/ 22 w 347"/>
                  <a:gd name="T19" fmla="*/ 32 h 97"/>
                  <a:gd name="T20" fmla="*/ 23 w 347"/>
                  <a:gd name="T21" fmla="*/ 36 h 97"/>
                  <a:gd name="T22" fmla="*/ 26 w 347"/>
                  <a:gd name="T23" fmla="*/ 39 h 97"/>
                  <a:gd name="T24" fmla="*/ 29 w 347"/>
                  <a:gd name="T25" fmla="*/ 41 h 97"/>
                  <a:gd name="T26" fmla="*/ 34 w 347"/>
                  <a:gd name="T27" fmla="*/ 42 h 97"/>
                  <a:gd name="T28" fmla="*/ 38 w 347"/>
                  <a:gd name="T29" fmla="*/ 41 h 97"/>
                  <a:gd name="T30" fmla="*/ 41 w 347"/>
                  <a:gd name="T31" fmla="*/ 39 h 97"/>
                  <a:gd name="T32" fmla="*/ 44 w 347"/>
                  <a:gd name="T33" fmla="*/ 36 h 97"/>
                  <a:gd name="T34" fmla="*/ 44 w 347"/>
                  <a:gd name="T35" fmla="*/ 32 h 97"/>
                  <a:gd name="T36" fmla="*/ 44 w 347"/>
                  <a:gd name="T37" fmla="*/ 27 h 97"/>
                  <a:gd name="T38" fmla="*/ 41 w 347"/>
                  <a:gd name="T39" fmla="*/ 24 h 97"/>
                  <a:gd name="T40" fmla="*/ 38 w 347"/>
                  <a:gd name="T41" fmla="*/ 21 h 97"/>
                  <a:gd name="T42" fmla="*/ 34 w 347"/>
                  <a:gd name="T43" fmla="*/ 19 h 97"/>
                  <a:gd name="T44" fmla="*/ 19 w 347"/>
                  <a:gd name="T45" fmla="*/ 0 h 97"/>
                  <a:gd name="T46" fmla="*/ 329 w 347"/>
                  <a:gd name="T47" fmla="*/ 0 h 97"/>
                  <a:gd name="T48" fmla="*/ 335 w 347"/>
                  <a:gd name="T49" fmla="*/ 0 h 97"/>
                  <a:gd name="T50" fmla="*/ 339 w 347"/>
                  <a:gd name="T51" fmla="*/ 3 h 97"/>
                  <a:gd name="T52" fmla="*/ 344 w 347"/>
                  <a:gd name="T53" fmla="*/ 7 h 97"/>
                  <a:gd name="T54" fmla="*/ 347 w 347"/>
                  <a:gd name="T55" fmla="*/ 12 h 97"/>
                  <a:gd name="T56" fmla="*/ 347 w 347"/>
                  <a:gd name="T57" fmla="*/ 18 h 97"/>
                  <a:gd name="T58" fmla="*/ 347 w 347"/>
                  <a:gd name="T59" fmla="*/ 78 h 97"/>
                  <a:gd name="T60" fmla="*/ 347 w 347"/>
                  <a:gd name="T61" fmla="*/ 84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4 h 97"/>
                  <a:gd name="T80" fmla="*/ 0 w 347"/>
                  <a:gd name="T81" fmla="*/ 78 h 97"/>
                  <a:gd name="T82" fmla="*/ 0 w 347"/>
                  <a:gd name="T83" fmla="*/ 18 h 97"/>
                  <a:gd name="T84" fmla="*/ 2 w 347"/>
                  <a:gd name="T85" fmla="*/ 12 h 97"/>
                  <a:gd name="T86" fmla="*/ 5 w 347"/>
                  <a:gd name="T87" fmla="*/ 7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8"/>
                    </a:moveTo>
                    <a:lnTo>
                      <a:pt x="221" y="74"/>
                    </a:lnTo>
                    <a:lnTo>
                      <a:pt x="300" y="74"/>
                    </a:lnTo>
                    <a:lnTo>
                      <a:pt x="300" y="48"/>
                    </a:lnTo>
                    <a:lnTo>
                      <a:pt x="221" y="48"/>
                    </a:lnTo>
                    <a:close/>
                    <a:moveTo>
                      <a:pt x="34" y="19"/>
                    </a:moveTo>
                    <a:lnTo>
                      <a:pt x="29" y="21"/>
                    </a:lnTo>
                    <a:lnTo>
                      <a:pt x="26" y="24"/>
                    </a:lnTo>
                    <a:lnTo>
                      <a:pt x="23" y="27"/>
                    </a:lnTo>
                    <a:lnTo>
                      <a:pt x="22" y="32"/>
                    </a:lnTo>
                    <a:lnTo>
                      <a:pt x="23" y="36"/>
                    </a:lnTo>
                    <a:lnTo>
                      <a:pt x="26" y="39"/>
                    </a:lnTo>
                    <a:lnTo>
                      <a:pt x="29" y="41"/>
                    </a:lnTo>
                    <a:lnTo>
                      <a:pt x="34" y="42"/>
                    </a:lnTo>
                    <a:lnTo>
                      <a:pt x="38" y="41"/>
                    </a:lnTo>
                    <a:lnTo>
                      <a:pt x="41" y="39"/>
                    </a:lnTo>
                    <a:lnTo>
                      <a:pt x="44" y="36"/>
                    </a:lnTo>
                    <a:lnTo>
                      <a:pt x="44" y="32"/>
                    </a:lnTo>
                    <a:lnTo>
                      <a:pt x="44" y="27"/>
                    </a:lnTo>
                    <a:lnTo>
                      <a:pt x="41" y="24"/>
                    </a:lnTo>
                    <a:lnTo>
                      <a:pt x="38" y="21"/>
                    </a:lnTo>
                    <a:lnTo>
                      <a:pt x="34" y="19"/>
                    </a:lnTo>
                    <a:close/>
                    <a:moveTo>
                      <a:pt x="19" y="0"/>
                    </a:moveTo>
                    <a:lnTo>
                      <a:pt x="329" y="0"/>
                    </a:lnTo>
                    <a:lnTo>
                      <a:pt x="335" y="0"/>
                    </a:lnTo>
                    <a:lnTo>
                      <a:pt x="339" y="3"/>
                    </a:lnTo>
                    <a:lnTo>
                      <a:pt x="344" y="7"/>
                    </a:lnTo>
                    <a:lnTo>
                      <a:pt x="347" y="12"/>
                    </a:lnTo>
                    <a:lnTo>
                      <a:pt x="347" y="18"/>
                    </a:lnTo>
                    <a:lnTo>
                      <a:pt x="347" y="78"/>
                    </a:lnTo>
                    <a:lnTo>
                      <a:pt x="347" y="84"/>
                    </a:lnTo>
                    <a:lnTo>
                      <a:pt x="344" y="89"/>
                    </a:lnTo>
                    <a:lnTo>
                      <a:pt x="339" y="94"/>
                    </a:lnTo>
                    <a:lnTo>
                      <a:pt x="335" y="95"/>
                    </a:lnTo>
                    <a:lnTo>
                      <a:pt x="329" y="97"/>
                    </a:lnTo>
                    <a:lnTo>
                      <a:pt x="19" y="97"/>
                    </a:lnTo>
                    <a:lnTo>
                      <a:pt x="12" y="95"/>
                    </a:lnTo>
                    <a:lnTo>
                      <a:pt x="8" y="94"/>
                    </a:lnTo>
                    <a:lnTo>
                      <a:pt x="5" y="89"/>
                    </a:lnTo>
                    <a:lnTo>
                      <a:pt x="2" y="84"/>
                    </a:lnTo>
                    <a:lnTo>
                      <a:pt x="0" y="78"/>
                    </a:lnTo>
                    <a:lnTo>
                      <a:pt x="0" y="18"/>
                    </a:lnTo>
                    <a:lnTo>
                      <a:pt x="2" y="12"/>
                    </a:lnTo>
                    <a:lnTo>
                      <a:pt x="5" y="7"/>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6" name="Freeform 37"/>
              <p:cNvSpPr>
                <a:spLocks noEditPoints="1"/>
              </p:cNvSpPr>
              <p:nvPr/>
            </p:nvSpPr>
            <p:spPr bwMode="auto">
              <a:xfrm>
                <a:off x="7843838" y="2006600"/>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0 h 97"/>
                  <a:gd name="T12" fmla="*/ 29 w 347"/>
                  <a:gd name="T13" fmla="*/ 21 h 97"/>
                  <a:gd name="T14" fmla="*/ 26 w 347"/>
                  <a:gd name="T15" fmla="*/ 23 h 97"/>
                  <a:gd name="T16" fmla="*/ 23 w 347"/>
                  <a:gd name="T17" fmla="*/ 27 h 97"/>
                  <a:gd name="T18" fmla="*/ 22 w 347"/>
                  <a:gd name="T19" fmla="*/ 30 h 97"/>
                  <a:gd name="T20" fmla="*/ 23 w 347"/>
                  <a:gd name="T21" fmla="*/ 35 h 97"/>
                  <a:gd name="T22" fmla="*/ 26 w 347"/>
                  <a:gd name="T23" fmla="*/ 40 h 97"/>
                  <a:gd name="T24" fmla="*/ 29 w 347"/>
                  <a:gd name="T25" fmla="*/ 41 h 97"/>
                  <a:gd name="T26" fmla="*/ 34 w 347"/>
                  <a:gd name="T27" fmla="*/ 43 h 97"/>
                  <a:gd name="T28" fmla="*/ 38 w 347"/>
                  <a:gd name="T29" fmla="*/ 41 h 97"/>
                  <a:gd name="T30" fmla="*/ 41 w 347"/>
                  <a:gd name="T31" fmla="*/ 40 h 97"/>
                  <a:gd name="T32" fmla="*/ 44 w 347"/>
                  <a:gd name="T33" fmla="*/ 35 h 97"/>
                  <a:gd name="T34" fmla="*/ 44 w 347"/>
                  <a:gd name="T35" fmla="*/ 30 h 97"/>
                  <a:gd name="T36" fmla="*/ 44 w 347"/>
                  <a:gd name="T37" fmla="*/ 27 h 97"/>
                  <a:gd name="T38" fmla="*/ 41 w 347"/>
                  <a:gd name="T39" fmla="*/ 23 h 97"/>
                  <a:gd name="T40" fmla="*/ 38 w 347"/>
                  <a:gd name="T41" fmla="*/ 21 h 97"/>
                  <a:gd name="T42" fmla="*/ 34 w 347"/>
                  <a:gd name="T43" fmla="*/ 20 h 97"/>
                  <a:gd name="T44" fmla="*/ 19 w 347"/>
                  <a:gd name="T45" fmla="*/ 0 h 97"/>
                  <a:gd name="T46" fmla="*/ 329 w 347"/>
                  <a:gd name="T47" fmla="*/ 0 h 97"/>
                  <a:gd name="T48" fmla="*/ 335 w 347"/>
                  <a:gd name="T49" fmla="*/ 0 h 97"/>
                  <a:gd name="T50" fmla="*/ 339 w 347"/>
                  <a:gd name="T51" fmla="*/ 3 h 97"/>
                  <a:gd name="T52" fmla="*/ 344 w 347"/>
                  <a:gd name="T53" fmla="*/ 6 h 97"/>
                  <a:gd name="T54" fmla="*/ 347 w 347"/>
                  <a:gd name="T55" fmla="*/ 12 h 97"/>
                  <a:gd name="T56" fmla="*/ 347 w 347"/>
                  <a:gd name="T57" fmla="*/ 18 h 97"/>
                  <a:gd name="T58" fmla="*/ 347 w 347"/>
                  <a:gd name="T59" fmla="*/ 79 h 97"/>
                  <a:gd name="T60" fmla="*/ 347 w 347"/>
                  <a:gd name="T61" fmla="*/ 85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5 h 97"/>
                  <a:gd name="T80" fmla="*/ 0 w 347"/>
                  <a:gd name="T81" fmla="*/ 79 h 97"/>
                  <a:gd name="T82" fmla="*/ 0 w 347"/>
                  <a:gd name="T83" fmla="*/ 18 h 97"/>
                  <a:gd name="T84" fmla="*/ 2 w 347"/>
                  <a:gd name="T85" fmla="*/ 12 h 97"/>
                  <a:gd name="T86" fmla="*/ 5 w 347"/>
                  <a:gd name="T87" fmla="*/ 6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0"/>
                    </a:moveTo>
                    <a:lnTo>
                      <a:pt x="29" y="21"/>
                    </a:lnTo>
                    <a:lnTo>
                      <a:pt x="26" y="23"/>
                    </a:lnTo>
                    <a:lnTo>
                      <a:pt x="23" y="27"/>
                    </a:lnTo>
                    <a:lnTo>
                      <a:pt x="22" y="30"/>
                    </a:lnTo>
                    <a:lnTo>
                      <a:pt x="23" y="35"/>
                    </a:lnTo>
                    <a:lnTo>
                      <a:pt x="26" y="40"/>
                    </a:lnTo>
                    <a:lnTo>
                      <a:pt x="29" y="41"/>
                    </a:lnTo>
                    <a:lnTo>
                      <a:pt x="34" y="43"/>
                    </a:lnTo>
                    <a:lnTo>
                      <a:pt x="38" y="41"/>
                    </a:lnTo>
                    <a:lnTo>
                      <a:pt x="41" y="40"/>
                    </a:lnTo>
                    <a:lnTo>
                      <a:pt x="44" y="35"/>
                    </a:lnTo>
                    <a:lnTo>
                      <a:pt x="44" y="30"/>
                    </a:lnTo>
                    <a:lnTo>
                      <a:pt x="44" y="27"/>
                    </a:lnTo>
                    <a:lnTo>
                      <a:pt x="41" y="23"/>
                    </a:lnTo>
                    <a:lnTo>
                      <a:pt x="38" y="21"/>
                    </a:lnTo>
                    <a:lnTo>
                      <a:pt x="34" y="20"/>
                    </a:lnTo>
                    <a:close/>
                    <a:moveTo>
                      <a:pt x="19" y="0"/>
                    </a:moveTo>
                    <a:lnTo>
                      <a:pt x="329" y="0"/>
                    </a:lnTo>
                    <a:lnTo>
                      <a:pt x="335" y="0"/>
                    </a:lnTo>
                    <a:lnTo>
                      <a:pt x="339" y="3"/>
                    </a:lnTo>
                    <a:lnTo>
                      <a:pt x="344" y="6"/>
                    </a:lnTo>
                    <a:lnTo>
                      <a:pt x="347" y="12"/>
                    </a:lnTo>
                    <a:lnTo>
                      <a:pt x="347" y="18"/>
                    </a:lnTo>
                    <a:lnTo>
                      <a:pt x="347" y="79"/>
                    </a:lnTo>
                    <a:lnTo>
                      <a:pt x="347" y="85"/>
                    </a:lnTo>
                    <a:lnTo>
                      <a:pt x="344" y="89"/>
                    </a:lnTo>
                    <a:lnTo>
                      <a:pt x="339" y="94"/>
                    </a:lnTo>
                    <a:lnTo>
                      <a:pt x="335" y="95"/>
                    </a:lnTo>
                    <a:lnTo>
                      <a:pt x="329" y="97"/>
                    </a:lnTo>
                    <a:lnTo>
                      <a:pt x="19" y="97"/>
                    </a:lnTo>
                    <a:lnTo>
                      <a:pt x="12" y="95"/>
                    </a:lnTo>
                    <a:lnTo>
                      <a:pt x="8" y="94"/>
                    </a:lnTo>
                    <a:lnTo>
                      <a:pt x="5" y="89"/>
                    </a:lnTo>
                    <a:lnTo>
                      <a:pt x="2" y="85"/>
                    </a:lnTo>
                    <a:lnTo>
                      <a:pt x="0" y="79"/>
                    </a:lnTo>
                    <a:lnTo>
                      <a:pt x="0" y="18"/>
                    </a:lnTo>
                    <a:lnTo>
                      <a:pt x="2" y="12"/>
                    </a:lnTo>
                    <a:lnTo>
                      <a:pt x="5" y="6"/>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7" name="Freeform 38"/>
              <p:cNvSpPr>
                <a:spLocks/>
              </p:cNvSpPr>
              <p:nvPr/>
            </p:nvSpPr>
            <p:spPr bwMode="auto">
              <a:xfrm>
                <a:off x="7851776" y="2178050"/>
                <a:ext cx="538163" cy="179388"/>
              </a:xfrm>
              <a:custGeom>
                <a:avLst/>
                <a:gdLst>
                  <a:gd name="T0" fmla="*/ 148 w 339"/>
                  <a:gd name="T1" fmla="*/ 0 h 113"/>
                  <a:gd name="T2" fmla="*/ 189 w 339"/>
                  <a:gd name="T3" fmla="*/ 0 h 113"/>
                  <a:gd name="T4" fmla="*/ 189 w 339"/>
                  <a:gd name="T5" fmla="*/ 48 h 113"/>
                  <a:gd name="T6" fmla="*/ 222 w 339"/>
                  <a:gd name="T7" fmla="*/ 48 h 113"/>
                  <a:gd name="T8" fmla="*/ 222 w 339"/>
                  <a:gd name="T9" fmla="*/ 60 h 113"/>
                  <a:gd name="T10" fmla="*/ 339 w 339"/>
                  <a:gd name="T11" fmla="*/ 60 h 113"/>
                  <a:gd name="T12" fmla="*/ 339 w 339"/>
                  <a:gd name="T13" fmla="*/ 101 h 113"/>
                  <a:gd name="T14" fmla="*/ 222 w 339"/>
                  <a:gd name="T15" fmla="*/ 101 h 113"/>
                  <a:gd name="T16" fmla="*/ 222 w 339"/>
                  <a:gd name="T17" fmla="*/ 113 h 113"/>
                  <a:gd name="T18" fmla="*/ 115 w 339"/>
                  <a:gd name="T19" fmla="*/ 113 h 113"/>
                  <a:gd name="T20" fmla="*/ 115 w 339"/>
                  <a:gd name="T21" fmla="*/ 101 h 113"/>
                  <a:gd name="T22" fmla="*/ 0 w 339"/>
                  <a:gd name="T23" fmla="*/ 101 h 113"/>
                  <a:gd name="T24" fmla="*/ 0 w 339"/>
                  <a:gd name="T25" fmla="*/ 60 h 113"/>
                  <a:gd name="T26" fmla="*/ 115 w 339"/>
                  <a:gd name="T27" fmla="*/ 60 h 113"/>
                  <a:gd name="T28" fmla="*/ 115 w 339"/>
                  <a:gd name="T29" fmla="*/ 48 h 113"/>
                  <a:gd name="T30" fmla="*/ 148 w 339"/>
                  <a:gd name="T31" fmla="*/ 48 h 113"/>
                  <a:gd name="T32" fmla="*/ 148 w 339"/>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113">
                    <a:moveTo>
                      <a:pt x="148" y="0"/>
                    </a:moveTo>
                    <a:lnTo>
                      <a:pt x="189" y="0"/>
                    </a:lnTo>
                    <a:lnTo>
                      <a:pt x="189" y="48"/>
                    </a:lnTo>
                    <a:lnTo>
                      <a:pt x="222" y="48"/>
                    </a:lnTo>
                    <a:lnTo>
                      <a:pt x="222" y="60"/>
                    </a:lnTo>
                    <a:lnTo>
                      <a:pt x="339" y="60"/>
                    </a:lnTo>
                    <a:lnTo>
                      <a:pt x="339" y="101"/>
                    </a:lnTo>
                    <a:lnTo>
                      <a:pt x="222" y="101"/>
                    </a:lnTo>
                    <a:lnTo>
                      <a:pt x="222" y="113"/>
                    </a:lnTo>
                    <a:lnTo>
                      <a:pt x="115" y="113"/>
                    </a:lnTo>
                    <a:lnTo>
                      <a:pt x="115" y="101"/>
                    </a:lnTo>
                    <a:lnTo>
                      <a:pt x="0" y="101"/>
                    </a:lnTo>
                    <a:lnTo>
                      <a:pt x="0" y="60"/>
                    </a:lnTo>
                    <a:lnTo>
                      <a:pt x="115" y="60"/>
                    </a:lnTo>
                    <a:lnTo>
                      <a:pt x="115" y="48"/>
                    </a:lnTo>
                    <a:lnTo>
                      <a:pt x="148" y="48"/>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68" name="Group 67"/>
            <p:cNvGrpSpPr/>
            <p:nvPr/>
          </p:nvGrpSpPr>
          <p:grpSpPr>
            <a:xfrm>
              <a:off x="2611734" y="2121287"/>
              <a:ext cx="409483" cy="385289"/>
              <a:chOff x="9055101" y="1531938"/>
              <a:chExt cx="1074738" cy="1011237"/>
            </a:xfrm>
            <a:grpFill/>
          </p:grpSpPr>
          <p:sp>
            <p:nvSpPr>
              <p:cNvPr id="69" name="Freeform 39"/>
              <p:cNvSpPr>
                <a:spLocks noEditPoints="1"/>
              </p:cNvSpPr>
              <p:nvPr/>
            </p:nvSpPr>
            <p:spPr bwMode="auto">
              <a:xfrm>
                <a:off x="9309101" y="1857375"/>
                <a:ext cx="566738" cy="685800"/>
              </a:xfrm>
              <a:custGeom>
                <a:avLst/>
                <a:gdLst>
                  <a:gd name="T0" fmla="*/ 135 w 357"/>
                  <a:gd name="T1" fmla="*/ 50 h 432"/>
                  <a:gd name="T2" fmla="*/ 135 w 357"/>
                  <a:gd name="T3" fmla="*/ 106 h 432"/>
                  <a:gd name="T4" fmla="*/ 130 w 357"/>
                  <a:gd name="T5" fmla="*/ 120 h 432"/>
                  <a:gd name="T6" fmla="*/ 121 w 357"/>
                  <a:gd name="T7" fmla="*/ 130 h 432"/>
                  <a:gd name="T8" fmla="*/ 106 w 357"/>
                  <a:gd name="T9" fmla="*/ 134 h 432"/>
                  <a:gd name="T10" fmla="*/ 52 w 357"/>
                  <a:gd name="T11" fmla="*/ 134 h 432"/>
                  <a:gd name="T12" fmla="*/ 52 w 357"/>
                  <a:gd name="T13" fmla="*/ 368 h 432"/>
                  <a:gd name="T14" fmla="*/ 52 w 357"/>
                  <a:gd name="T15" fmla="*/ 373 h 432"/>
                  <a:gd name="T16" fmla="*/ 55 w 357"/>
                  <a:gd name="T17" fmla="*/ 377 h 432"/>
                  <a:gd name="T18" fmla="*/ 59 w 357"/>
                  <a:gd name="T19" fmla="*/ 380 h 432"/>
                  <a:gd name="T20" fmla="*/ 65 w 357"/>
                  <a:gd name="T21" fmla="*/ 382 h 432"/>
                  <a:gd name="T22" fmla="*/ 294 w 357"/>
                  <a:gd name="T23" fmla="*/ 382 h 432"/>
                  <a:gd name="T24" fmla="*/ 300 w 357"/>
                  <a:gd name="T25" fmla="*/ 380 h 432"/>
                  <a:gd name="T26" fmla="*/ 303 w 357"/>
                  <a:gd name="T27" fmla="*/ 377 h 432"/>
                  <a:gd name="T28" fmla="*/ 306 w 357"/>
                  <a:gd name="T29" fmla="*/ 373 h 432"/>
                  <a:gd name="T30" fmla="*/ 307 w 357"/>
                  <a:gd name="T31" fmla="*/ 368 h 432"/>
                  <a:gd name="T32" fmla="*/ 307 w 357"/>
                  <a:gd name="T33" fmla="*/ 64 h 432"/>
                  <a:gd name="T34" fmla="*/ 306 w 357"/>
                  <a:gd name="T35" fmla="*/ 59 h 432"/>
                  <a:gd name="T36" fmla="*/ 303 w 357"/>
                  <a:gd name="T37" fmla="*/ 55 h 432"/>
                  <a:gd name="T38" fmla="*/ 300 w 357"/>
                  <a:gd name="T39" fmla="*/ 52 h 432"/>
                  <a:gd name="T40" fmla="*/ 294 w 357"/>
                  <a:gd name="T41" fmla="*/ 50 h 432"/>
                  <a:gd name="T42" fmla="*/ 135 w 357"/>
                  <a:gd name="T43" fmla="*/ 50 h 432"/>
                  <a:gd name="T44" fmla="*/ 153 w 357"/>
                  <a:gd name="T45" fmla="*/ 0 h 432"/>
                  <a:gd name="T46" fmla="*/ 324 w 357"/>
                  <a:gd name="T47" fmla="*/ 0 h 432"/>
                  <a:gd name="T48" fmla="*/ 337 w 357"/>
                  <a:gd name="T49" fmla="*/ 3 h 432"/>
                  <a:gd name="T50" fmla="*/ 348 w 357"/>
                  <a:gd name="T51" fmla="*/ 11 h 432"/>
                  <a:gd name="T52" fmla="*/ 356 w 357"/>
                  <a:gd name="T53" fmla="*/ 22 h 432"/>
                  <a:gd name="T54" fmla="*/ 357 w 357"/>
                  <a:gd name="T55" fmla="*/ 34 h 432"/>
                  <a:gd name="T56" fmla="*/ 357 w 357"/>
                  <a:gd name="T57" fmla="*/ 398 h 432"/>
                  <a:gd name="T58" fmla="*/ 356 w 357"/>
                  <a:gd name="T59" fmla="*/ 410 h 432"/>
                  <a:gd name="T60" fmla="*/ 348 w 357"/>
                  <a:gd name="T61" fmla="*/ 423 h 432"/>
                  <a:gd name="T62" fmla="*/ 337 w 357"/>
                  <a:gd name="T63" fmla="*/ 429 h 432"/>
                  <a:gd name="T64" fmla="*/ 324 w 357"/>
                  <a:gd name="T65" fmla="*/ 432 h 432"/>
                  <a:gd name="T66" fmla="*/ 35 w 357"/>
                  <a:gd name="T67" fmla="*/ 432 h 432"/>
                  <a:gd name="T68" fmla="*/ 21 w 357"/>
                  <a:gd name="T69" fmla="*/ 429 h 432"/>
                  <a:gd name="T70" fmla="*/ 11 w 357"/>
                  <a:gd name="T71" fmla="*/ 423 h 432"/>
                  <a:gd name="T72" fmla="*/ 3 w 357"/>
                  <a:gd name="T73" fmla="*/ 410 h 432"/>
                  <a:gd name="T74" fmla="*/ 0 w 357"/>
                  <a:gd name="T75" fmla="*/ 398 h 432"/>
                  <a:gd name="T76" fmla="*/ 0 w 357"/>
                  <a:gd name="T77" fmla="*/ 152 h 432"/>
                  <a:gd name="T78" fmla="*/ 5 w 357"/>
                  <a:gd name="T79" fmla="*/ 135 h 432"/>
                  <a:gd name="T80" fmla="*/ 14 w 357"/>
                  <a:gd name="T81" fmla="*/ 121 h 432"/>
                  <a:gd name="T82" fmla="*/ 121 w 357"/>
                  <a:gd name="T83" fmla="*/ 14 h 432"/>
                  <a:gd name="T84" fmla="*/ 136 w 357"/>
                  <a:gd name="T85" fmla="*/ 3 h 432"/>
                  <a:gd name="T86" fmla="*/ 153 w 357"/>
                  <a:gd name="T8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7" h="432">
                    <a:moveTo>
                      <a:pt x="135" y="50"/>
                    </a:moveTo>
                    <a:lnTo>
                      <a:pt x="135" y="106"/>
                    </a:lnTo>
                    <a:lnTo>
                      <a:pt x="130" y="120"/>
                    </a:lnTo>
                    <a:lnTo>
                      <a:pt x="121" y="130"/>
                    </a:lnTo>
                    <a:lnTo>
                      <a:pt x="106" y="134"/>
                    </a:lnTo>
                    <a:lnTo>
                      <a:pt x="52" y="134"/>
                    </a:lnTo>
                    <a:lnTo>
                      <a:pt x="52" y="368"/>
                    </a:lnTo>
                    <a:lnTo>
                      <a:pt x="52" y="373"/>
                    </a:lnTo>
                    <a:lnTo>
                      <a:pt x="55" y="377"/>
                    </a:lnTo>
                    <a:lnTo>
                      <a:pt x="59" y="380"/>
                    </a:lnTo>
                    <a:lnTo>
                      <a:pt x="65" y="382"/>
                    </a:lnTo>
                    <a:lnTo>
                      <a:pt x="294" y="382"/>
                    </a:lnTo>
                    <a:lnTo>
                      <a:pt x="300" y="380"/>
                    </a:lnTo>
                    <a:lnTo>
                      <a:pt x="303" y="377"/>
                    </a:lnTo>
                    <a:lnTo>
                      <a:pt x="306" y="373"/>
                    </a:lnTo>
                    <a:lnTo>
                      <a:pt x="307" y="368"/>
                    </a:lnTo>
                    <a:lnTo>
                      <a:pt x="307" y="64"/>
                    </a:lnTo>
                    <a:lnTo>
                      <a:pt x="306" y="59"/>
                    </a:lnTo>
                    <a:lnTo>
                      <a:pt x="303" y="55"/>
                    </a:lnTo>
                    <a:lnTo>
                      <a:pt x="300" y="52"/>
                    </a:lnTo>
                    <a:lnTo>
                      <a:pt x="294" y="50"/>
                    </a:lnTo>
                    <a:lnTo>
                      <a:pt x="135" y="50"/>
                    </a:lnTo>
                    <a:close/>
                    <a:moveTo>
                      <a:pt x="153" y="0"/>
                    </a:moveTo>
                    <a:lnTo>
                      <a:pt x="324" y="0"/>
                    </a:lnTo>
                    <a:lnTo>
                      <a:pt x="337" y="3"/>
                    </a:lnTo>
                    <a:lnTo>
                      <a:pt x="348" y="11"/>
                    </a:lnTo>
                    <a:lnTo>
                      <a:pt x="356" y="22"/>
                    </a:lnTo>
                    <a:lnTo>
                      <a:pt x="357" y="34"/>
                    </a:lnTo>
                    <a:lnTo>
                      <a:pt x="357" y="398"/>
                    </a:lnTo>
                    <a:lnTo>
                      <a:pt x="356" y="410"/>
                    </a:lnTo>
                    <a:lnTo>
                      <a:pt x="348" y="423"/>
                    </a:lnTo>
                    <a:lnTo>
                      <a:pt x="337" y="429"/>
                    </a:lnTo>
                    <a:lnTo>
                      <a:pt x="324" y="432"/>
                    </a:lnTo>
                    <a:lnTo>
                      <a:pt x="35" y="432"/>
                    </a:lnTo>
                    <a:lnTo>
                      <a:pt x="21" y="429"/>
                    </a:lnTo>
                    <a:lnTo>
                      <a:pt x="11" y="423"/>
                    </a:lnTo>
                    <a:lnTo>
                      <a:pt x="3" y="410"/>
                    </a:lnTo>
                    <a:lnTo>
                      <a:pt x="0" y="398"/>
                    </a:lnTo>
                    <a:lnTo>
                      <a:pt x="0" y="152"/>
                    </a:lnTo>
                    <a:lnTo>
                      <a:pt x="5" y="135"/>
                    </a:lnTo>
                    <a:lnTo>
                      <a:pt x="14" y="121"/>
                    </a:lnTo>
                    <a:lnTo>
                      <a:pt x="121" y="14"/>
                    </a:lnTo>
                    <a:lnTo>
                      <a:pt x="136" y="3"/>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0" name="Freeform 40"/>
              <p:cNvSpPr>
                <a:spLocks/>
              </p:cNvSpPr>
              <p:nvPr/>
            </p:nvSpPr>
            <p:spPr bwMode="auto">
              <a:xfrm>
                <a:off x="9055101" y="1531938"/>
                <a:ext cx="1074738" cy="631825"/>
              </a:xfrm>
              <a:custGeom>
                <a:avLst/>
                <a:gdLst>
                  <a:gd name="T0" fmla="*/ 292 w 677"/>
                  <a:gd name="T1" fmla="*/ 0 h 398"/>
                  <a:gd name="T2" fmla="*/ 327 w 677"/>
                  <a:gd name="T3" fmla="*/ 3 h 398"/>
                  <a:gd name="T4" fmla="*/ 360 w 677"/>
                  <a:gd name="T5" fmla="*/ 15 h 398"/>
                  <a:gd name="T6" fmla="*/ 392 w 677"/>
                  <a:gd name="T7" fmla="*/ 33 h 398"/>
                  <a:gd name="T8" fmla="*/ 396 w 677"/>
                  <a:gd name="T9" fmla="*/ 34 h 398"/>
                  <a:gd name="T10" fmla="*/ 402 w 677"/>
                  <a:gd name="T11" fmla="*/ 36 h 398"/>
                  <a:gd name="T12" fmla="*/ 411 w 677"/>
                  <a:gd name="T13" fmla="*/ 36 h 398"/>
                  <a:gd name="T14" fmla="*/ 446 w 677"/>
                  <a:gd name="T15" fmla="*/ 39 h 398"/>
                  <a:gd name="T16" fmla="*/ 478 w 677"/>
                  <a:gd name="T17" fmla="*/ 51 h 398"/>
                  <a:gd name="T18" fmla="*/ 507 w 677"/>
                  <a:gd name="T19" fmla="*/ 71 h 398"/>
                  <a:gd name="T20" fmla="*/ 531 w 677"/>
                  <a:gd name="T21" fmla="*/ 96 h 398"/>
                  <a:gd name="T22" fmla="*/ 534 w 677"/>
                  <a:gd name="T23" fmla="*/ 99 h 398"/>
                  <a:gd name="T24" fmla="*/ 538 w 677"/>
                  <a:gd name="T25" fmla="*/ 101 h 398"/>
                  <a:gd name="T26" fmla="*/ 543 w 677"/>
                  <a:gd name="T27" fmla="*/ 102 h 398"/>
                  <a:gd name="T28" fmla="*/ 573 w 677"/>
                  <a:gd name="T29" fmla="*/ 108 h 398"/>
                  <a:gd name="T30" fmla="*/ 602 w 677"/>
                  <a:gd name="T31" fmla="*/ 121 h 398"/>
                  <a:gd name="T32" fmla="*/ 628 w 677"/>
                  <a:gd name="T33" fmla="*/ 139 h 398"/>
                  <a:gd name="T34" fmla="*/ 649 w 677"/>
                  <a:gd name="T35" fmla="*/ 161 h 398"/>
                  <a:gd name="T36" fmla="*/ 664 w 677"/>
                  <a:gd name="T37" fmla="*/ 189 h 398"/>
                  <a:gd name="T38" fmla="*/ 674 w 677"/>
                  <a:gd name="T39" fmla="*/ 217 h 398"/>
                  <a:gd name="T40" fmla="*/ 677 w 677"/>
                  <a:gd name="T41" fmla="*/ 251 h 398"/>
                  <a:gd name="T42" fmla="*/ 673 w 677"/>
                  <a:gd name="T43" fmla="*/ 287 h 398"/>
                  <a:gd name="T44" fmla="*/ 661 w 677"/>
                  <a:gd name="T45" fmla="*/ 320 h 398"/>
                  <a:gd name="T46" fmla="*/ 640 w 677"/>
                  <a:gd name="T47" fmla="*/ 349 h 398"/>
                  <a:gd name="T48" fmla="*/ 614 w 677"/>
                  <a:gd name="T49" fmla="*/ 372 h 398"/>
                  <a:gd name="T50" fmla="*/ 582 w 677"/>
                  <a:gd name="T51" fmla="*/ 388 h 398"/>
                  <a:gd name="T52" fmla="*/ 546 w 677"/>
                  <a:gd name="T53" fmla="*/ 398 h 398"/>
                  <a:gd name="T54" fmla="*/ 546 w 677"/>
                  <a:gd name="T55" fmla="*/ 239 h 398"/>
                  <a:gd name="T56" fmla="*/ 543 w 677"/>
                  <a:gd name="T57" fmla="*/ 219 h 398"/>
                  <a:gd name="T58" fmla="*/ 534 w 677"/>
                  <a:gd name="T59" fmla="*/ 202 h 398"/>
                  <a:gd name="T60" fmla="*/ 520 w 677"/>
                  <a:gd name="T61" fmla="*/ 189 h 398"/>
                  <a:gd name="T62" fmla="*/ 504 w 677"/>
                  <a:gd name="T63" fmla="*/ 180 h 398"/>
                  <a:gd name="T64" fmla="*/ 484 w 677"/>
                  <a:gd name="T65" fmla="*/ 177 h 398"/>
                  <a:gd name="T66" fmla="*/ 313 w 677"/>
                  <a:gd name="T67" fmla="*/ 177 h 398"/>
                  <a:gd name="T68" fmla="*/ 293 w 677"/>
                  <a:gd name="T69" fmla="*/ 180 h 398"/>
                  <a:gd name="T70" fmla="*/ 277 w 677"/>
                  <a:gd name="T71" fmla="*/ 186 h 398"/>
                  <a:gd name="T72" fmla="*/ 261 w 677"/>
                  <a:gd name="T73" fmla="*/ 198 h 398"/>
                  <a:gd name="T74" fmla="*/ 154 w 677"/>
                  <a:gd name="T75" fmla="*/ 305 h 398"/>
                  <a:gd name="T76" fmla="*/ 142 w 677"/>
                  <a:gd name="T77" fmla="*/ 320 h 398"/>
                  <a:gd name="T78" fmla="*/ 134 w 677"/>
                  <a:gd name="T79" fmla="*/ 339 h 398"/>
                  <a:gd name="T80" fmla="*/ 131 w 677"/>
                  <a:gd name="T81" fmla="*/ 357 h 398"/>
                  <a:gd name="T82" fmla="*/ 131 w 677"/>
                  <a:gd name="T83" fmla="*/ 398 h 398"/>
                  <a:gd name="T84" fmla="*/ 97 w 677"/>
                  <a:gd name="T85" fmla="*/ 388 h 398"/>
                  <a:gd name="T86" fmla="*/ 65 w 677"/>
                  <a:gd name="T87" fmla="*/ 372 h 398"/>
                  <a:gd name="T88" fmla="*/ 39 w 677"/>
                  <a:gd name="T89" fmla="*/ 349 h 398"/>
                  <a:gd name="T90" fmla="*/ 18 w 677"/>
                  <a:gd name="T91" fmla="*/ 320 h 398"/>
                  <a:gd name="T92" fmla="*/ 4 w 677"/>
                  <a:gd name="T93" fmla="*/ 287 h 398"/>
                  <a:gd name="T94" fmla="*/ 0 w 677"/>
                  <a:gd name="T95" fmla="*/ 251 h 398"/>
                  <a:gd name="T96" fmla="*/ 4 w 677"/>
                  <a:gd name="T97" fmla="*/ 214 h 398"/>
                  <a:gd name="T98" fmla="*/ 18 w 677"/>
                  <a:gd name="T99" fmla="*/ 181 h 398"/>
                  <a:gd name="T100" fmla="*/ 38 w 677"/>
                  <a:gd name="T101" fmla="*/ 152 h 398"/>
                  <a:gd name="T102" fmla="*/ 63 w 677"/>
                  <a:gd name="T103" fmla="*/ 130 h 398"/>
                  <a:gd name="T104" fmla="*/ 94 w 677"/>
                  <a:gd name="T105" fmla="*/ 113 h 398"/>
                  <a:gd name="T106" fmla="*/ 128 w 677"/>
                  <a:gd name="T107" fmla="*/ 104 h 398"/>
                  <a:gd name="T108" fmla="*/ 133 w 677"/>
                  <a:gd name="T109" fmla="*/ 102 h 398"/>
                  <a:gd name="T110" fmla="*/ 137 w 677"/>
                  <a:gd name="T111" fmla="*/ 98 h 398"/>
                  <a:gd name="T112" fmla="*/ 140 w 677"/>
                  <a:gd name="T113" fmla="*/ 93 h 398"/>
                  <a:gd name="T114" fmla="*/ 160 w 677"/>
                  <a:gd name="T115" fmla="*/ 62 h 398"/>
                  <a:gd name="T116" fmla="*/ 187 w 677"/>
                  <a:gd name="T117" fmla="*/ 36 h 398"/>
                  <a:gd name="T118" fmla="*/ 218 w 677"/>
                  <a:gd name="T119" fmla="*/ 16 h 398"/>
                  <a:gd name="T120" fmla="*/ 252 w 677"/>
                  <a:gd name="T121" fmla="*/ 3 h 398"/>
                  <a:gd name="T122" fmla="*/ 292 w 677"/>
                  <a:gd name="T123"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7" h="398">
                    <a:moveTo>
                      <a:pt x="292" y="0"/>
                    </a:moveTo>
                    <a:lnTo>
                      <a:pt x="327" y="3"/>
                    </a:lnTo>
                    <a:lnTo>
                      <a:pt x="360" y="15"/>
                    </a:lnTo>
                    <a:lnTo>
                      <a:pt x="392" y="33"/>
                    </a:lnTo>
                    <a:lnTo>
                      <a:pt x="396" y="34"/>
                    </a:lnTo>
                    <a:lnTo>
                      <a:pt x="402" y="36"/>
                    </a:lnTo>
                    <a:lnTo>
                      <a:pt x="411" y="36"/>
                    </a:lnTo>
                    <a:lnTo>
                      <a:pt x="446" y="39"/>
                    </a:lnTo>
                    <a:lnTo>
                      <a:pt x="478" y="51"/>
                    </a:lnTo>
                    <a:lnTo>
                      <a:pt x="507" y="71"/>
                    </a:lnTo>
                    <a:lnTo>
                      <a:pt x="531" y="96"/>
                    </a:lnTo>
                    <a:lnTo>
                      <a:pt x="534" y="99"/>
                    </a:lnTo>
                    <a:lnTo>
                      <a:pt x="538" y="101"/>
                    </a:lnTo>
                    <a:lnTo>
                      <a:pt x="543" y="102"/>
                    </a:lnTo>
                    <a:lnTo>
                      <a:pt x="573" y="108"/>
                    </a:lnTo>
                    <a:lnTo>
                      <a:pt x="602" y="121"/>
                    </a:lnTo>
                    <a:lnTo>
                      <a:pt x="628" y="139"/>
                    </a:lnTo>
                    <a:lnTo>
                      <a:pt x="649" y="161"/>
                    </a:lnTo>
                    <a:lnTo>
                      <a:pt x="664" y="189"/>
                    </a:lnTo>
                    <a:lnTo>
                      <a:pt x="674" y="217"/>
                    </a:lnTo>
                    <a:lnTo>
                      <a:pt x="677" y="251"/>
                    </a:lnTo>
                    <a:lnTo>
                      <a:pt x="673" y="287"/>
                    </a:lnTo>
                    <a:lnTo>
                      <a:pt x="661" y="320"/>
                    </a:lnTo>
                    <a:lnTo>
                      <a:pt x="640" y="349"/>
                    </a:lnTo>
                    <a:lnTo>
                      <a:pt x="614" y="372"/>
                    </a:lnTo>
                    <a:lnTo>
                      <a:pt x="582" y="388"/>
                    </a:lnTo>
                    <a:lnTo>
                      <a:pt x="546" y="398"/>
                    </a:lnTo>
                    <a:lnTo>
                      <a:pt x="546" y="239"/>
                    </a:lnTo>
                    <a:lnTo>
                      <a:pt x="543" y="219"/>
                    </a:lnTo>
                    <a:lnTo>
                      <a:pt x="534" y="202"/>
                    </a:lnTo>
                    <a:lnTo>
                      <a:pt x="520" y="189"/>
                    </a:lnTo>
                    <a:lnTo>
                      <a:pt x="504" y="180"/>
                    </a:lnTo>
                    <a:lnTo>
                      <a:pt x="484" y="177"/>
                    </a:lnTo>
                    <a:lnTo>
                      <a:pt x="313" y="177"/>
                    </a:lnTo>
                    <a:lnTo>
                      <a:pt x="293" y="180"/>
                    </a:lnTo>
                    <a:lnTo>
                      <a:pt x="277" y="186"/>
                    </a:lnTo>
                    <a:lnTo>
                      <a:pt x="261" y="198"/>
                    </a:lnTo>
                    <a:lnTo>
                      <a:pt x="154" y="305"/>
                    </a:lnTo>
                    <a:lnTo>
                      <a:pt x="142" y="320"/>
                    </a:lnTo>
                    <a:lnTo>
                      <a:pt x="134" y="339"/>
                    </a:lnTo>
                    <a:lnTo>
                      <a:pt x="131" y="357"/>
                    </a:lnTo>
                    <a:lnTo>
                      <a:pt x="131" y="398"/>
                    </a:lnTo>
                    <a:lnTo>
                      <a:pt x="97" y="388"/>
                    </a:lnTo>
                    <a:lnTo>
                      <a:pt x="65" y="372"/>
                    </a:lnTo>
                    <a:lnTo>
                      <a:pt x="39" y="349"/>
                    </a:lnTo>
                    <a:lnTo>
                      <a:pt x="18" y="320"/>
                    </a:lnTo>
                    <a:lnTo>
                      <a:pt x="4" y="287"/>
                    </a:lnTo>
                    <a:lnTo>
                      <a:pt x="0" y="251"/>
                    </a:lnTo>
                    <a:lnTo>
                      <a:pt x="4" y="214"/>
                    </a:lnTo>
                    <a:lnTo>
                      <a:pt x="18" y="181"/>
                    </a:lnTo>
                    <a:lnTo>
                      <a:pt x="38" y="152"/>
                    </a:lnTo>
                    <a:lnTo>
                      <a:pt x="63" y="130"/>
                    </a:lnTo>
                    <a:lnTo>
                      <a:pt x="94" y="113"/>
                    </a:lnTo>
                    <a:lnTo>
                      <a:pt x="128" y="104"/>
                    </a:lnTo>
                    <a:lnTo>
                      <a:pt x="133" y="102"/>
                    </a:lnTo>
                    <a:lnTo>
                      <a:pt x="137" y="98"/>
                    </a:lnTo>
                    <a:lnTo>
                      <a:pt x="140" y="93"/>
                    </a:lnTo>
                    <a:lnTo>
                      <a:pt x="160" y="62"/>
                    </a:lnTo>
                    <a:lnTo>
                      <a:pt x="187" y="36"/>
                    </a:lnTo>
                    <a:lnTo>
                      <a:pt x="218" y="16"/>
                    </a:lnTo>
                    <a:lnTo>
                      <a:pt x="252" y="3"/>
                    </a:lnTo>
                    <a:lnTo>
                      <a:pt x="2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77" name="Group 76"/>
            <p:cNvGrpSpPr/>
            <p:nvPr/>
          </p:nvGrpSpPr>
          <p:grpSpPr>
            <a:xfrm>
              <a:off x="1961137" y="2216971"/>
              <a:ext cx="401382" cy="528392"/>
              <a:chOff x="5759451" y="5207000"/>
              <a:chExt cx="782638" cy="1030288"/>
            </a:xfrm>
            <a:grpFill/>
          </p:grpSpPr>
          <p:sp>
            <p:nvSpPr>
              <p:cNvPr id="78" name="Freeform 45"/>
              <p:cNvSpPr>
                <a:spLocks/>
              </p:cNvSpPr>
              <p:nvPr/>
            </p:nvSpPr>
            <p:spPr bwMode="auto">
              <a:xfrm>
                <a:off x="5865813" y="5207000"/>
                <a:ext cx="257175" cy="415925"/>
              </a:xfrm>
              <a:custGeom>
                <a:avLst/>
                <a:gdLst>
                  <a:gd name="T0" fmla="*/ 82 w 162"/>
                  <a:gd name="T1" fmla="*/ 0 h 262"/>
                  <a:gd name="T2" fmla="*/ 88 w 162"/>
                  <a:gd name="T3" fmla="*/ 0 h 262"/>
                  <a:gd name="T4" fmla="*/ 92 w 162"/>
                  <a:gd name="T5" fmla="*/ 1 h 262"/>
                  <a:gd name="T6" fmla="*/ 97 w 162"/>
                  <a:gd name="T7" fmla="*/ 4 h 262"/>
                  <a:gd name="T8" fmla="*/ 101 w 162"/>
                  <a:gd name="T9" fmla="*/ 9 h 262"/>
                  <a:gd name="T10" fmla="*/ 159 w 162"/>
                  <a:gd name="T11" fmla="*/ 77 h 262"/>
                  <a:gd name="T12" fmla="*/ 162 w 162"/>
                  <a:gd name="T13" fmla="*/ 82 h 262"/>
                  <a:gd name="T14" fmla="*/ 162 w 162"/>
                  <a:gd name="T15" fmla="*/ 86 h 262"/>
                  <a:gd name="T16" fmla="*/ 162 w 162"/>
                  <a:gd name="T17" fmla="*/ 91 h 262"/>
                  <a:gd name="T18" fmla="*/ 159 w 162"/>
                  <a:gd name="T19" fmla="*/ 94 h 262"/>
                  <a:gd name="T20" fmla="*/ 154 w 162"/>
                  <a:gd name="T21" fmla="*/ 97 h 262"/>
                  <a:gd name="T22" fmla="*/ 150 w 162"/>
                  <a:gd name="T23" fmla="*/ 98 h 262"/>
                  <a:gd name="T24" fmla="*/ 128 w 162"/>
                  <a:gd name="T25" fmla="*/ 98 h 262"/>
                  <a:gd name="T26" fmla="*/ 128 w 162"/>
                  <a:gd name="T27" fmla="*/ 242 h 262"/>
                  <a:gd name="T28" fmla="*/ 127 w 162"/>
                  <a:gd name="T29" fmla="*/ 248 h 262"/>
                  <a:gd name="T30" fmla="*/ 124 w 162"/>
                  <a:gd name="T31" fmla="*/ 254 h 262"/>
                  <a:gd name="T32" fmla="*/ 119 w 162"/>
                  <a:gd name="T33" fmla="*/ 259 h 262"/>
                  <a:gd name="T34" fmla="*/ 115 w 162"/>
                  <a:gd name="T35" fmla="*/ 262 h 262"/>
                  <a:gd name="T36" fmla="*/ 109 w 162"/>
                  <a:gd name="T37" fmla="*/ 262 h 262"/>
                  <a:gd name="T38" fmla="*/ 54 w 162"/>
                  <a:gd name="T39" fmla="*/ 262 h 262"/>
                  <a:gd name="T40" fmla="*/ 48 w 162"/>
                  <a:gd name="T41" fmla="*/ 262 h 262"/>
                  <a:gd name="T42" fmla="*/ 42 w 162"/>
                  <a:gd name="T43" fmla="*/ 259 h 262"/>
                  <a:gd name="T44" fmla="*/ 39 w 162"/>
                  <a:gd name="T45" fmla="*/ 254 h 262"/>
                  <a:gd name="T46" fmla="*/ 36 w 162"/>
                  <a:gd name="T47" fmla="*/ 248 h 262"/>
                  <a:gd name="T48" fmla="*/ 35 w 162"/>
                  <a:gd name="T49" fmla="*/ 242 h 262"/>
                  <a:gd name="T50" fmla="*/ 35 w 162"/>
                  <a:gd name="T51" fmla="*/ 98 h 262"/>
                  <a:gd name="T52" fmla="*/ 13 w 162"/>
                  <a:gd name="T53" fmla="*/ 98 h 262"/>
                  <a:gd name="T54" fmla="*/ 9 w 162"/>
                  <a:gd name="T55" fmla="*/ 97 h 262"/>
                  <a:gd name="T56" fmla="*/ 4 w 162"/>
                  <a:gd name="T57" fmla="*/ 94 h 262"/>
                  <a:gd name="T58" fmla="*/ 1 w 162"/>
                  <a:gd name="T59" fmla="*/ 91 h 262"/>
                  <a:gd name="T60" fmla="*/ 0 w 162"/>
                  <a:gd name="T61" fmla="*/ 86 h 262"/>
                  <a:gd name="T62" fmla="*/ 1 w 162"/>
                  <a:gd name="T63" fmla="*/ 82 h 262"/>
                  <a:gd name="T64" fmla="*/ 3 w 162"/>
                  <a:gd name="T65" fmla="*/ 77 h 262"/>
                  <a:gd name="T66" fmla="*/ 62 w 162"/>
                  <a:gd name="T67" fmla="*/ 9 h 262"/>
                  <a:gd name="T68" fmla="*/ 65 w 162"/>
                  <a:gd name="T69" fmla="*/ 4 h 262"/>
                  <a:gd name="T70" fmla="*/ 71 w 162"/>
                  <a:gd name="T71" fmla="*/ 1 h 262"/>
                  <a:gd name="T72" fmla="*/ 76 w 162"/>
                  <a:gd name="T73" fmla="*/ 0 h 262"/>
                  <a:gd name="T74" fmla="*/ 82 w 162"/>
                  <a:gd name="T7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62">
                    <a:moveTo>
                      <a:pt x="82" y="0"/>
                    </a:moveTo>
                    <a:lnTo>
                      <a:pt x="88" y="0"/>
                    </a:lnTo>
                    <a:lnTo>
                      <a:pt x="92" y="1"/>
                    </a:lnTo>
                    <a:lnTo>
                      <a:pt x="97" y="4"/>
                    </a:lnTo>
                    <a:lnTo>
                      <a:pt x="101" y="9"/>
                    </a:lnTo>
                    <a:lnTo>
                      <a:pt x="159" y="77"/>
                    </a:lnTo>
                    <a:lnTo>
                      <a:pt x="162" y="82"/>
                    </a:lnTo>
                    <a:lnTo>
                      <a:pt x="162" y="86"/>
                    </a:lnTo>
                    <a:lnTo>
                      <a:pt x="162" y="91"/>
                    </a:lnTo>
                    <a:lnTo>
                      <a:pt x="159" y="94"/>
                    </a:lnTo>
                    <a:lnTo>
                      <a:pt x="154" y="97"/>
                    </a:lnTo>
                    <a:lnTo>
                      <a:pt x="150" y="98"/>
                    </a:lnTo>
                    <a:lnTo>
                      <a:pt x="128" y="98"/>
                    </a:lnTo>
                    <a:lnTo>
                      <a:pt x="128" y="242"/>
                    </a:lnTo>
                    <a:lnTo>
                      <a:pt x="127" y="248"/>
                    </a:lnTo>
                    <a:lnTo>
                      <a:pt x="124" y="254"/>
                    </a:lnTo>
                    <a:lnTo>
                      <a:pt x="119" y="259"/>
                    </a:lnTo>
                    <a:lnTo>
                      <a:pt x="115" y="262"/>
                    </a:lnTo>
                    <a:lnTo>
                      <a:pt x="109" y="262"/>
                    </a:lnTo>
                    <a:lnTo>
                      <a:pt x="54" y="262"/>
                    </a:lnTo>
                    <a:lnTo>
                      <a:pt x="48" y="262"/>
                    </a:lnTo>
                    <a:lnTo>
                      <a:pt x="42" y="259"/>
                    </a:lnTo>
                    <a:lnTo>
                      <a:pt x="39" y="254"/>
                    </a:lnTo>
                    <a:lnTo>
                      <a:pt x="36" y="248"/>
                    </a:lnTo>
                    <a:lnTo>
                      <a:pt x="35" y="242"/>
                    </a:lnTo>
                    <a:lnTo>
                      <a:pt x="35" y="98"/>
                    </a:lnTo>
                    <a:lnTo>
                      <a:pt x="13" y="98"/>
                    </a:lnTo>
                    <a:lnTo>
                      <a:pt x="9" y="97"/>
                    </a:lnTo>
                    <a:lnTo>
                      <a:pt x="4" y="94"/>
                    </a:lnTo>
                    <a:lnTo>
                      <a:pt x="1" y="91"/>
                    </a:lnTo>
                    <a:lnTo>
                      <a:pt x="0" y="86"/>
                    </a:lnTo>
                    <a:lnTo>
                      <a:pt x="1" y="82"/>
                    </a:lnTo>
                    <a:lnTo>
                      <a:pt x="3" y="77"/>
                    </a:lnTo>
                    <a:lnTo>
                      <a:pt x="62" y="9"/>
                    </a:lnTo>
                    <a:lnTo>
                      <a:pt x="65" y="4"/>
                    </a:lnTo>
                    <a:lnTo>
                      <a:pt x="71" y="1"/>
                    </a:lnTo>
                    <a:lnTo>
                      <a:pt x="76" y="0"/>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9" name="Freeform 46"/>
              <p:cNvSpPr>
                <a:spLocks/>
              </p:cNvSpPr>
              <p:nvPr/>
            </p:nvSpPr>
            <p:spPr bwMode="auto">
              <a:xfrm>
                <a:off x="5759451" y="5400675"/>
                <a:ext cx="782638" cy="836613"/>
              </a:xfrm>
              <a:custGeom>
                <a:avLst/>
                <a:gdLst>
                  <a:gd name="T0" fmla="*/ 47 w 493"/>
                  <a:gd name="T1" fmla="*/ 0 h 527"/>
                  <a:gd name="T2" fmla="*/ 82 w 493"/>
                  <a:gd name="T3" fmla="*/ 0 h 527"/>
                  <a:gd name="T4" fmla="*/ 82 w 493"/>
                  <a:gd name="T5" fmla="*/ 70 h 527"/>
                  <a:gd name="T6" fmla="*/ 70 w 493"/>
                  <a:gd name="T7" fmla="*/ 70 h 527"/>
                  <a:gd name="T8" fmla="*/ 70 w 493"/>
                  <a:gd name="T9" fmla="*/ 336 h 527"/>
                  <a:gd name="T10" fmla="*/ 424 w 493"/>
                  <a:gd name="T11" fmla="*/ 336 h 527"/>
                  <a:gd name="T12" fmla="*/ 424 w 493"/>
                  <a:gd name="T13" fmla="*/ 70 h 527"/>
                  <a:gd name="T14" fmla="*/ 212 w 493"/>
                  <a:gd name="T15" fmla="*/ 70 h 527"/>
                  <a:gd name="T16" fmla="*/ 212 w 493"/>
                  <a:gd name="T17" fmla="*/ 0 h 527"/>
                  <a:gd name="T18" fmla="*/ 447 w 493"/>
                  <a:gd name="T19" fmla="*/ 0 h 527"/>
                  <a:gd name="T20" fmla="*/ 465 w 493"/>
                  <a:gd name="T21" fmla="*/ 3 h 527"/>
                  <a:gd name="T22" fmla="*/ 480 w 493"/>
                  <a:gd name="T23" fmla="*/ 14 h 527"/>
                  <a:gd name="T24" fmla="*/ 490 w 493"/>
                  <a:gd name="T25" fmla="*/ 28 h 527"/>
                  <a:gd name="T26" fmla="*/ 493 w 493"/>
                  <a:gd name="T27" fmla="*/ 46 h 527"/>
                  <a:gd name="T28" fmla="*/ 493 w 493"/>
                  <a:gd name="T29" fmla="*/ 358 h 527"/>
                  <a:gd name="T30" fmla="*/ 490 w 493"/>
                  <a:gd name="T31" fmla="*/ 376 h 527"/>
                  <a:gd name="T32" fmla="*/ 480 w 493"/>
                  <a:gd name="T33" fmla="*/ 391 h 527"/>
                  <a:gd name="T34" fmla="*/ 465 w 493"/>
                  <a:gd name="T35" fmla="*/ 401 h 527"/>
                  <a:gd name="T36" fmla="*/ 447 w 493"/>
                  <a:gd name="T37" fmla="*/ 406 h 527"/>
                  <a:gd name="T38" fmla="*/ 282 w 493"/>
                  <a:gd name="T39" fmla="*/ 406 h 527"/>
                  <a:gd name="T40" fmla="*/ 282 w 493"/>
                  <a:gd name="T41" fmla="*/ 457 h 527"/>
                  <a:gd name="T42" fmla="*/ 345 w 493"/>
                  <a:gd name="T43" fmla="*/ 457 h 527"/>
                  <a:gd name="T44" fmla="*/ 362 w 493"/>
                  <a:gd name="T45" fmla="*/ 460 h 527"/>
                  <a:gd name="T46" fmla="*/ 375 w 493"/>
                  <a:gd name="T47" fmla="*/ 469 h 527"/>
                  <a:gd name="T48" fmla="*/ 385 w 493"/>
                  <a:gd name="T49" fmla="*/ 483 h 527"/>
                  <a:gd name="T50" fmla="*/ 388 w 493"/>
                  <a:gd name="T51" fmla="*/ 500 h 527"/>
                  <a:gd name="T52" fmla="*/ 388 w 493"/>
                  <a:gd name="T53" fmla="*/ 527 h 527"/>
                  <a:gd name="T54" fmla="*/ 108 w 493"/>
                  <a:gd name="T55" fmla="*/ 527 h 527"/>
                  <a:gd name="T56" fmla="*/ 108 w 493"/>
                  <a:gd name="T57" fmla="*/ 500 h 527"/>
                  <a:gd name="T58" fmla="*/ 111 w 493"/>
                  <a:gd name="T59" fmla="*/ 483 h 527"/>
                  <a:gd name="T60" fmla="*/ 120 w 493"/>
                  <a:gd name="T61" fmla="*/ 469 h 527"/>
                  <a:gd name="T62" fmla="*/ 135 w 493"/>
                  <a:gd name="T63" fmla="*/ 460 h 527"/>
                  <a:gd name="T64" fmla="*/ 152 w 493"/>
                  <a:gd name="T65" fmla="*/ 457 h 527"/>
                  <a:gd name="T66" fmla="*/ 212 w 493"/>
                  <a:gd name="T67" fmla="*/ 457 h 527"/>
                  <a:gd name="T68" fmla="*/ 212 w 493"/>
                  <a:gd name="T69" fmla="*/ 406 h 527"/>
                  <a:gd name="T70" fmla="*/ 47 w 493"/>
                  <a:gd name="T71" fmla="*/ 406 h 527"/>
                  <a:gd name="T72" fmla="*/ 29 w 493"/>
                  <a:gd name="T73" fmla="*/ 401 h 527"/>
                  <a:gd name="T74" fmla="*/ 14 w 493"/>
                  <a:gd name="T75" fmla="*/ 391 h 527"/>
                  <a:gd name="T76" fmla="*/ 5 w 493"/>
                  <a:gd name="T77" fmla="*/ 376 h 527"/>
                  <a:gd name="T78" fmla="*/ 0 w 493"/>
                  <a:gd name="T79" fmla="*/ 358 h 527"/>
                  <a:gd name="T80" fmla="*/ 0 w 493"/>
                  <a:gd name="T81" fmla="*/ 46 h 527"/>
                  <a:gd name="T82" fmla="*/ 5 w 493"/>
                  <a:gd name="T83" fmla="*/ 28 h 527"/>
                  <a:gd name="T84" fmla="*/ 14 w 493"/>
                  <a:gd name="T85" fmla="*/ 14 h 527"/>
                  <a:gd name="T86" fmla="*/ 29 w 493"/>
                  <a:gd name="T87" fmla="*/ 3 h 527"/>
                  <a:gd name="T88" fmla="*/ 47 w 493"/>
                  <a:gd name="T89"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527">
                    <a:moveTo>
                      <a:pt x="47" y="0"/>
                    </a:moveTo>
                    <a:lnTo>
                      <a:pt x="82" y="0"/>
                    </a:lnTo>
                    <a:lnTo>
                      <a:pt x="82" y="70"/>
                    </a:lnTo>
                    <a:lnTo>
                      <a:pt x="70" y="70"/>
                    </a:lnTo>
                    <a:lnTo>
                      <a:pt x="70" y="336"/>
                    </a:lnTo>
                    <a:lnTo>
                      <a:pt x="424" y="336"/>
                    </a:lnTo>
                    <a:lnTo>
                      <a:pt x="424" y="70"/>
                    </a:lnTo>
                    <a:lnTo>
                      <a:pt x="212" y="70"/>
                    </a:lnTo>
                    <a:lnTo>
                      <a:pt x="212" y="0"/>
                    </a:lnTo>
                    <a:lnTo>
                      <a:pt x="447" y="0"/>
                    </a:lnTo>
                    <a:lnTo>
                      <a:pt x="465" y="3"/>
                    </a:lnTo>
                    <a:lnTo>
                      <a:pt x="480" y="14"/>
                    </a:lnTo>
                    <a:lnTo>
                      <a:pt x="490" y="28"/>
                    </a:lnTo>
                    <a:lnTo>
                      <a:pt x="493" y="46"/>
                    </a:lnTo>
                    <a:lnTo>
                      <a:pt x="493" y="358"/>
                    </a:lnTo>
                    <a:lnTo>
                      <a:pt x="490" y="376"/>
                    </a:lnTo>
                    <a:lnTo>
                      <a:pt x="480" y="391"/>
                    </a:lnTo>
                    <a:lnTo>
                      <a:pt x="465" y="401"/>
                    </a:lnTo>
                    <a:lnTo>
                      <a:pt x="447" y="406"/>
                    </a:lnTo>
                    <a:lnTo>
                      <a:pt x="282" y="406"/>
                    </a:lnTo>
                    <a:lnTo>
                      <a:pt x="282" y="457"/>
                    </a:lnTo>
                    <a:lnTo>
                      <a:pt x="345" y="457"/>
                    </a:lnTo>
                    <a:lnTo>
                      <a:pt x="362" y="460"/>
                    </a:lnTo>
                    <a:lnTo>
                      <a:pt x="375" y="469"/>
                    </a:lnTo>
                    <a:lnTo>
                      <a:pt x="385" y="483"/>
                    </a:lnTo>
                    <a:lnTo>
                      <a:pt x="388" y="500"/>
                    </a:lnTo>
                    <a:lnTo>
                      <a:pt x="388" y="527"/>
                    </a:lnTo>
                    <a:lnTo>
                      <a:pt x="108" y="527"/>
                    </a:lnTo>
                    <a:lnTo>
                      <a:pt x="108" y="500"/>
                    </a:lnTo>
                    <a:lnTo>
                      <a:pt x="111" y="483"/>
                    </a:lnTo>
                    <a:lnTo>
                      <a:pt x="120" y="469"/>
                    </a:lnTo>
                    <a:lnTo>
                      <a:pt x="135" y="460"/>
                    </a:lnTo>
                    <a:lnTo>
                      <a:pt x="152" y="457"/>
                    </a:lnTo>
                    <a:lnTo>
                      <a:pt x="212" y="457"/>
                    </a:lnTo>
                    <a:lnTo>
                      <a:pt x="212" y="406"/>
                    </a:lnTo>
                    <a:lnTo>
                      <a:pt x="47" y="406"/>
                    </a:lnTo>
                    <a:lnTo>
                      <a:pt x="29" y="401"/>
                    </a:lnTo>
                    <a:lnTo>
                      <a:pt x="14" y="391"/>
                    </a:lnTo>
                    <a:lnTo>
                      <a:pt x="5" y="376"/>
                    </a:lnTo>
                    <a:lnTo>
                      <a:pt x="0" y="358"/>
                    </a:lnTo>
                    <a:lnTo>
                      <a:pt x="0" y="46"/>
                    </a:lnTo>
                    <a:lnTo>
                      <a:pt x="5" y="28"/>
                    </a:lnTo>
                    <a:lnTo>
                      <a:pt x="14" y="14"/>
                    </a:lnTo>
                    <a:lnTo>
                      <a:pt x="29"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0" name="Freeform 47"/>
              <p:cNvSpPr>
                <a:spLocks/>
              </p:cNvSpPr>
              <p:nvPr/>
            </p:nvSpPr>
            <p:spPr bwMode="auto">
              <a:xfrm>
                <a:off x="6010276" y="5568950"/>
                <a:ext cx="285750" cy="307975"/>
              </a:xfrm>
              <a:custGeom>
                <a:avLst/>
                <a:gdLst>
                  <a:gd name="T0" fmla="*/ 158 w 180"/>
                  <a:gd name="T1" fmla="*/ 0 h 194"/>
                  <a:gd name="T2" fmla="*/ 165 w 180"/>
                  <a:gd name="T3" fmla="*/ 2 h 194"/>
                  <a:gd name="T4" fmla="*/ 171 w 180"/>
                  <a:gd name="T5" fmla="*/ 5 h 194"/>
                  <a:gd name="T6" fmla="*/ 175 w 180"/>
                  <a:gd name="T7" fmla="*/ 9 h 194"/>
                  <a:gd name="T8" fmla="*/ 178 w 180"/>
                  <a:gd name="T9" fmla="*/ 15 h 194"/>
                  <a:gd name="T10" fmla="*/ 180 w 180"/>
                  <a:gd name="T11" fmla="*/ 22 h 194"/>
                  <a:gd name="T12" fmla="*/ 180 w 180"/>
                  <a:gd name="T13" fmla="*/ 141 h 194"/>
                  <a:gd name="T14" fmla="*/ 177 w 180"/>
                  <a:gd name="T15" fmla="*/ 152 h 194"/>
                  <a:gd name="T16" fmla="*/ 168 w 180"/>
                  <a:gd name="T17" fmla="*/ 162 h 194"/>
                  <a:gd name="T18" fmla="*/ 155 w 180"/>
                  <a:gd name="T19" fmla="*/ 168 h 194"/>
                  <a:gd name="T20" fmla="*/ 139 w 180"/>
                  <a:gd name="T21" fmla="*/ 171 h 194"/>
                  <a:gd name="T22" fmla="*/ 124 w 180"/>
                  <a:gd name="T23" fmla="*/ 168 h 194"/>
                  <a:gd name="T24" fmla="*/ 112 w 180"/>
                  <a:gd name="T25" fmla="*/ 162 h 194"/>
                  <a:gd name="T26" fmla="*/ 103 w 180"/>
                  <a:gd name="T27" fmla="*/ 152 h 194"/>
                  <a:gd name="T28" fmla="*/ 99 w 180"/>
                  <a:gd name="T29" fmla="*/ 141 h 194"/>
                  <a:gd name="T30" fmla="*/ 103 w 180"/>
                  <a:gd name="T31" fmla="*/ 129 h 194"/>
                  <a:gd name="T32" fmla="*/ 112 w 180"/>
                  <a:gd name="T33" fmla="*/ 118 h 194"/>
                  <a:gd name="T34" fmla="*/ 124 w 180"/>
                  <a:gd name="T35" fmla="*/ 112 h 194"/>
                  <a:gd name="T36" fmla="*/ 139 w 180"/>
                  <a:gd name="T37" fmla="*/ 111 h 194"/>
                  <a:gd name="T38" fmla="*/ 146 w 180"/>
                  <a:gd name="T39" fmla="*/ 111 h 194"/>
                  <a:gd name="T40" fmla="*/ 146 w 180"/>
                  <a:gd name="T41" fmla="*/ 68 h 194"/>
                  <a:gd name="T42" fmla="*/ 146 w 180"/>
                  <a:gd name="T43" fmla="*/ 65 h 194"/>
                  <a:gd name="T44" fmla="*/ 143 w 180"/>
                  <a:gd name="T45" fmla="*/ 62 h 194"/>
                  <a:gd name="T46" fmla="*/ 140 w 180"/>
                  <a:gd name="T47" fmla="*/ 61 h 194"/>
                  <a:gd name="T48" fmla="*/ 137 w 180"/>
                  <a:gd name="T49" fmla="*/ 61 h 194"/>
                  <a:gd name="T50" fmla="*/ 86 w 180"/>
                  <a:gd name="T51" fmla="*/ 79 h 194"/>
                  <a:gd name="T52" fmla="*/ 83 w 180"/>
                  <a:gd name="T53" fmla="*/ 81 h 194"/>
                  <a:gd name="T54" fmla="*/ 80 w 180"/>
                  <a:gd name="T55" fmla="*/ 85 h 194"/>
                  <a:gd name="T56" fmla="*/ 78 w 180"/>
                  <a:gd name="T57" fmla="*/ 90 h 194"/>
                  <a:gd name="T58" fmla="*/ 78 w 180"/>
                  <a:gd name="T59" fmla="*/ 164 h 194"/>
                  <a:gd name="T60" fmla="*/ 75 w 180"/>
                  <a:gd name="T61" fmla="*/ 176 h 194"/>
                  <a:gd name="T62" fmla="*/ 66 w 180"/>
                  <a:gd name="T63" fmla="*/ 185 h 194"/>
                  <a:gd name="T64" fmla="*/ 54 w 180"/>
                  <a:gd name="T65" fmla="*/ 192 h 194"/>
                  <a:gd name="T66" fmla="*/ 39 w 180"/>
                  <a:gd name="T67" fmla="*/ 194 h 194"/>
                  <a:gd name="T68" fmla="*/ 24 w 180"/>
                  <a:gd name="T69" fmla="*/ 192 h 194"/>
                  <a:gd name="T70" fmla="*/ 10 w 180"/>
                  <a:gd name="T71" fmla="*/ 185 h 194"/>
                  <a:gd name="T72" fmla="*/ 3 w 180"/>
                  <a:gd name="T73" fmla="*/ 176 h 194"/>
                  <a:gd name="T74" fmla="*/ 0 w 180"/>
                  <a:gd name="T75" fmla="*/ 164 h 194"/>
                  <a:gd name="T76" fmla="*/ 3 w 180"/>
                  <a:gd name="T77" fmla="*/ 153 h 194"/>
                  <a:gd name="T78" fmla="*/ 10 w 180"/>
                  <a:gd name="T79" fmla="*/ 143 h 194"/>
                  <a:gd name="T80" fmla="*/ 24 w 180"/>
                  <a:gd name="T81" fmla="*/ 137 h 194"/>
                  <a:gd name="T82" fmla="*/ 39 w 180"/>
                  <a:gd name="T83" fmla="*/ 133 h 194"/>
                  <a:gd name="T84" fmla="*/ 47 w 180"/>
                  <a:gd name="T85" fmla="*/ 135 h 194"/>
                  <a:gd name="T86" fmla="*/ 47 w 180"/>
                  <a:gd name="T87" fmla="*/ 58 h 194"/>
                  <a:gd name="T88" fmla="*/ 50 w 180"/>
                  <a:gd name="T89" fmla="*/ 47 h 194"/>
                  <a:gd name="T90" fmla="*/ 56 w 180"/>
                  <a:gd name="T91" fmla="*/ 38 h 194"/>
                  <a:gd name="T92" fmla="*/ 65 w 180"/>
                  <a:gd name="T93" fmla="*/ 32 h 194"/>
                  <a:gd name="T94" fmla="*/ 152 w 180"/>
                  <a:gd name="T95" fmla="*/ 2 h 194"/>
                  <a:gd name="T96" fmla="*/ 158 w 180"/>
                  <a:gd name="T9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194">
                    <a:moveTo>
                      <a:pt x="158" y="0"/>
                    </a:moveTo>
                    <a:lnTo>
                      <a:pt x="165" y="2"/>
                    </a:lnTo>
                    <a:lnTo>
                      <a:pt x="171" y="5"/>
                    </a:lnTo>
                    <a:lnTo>
                      <a:pt x="175" y="9"/>
                    </a:lnTo>
                    <a:lnTo>
                      <a:pt x="178" y="15"/>
                    </a:lnTo>
                    <a:lnTo>
                      <a:pt x="180" y="22"/>
                    </a:lnTo>
                    <a:lnTo>
                      <a:pt x="180" y="141"/>
                    </a:lnTo>
                    <a:lnTo>
                      <a:pt x="177" y="152"/>
                    </a:lnTo>
                    <a:lnTo>
                      <a:pt x="168" y="162"/>
                    </a:lnTo>
                    <a:lnTo>
                      <a:pt x="155" y="168"/>
                    </a:lnTo>
                    <a:lnTo>
                      <a:pt x="139" y="171"/>
                    </a:lnTo>
                    <a:lnTo>
                      <a:pt x="124" y="168"/>
                    </a:lnTo>
                    <a:lnTo>
                      <a:pt x="112" y="162"/>
                    </a:lnTo>
                    <a:lnTo>
                      <a:pt x="103" y="152"/>
                    </a:lnTo>
                    <a:lnTo>
                      <a:pt x="99" y="141"/>
                    </a:lnTo>
                    <a:lnTo>
                      <a:pt x="103" y="129"/>
                    </a:lnTo>
                    <a:lnTo>
                      <a:pt x="112" y="118"/>
                    </a:lnTo>
                    <a:lnTo>
                      <a:pt x="124" y="112"/>
                    </a:lnTo>
                    <a:lnTo>
                      <a:pt x="139" y="111"/>
                    </a:lnTo>
                    <a:lnTo>
                      <a:pt x="146" y="111"/>
                    </a:lnTo>
                    <a:lnTo>
                      <a:pt x="146" y="68"/>
                    </a:lnTo>
                    <a:lnTo>
                      <a:pt x="146" y="65"/>
                    </a:lnTo>
                    <a:lnTo>
                      <a:pt x="143" y="62"/>
                    </a:lnTo>
                    <a:lnTo>
                      <a:pt x="140" y="61"/>
                    </a:lnTo>
                    <a:lnTo>
                      <a:pt x="137" y="61"/>
                    </a:lnTo>
                    <a:lnTo>
                      <a:pt x="86" y="79"/>
                    </a:lnTo>
                    <a:lnTo>
                      <a:pt x="83" y="81"/>
                    </a:lnTo>
                    <a:lnTo>
                      <a:pt x="80" y="85"/>
                    </a:lnTo>
                    <a:lnTo>
                      <a:pt x="78" y="90"/>
                    </a:lnTo>
                    <a:lnTo>
                      <a:pt x="78" y="164"/>
                    </a:lnTo>
                    <a:lnTo>
                      <a:pt x="75" y="176"/>
                    </a:lnTo>
                    <a:lnTo>
                      <a:pt x="66" y="185"/>
                    </a:lnTo>
                    <a:lnTo>
                      <a:pt x="54" y="192"/>
                    </a:lnTo>
                    <a:lnTo>
                      <a:pt x="39" y="194"/>
                    </a:lnTo>
                    <a:lnTo>
                      <a:pt x="24" y="192"/>
                    </a:lnTo>
                    <a:lnTo>
                      <a:pt x="10" y="185"/>
                    </a:lnTo>
                    <a:lnTo>
                      <a:pt x="3" y="176"/>
                    </a:lnTo>
                    <a:lnTo>
                      <a:pt x="0" y="164"/>
                    </a:lnTo>
                    <a:lnTo>
                      <a:pt x="3" y="153"/>
                    </a:lnTo>
                    <a:lnTo>
                      <a:pt x="10" y="143"/>
                    </a:lnTo>
                    <a:lnTo>
                      <a:pt x="24" y="137"/>
                    </a:lnTo>
                    <a:lnTo>
                      <a:pt x="39" y="133"/>
                    </a:lnTo>
                    <a:lnTo>
                      <a:pt x="47" y="135"/>
                    </a:lnTo>
                    <a:lnTo>
                      <a:pt x="47" y="58"/>
                    </a:lnTo>
                    <a:lnTo>
                      <a:pt x="50" y="47"/>
                    </a:lnTo>
                    <a:lnTo>
                      <a:pt x="56" y="38"/>
                    </a:lnTo>
                    <a:lnTo>
                      <a:pt x="65" y="32"/>
                    </a:lnTo>
                    <a:lnTo>
                      <a:pt x="152" y="2"/>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81" name="Group 80"/>
            <p:cNvGrpSpPr/>
            <p:nvPr/>
          </p:nvGrpSpPr>
          <p:grpSpPr>
            <a:xfrm>
              <a:off x="1613567" y="1419281"/>
              <a:ext cx="410693" cy="385289"/>
              <a:chOff x="7337426" y="5216525"/>
              <a:chExt cx="1077913" cy="1011238"/>
            </a:xfrm>
            <a:grpFill/>
          </p:grpSpPr>
          <p:sp>
            <p:nvSpPr>
              <p:cNvPr id="82" name="Freeform 48"/>
              <p:cNvSpPr>
                <a:spLocks noEditPoints="1"/>
              </p:cNvSpPr>
              <p:nvPr/>
            </p:nvSpPr>
            <p:spPr bwMode="auto">
              <a:xfrm>
                <a:off x="7577138" y="5591175"/>
                <a:ext cx="598488" cy="636588"/>
              </a:xfrm>
              <a:custGeom>
                <a:avLst/>
                <a:gdLst>
                  <a:gd name="T0" fmla="*/ 53 w 377"/>
                  <a:gd name="T1" fmla="*/ 53 h 401"/>
                  <a:gd name="T2" fmla="*/ 53 w 377"/>
                  <a:gd name="T3" fmla="*/ 256 h 401"/>
                  <a:gd name="T4" fmla="*/ 324 w 377"/>
                  <a:gd name="T5" fmla="*/ 256 h 401"/>
                  <a:gd name="T6" fmla="*/ 324 w 377"/>
                  <a:gd name="T7" fmla="*/ 53 h 401"/>
                  <a:gd name="T8" fmla="*/ 53 w 377"/>
                  <a:gd name="T9" fmla="*/ 53 h 401"/>
                  <a:gd name="T10" fmla="*/ 37 w 377"/>
                  <a:gd name="T11" fmla="*/ 0 h 401"/>
                  <a:gd name="T12" fmla="*/ 341 w 377"/>
                  <a:gd name="T13" fmla="*/ 0 h 401"/>
                  <a:gd name="T14" fmla="*/ 356 w 377"/>
                  <a:gd name="T15" fmla="*/ 3 h 401"/>
                  <a:gd name="T16" fmla="*/ 367 w 377"/>
                  <a:gd name="T17" fmla="*/ 9 h 401"/>
                  <a:gd name="T18" fmla="*/ 374 w 377"/>
                  <a:gd name="T19" fmla="*/ 21 h 401"/>
                  <a:gd name="T20" fmla="*/ 377 w 377"/>
                  <a:gd name="T21" fmla="*/ 35 h 401"/>
                  <a:gd name="T22" fmla="*/ 377 w 377"/>
                  <a:gd name="T23" fmla="*/ 272 h 401"/>
                  <a:gd name="T24" fmla="*/ 374 w 377"/>
                  <a:gd name="T25" fmla="*/ 286 h 401"/>
                  <a:gd name="T26" fmla="*/ 367 w 377"/>
                  <a:gd name="T27" fmla="*/ 298 h 401"/>
                  <a:gd name="T28" fmla="*/ 356 w 377"/>
                  <a:gd name="T29" fmla="*/ 306 h 401"/>
                  <a:gd name="T30" fmla="*/ 341 w 377"/>
                  <a:gd name="T31" fmla="*/ 309 h 401"/>
                  <a:gd name="T32" fmla="*/ 215 w 377"/>
                  <a:gd name="T33" fmla="*/ 309 h 401"/>
                  <a:gd name="T34" fmla="*/ 215 w 377"/>
                  <a:gd name="T35" fmla="*/ 348 h 401"/>
                  <a:gd name="T36" fmla="*/ 264 w 377"/>
                  <a:gd name="T37" fmla="*/ 348 h 401"/>
                  <a:gd name="T38" fmla="*/ 277 w 377"/>
                  <a:gd name="T39" fmla="*/ 351 h 401"/>
                  <a:gd name="T40" fmla="*/ 286 w 377"/>
                  <a:gd name="T41" fmla="*/ 357 h 401"/>
                  <a:gd name="T42" fmla="*/ 294 w 377"/>
                  <a:gd name="T43" fmla="*/ 368 h 401"/>
                  <a:gd name="T44" fmla="*/ 295 w 377"/>
                  <a:gd name="T45" fmla="*/ 380 h 401"/>
                  <a:gd name="T46" fmla="*/ 295 w 377"/>
                  <a:gd name="T47" fmla="*/ 401 h 401"/>
                  <a:gd name="T48" fmla="*/ 82 w 377"/>
                  <a:gd name="T49" fmla="*/ 401 h 401"/>
                  <a:gd name="T50" fmla="*/ 82 w 377"/>
                  <a:gd name="T51" fmla="*/ 380 h 401"/>
                  <a:gd name="T52" fmla="*/ 85 w 377"/>
                  <a:gd name="T53" fmla="*/ 368 h 401"/>
                  <a:gd name="T54" fmla="*/ 93 w 377"/>
                  <a:gd name="T55" fmla="*/ 357 h 401"/>
                  <a:gd name="T56" fmla="*/ 103 w 377"/>
                  <a:gd name="T57" fmla="*/ 351 h 401"/>
                  <a:gd name="T58" fmla="*/ 115 w 377"/>
                  <a:gd name="T59" fmla="*/ 348 h 401"/>
                  <a:gd name="T60" fmla="*/ 162 w 377"/>
                  <a:gd name="T61" fmla="*/ 348 h 401"/>
                  <a:gd name="T62" fmla="*/ 162 w 377"/>
                  <a:gd name="T63" fmla="*/ 309 h 401"/>
                  <a:gd name="T64" fmla="*/ 37 w 377"/>
                  <a:gd name="T65" fmla="*/ 309 h 401"/>
                  <a:gd name="T66" fmla="*/ 23 w 377"/>
                  <a:gd name="T67" fmla="*/ 306 h 401"/>
                  <a:gd name="T68" fmla="*/ 11 w 377"/>
                  <a:gd name="T69" fmla="*/ 298 h 401"/>
                  <a:gd name="T70" fmla="*/ 3 w 377"/>
                  <a:gd name="T71" fmla="*/ 286 h 401"/>
                  <a:gd name="T72" fmla="*/ 0 w 377"/>
                  <a:gd name="T73" fmla="*/ 272 h 401"/>
                  <a:gd name="T74" fmla="*/ 0 w 377"/>
                  <a:gd name="T75" fmla="*/ 35 h 401"/>
                  <a:gd name="T76" fmla="*/ 3 w 377"/>
                  <a:gd name="T77" fmla="*/ 21 h 401"/>
                  <a:gd name="T78" fmla="*/ 11 w 377"/>
                  <a:gd name="T79" fmla="*/ 9 h 401"/>
                  <a:gd name="T80" fmla="*/ 23 w 377"/>
                  <a:gd name="T81" fmla="*/ 3 h 401"/>
                  <a:gd name="T82" fmla="*/ 37 w 377"/>
                  <a:gd name="T83"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7" h="401">
                    <a:moveTo>
                      <a:pt x="53" y="53"/>
                    </a:moveTo>
                    <a:lnTo>
                      <a:pt x="53" y="256"/>
                    </a:lnTo>
                    <a:lnTo>
                      <a:pt x="324" y="256"/>
                    </a:lnTo>
                    <a:lnTo>
                      <a:pt x="324" y="53"/>
                    </a:lnTo>
                    <a:lnTo>
                      <a:pt x="53" y="53"/>
                    </a:lnTo>
                    <a:close/>
                    <a:moveTo>
                      <a:pt x="37" y="0"/>
                    </a:moveTo>
                    <a:lnTo>
                      <a:pt x="341" y="0"/>
                    </a:lnTo>
                    <a:lnTo>
                      <a:pt x="356" y="3"/>
                    </a:lnTo>
                    <a:lnTo>
                      <a:pt x="367" y="9"/>
                    </a:lnTo>
                    <a:lnTo>
                      <a:pt x="374" y="21"/>
                    </a:lnTo>
                    <a:lnTo>
                      <a:pt x="377" y="35"/>
                    </a:lnTo>
                    <a:lnTo>
                      <a:pt x="377" y="272"/>
                    </a:lnTo>
                    <a:lnTo>
                      <a:pt x="374" y="286"/>
                    </a:lnTo>
                    <a:lnTo>
                      <a:pt x="367" y="298"/>
                    </a:lnTo>
                    <a:lnTo>
                      <a:pt x="356" y="306"/>
                    </a:lnTo>
                    <a:lnTo>
                      <a:pt x="341" y="309"/>
                    </a:lnTo>
                    <a:lnTo>
                      <a:pt x="215" y="309"/>
                    </a:lnTo>
                    <a:lnTo>
                      <a:pt x="215" y="348"/>
                    </a:lnTo>
                    <a:lnTo>
                      <a:pt x="264" y="348"/>
                    </a:lnTo>
                    <a:lnTo>
                      <a:pt x="277" y="351"/>
                    </a:lnTo>
                    <a:lnTo>
                      <a:pt x="286" y="357"/>
                    </a:lnTo>
                    <a:lnTo>
                      <a:pt x="294" y="368"/>
                    </a:lnTo>
                    <a:lnTo>
                      <a:pt x="295" y="380"/>
                    </a:lnTo>
                    <a:lnTo>
                      <a:pt x="295" y="401"/>
                    </a:lnTo>
                    <a:lnTo>
                      <a:pt x="82" y="401"/>
                    </a:lnTo>
                    <a:lnTo>
                      <a:pt x="82" y="380"/>
                    </a:lnTo>
                    <a:lnTo>
                      <a:pt x="85" y="368"/>
                    </a:lnTo>
                    <a:lnTo>
                      <a:pt x="93" y="357"/>
                    </a:lnTo>
                    <a:lnTo>
                      <a:pt x="103" y="351"/>
                    </a:lnTo>
                    <a:lnTo>
                      <a:pt x="115" y="348"/>
                    </a:lnTo>
                    <a:lnTo>
                      <a:pt x="162" y="348"/>
                    </a:lnTo>
                    <a:lnTo>
                      <a:pt x="162" y="309"/>
                    </a:lnTo>
                    <a:lnTo>
                      <a:pt x="37" y="309"/>
                    </a:lnTo>
                    <a:lnTo>
                      <a:pt x="23" y="306"/>
                    </a:lnTo>
                    <a:lnTo>
                      <a:pt x="11" y="298"/>
                    </a:lnTo>
                    <a:lnTo>
                      <a:pt x="3" y="286"/>
                    </a:lnTo>
                    <a:lnTo>
                      <a:pt x="0" y="272"/>
                    </a:lnTo>
                    <a:lnTo>
                      <a:pt x="0" y="35"/>
                    </a:lnTo>
                    <a:lnTo>
                      <a:pt x="3" y="21"/>
                    </a:lnTo>
                    <a:lnTo>
                      <a:pt x="11" y="9"/>
                    </a:lnTo>
                    <a:lnTo>
                      <a:pt x="23" y="3"/>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3" name="Freeform 49"/>
              <p:cNvSpPr>
                <a:spLocks/>
              </p:cNvSpPr>
              <p:nvPr/>
            </p:nvSpPr>
            <p:spPr bwMode="auto">
              <a:xfrm>
                <a:off x="7337426" y="5216525"/>
                <a:ext cx="1077913" cy="628650"/>
              </a:xfrm>
              <a:custGeom>
                <a:avLst/>
                <a:gdLst>
                  <a:gd name="T0" fmla="*/ 327 w 679"/>
                  <a:gd name="T1" fmla="*/ 3 h 396"/>
                  <a:gd name="T2" fmla="*/ 392 w 679"/>
                  <a:gd name="T3" fmla="*/ 33 h 396"/>
                  <a:gd name="T4" fmla="*/ 403 w 679"/>
                  <a:gd name="T5" fmla="*/ 36 h 396"/>
                  <a:gd name="T6" fmla="*/ 446 w 679"/>
                  <a:gd name="T7" fmla="*/ 41 h 396"/>
                  <a:gd name="T8" fmla="*/ 508 w 679"/>
                  <a:gd name="T9" fmla="*/ 71 h 396"/>
                  <a:gd name="T10" fmla="*/ 534 w 679"/>
                  <a:gd name="T11" fmla="*/ 100 h 396"/>
                  <a:gd name="T12" fmla="*/ 543 w 679"/>
                  <a:gd name="T13" fmla="*/ 103 h 396"/>
                  <a:gd name="T14" fmla="*/ 604 w 679"/>
                  <a:gd name="T15" fmla="*/ 121 h 396"/>
                  <a:gd name="T16" fmla="*/ 651 w 679"/>
                  <a:gd name="T17" fmla="*/ 162 h 396"/>
                  <a:gd name="T18" fmla="*/ 676 w 679"/>
                  <a:gd name="T19" fmla="*/ 219 h 396"/>
                  <a:gd name="T20" fmla="*/ 675 w 679"/>
                  <a:gd name="T21" fmla="*/ 286 h 396"/>
                  <a:gd name="T22" fmla="*/ 645 w 679"/>
                  <a:gd name="T23" fmla="*/ 346 h 396"/>
                  <a:gd name="T24" fmla="*/ 590 w 679"/>
                  <a:gd name="T25" fmla="*/ 387 h 396"/>
                  <a:gd name="T26" fmla="*/ 557 w 679"/>
                  <a:gd name="T27" fmla="*/ 337 h 396"/>
                  <a:gd name="T28" fmla="*/ 596 w 679"/>
                  <a:gd name="T29" fmla="*/ 313 h 396"/>
                  <a:gd name="T30" fmla="*/ 617 w 679"/>
                  <a:gd name="T31" fmla="*/ 274 h 396"/>
                  <a:gd name="T32" fmla="*/ 616 w 679"/>
                  <a:gd name="T33" fmla="*/ 222 h 396"/>
                  <a:gd name="T34" fmla="*/ 584 w 679"/>
                  <a:gd name="T35" fmla="*/ 178 h 396"/>
                  <a:gd name="T36" fmla="*/ 531 w 679"/>
                  <a:gd name="T37" fmla="*/ 162 h 396"/>
                  <a:gd name="T38" fmla="*/ 510 w 679"/>
                  <a:gd name="T39" fmla="*/ 160 h 396"/>
                  <a:gd name="T40" fmla="*/ 493 w 679"/>
                  <a:gd name="T41" fmla="*/ 145 h 396"/>
                  <a:gd name="T42" fmla="*/ 460 w 679"/>
                  <a:gd name="T43" fmla="*/ 107 h 396"/>
                  <a:gd name="T44" fmla="*/ 412 w 679"/>
                  <a:gd name="T45" fmla="*/ 94 h 396"/>
                  <a:gd name="T46" fmla="*/ 393 w 679"/>
                  <a:gd name="T47" fmla="*/ 97 h 396"/>
                  <a:gd name="T48" fmla="*/ 368 w 679"/>
                  <a:gd name="T49" fmla="*/ 89 h 396"/>
                  <a:gd name="T50" fmla="*/ 319 w 679"/>
                  <a:gd name="T51" fmla="*/ 62 h 396"/>
                  <a:gd name="T52" fmla="*/ 263 w 679"/>
                  <a:gd name="T53" fmla="*/ 62 h 396"/>
                  <a:gd name="T54" fmla="*/ 215 w 679"/>
                  <a:gd name="T55" fmla="*/ 89 h 396"/>
                  <a:gd name="T56" fmla="*/ 188 w 679"/>
                  <a:gd name="T57" fmla="*/ 139 h 396"/>
                  <a:gd name="T58" fmla="*/ 170 w 679"/>
                  <a:gd name="T59" fmla="*/ 159 h 396"/>
                  <a:gd name="T60" fmla="*/ 148 w 679"/>
                  <a:gd name="T61" fmla="*/ 162 h 396"/>
                  <a:gd name="T62" fmla="*/ 95 w 679"/>
                  <a:gd name="T63" fmla="*/ 178 h 396"/>
                  <a:gd name="T64" fmla="*/ 64 w 679"/>
                  <a:gd name="T65" fmla="*/ 222 h 396"/>
                  <a:gd name="T66" fmla="*/ 62 w 679"/>
                  <a:gd name="T67" fmla="*/ 274 h 396"/>
                  <a:gd name="T68" fmla="*/ 85 w 679"/>
                  <a:gd name="T69" fmla="*/ 313 h 396"/>
                  <a:gd name="T70" fmla="*/ 123 w 679"/>
                  <a:gd name="T71" fmla="*/ 337 h 396"/>
                  <a:gd name="T72" fmla="*/ 89 w 679"/>
                  <a:gd name="T73" fmla="*/ 387 h 396"/>
                  <a:gd name="T74" fmla="*/ 35 w 679"/>
                  <a:gd name="T75" fmla="*/ 346 h 396"/>
                  <a:gd name="T76" fmla="*/ 5 w 679"/>
                  <a:gd name="T77" fmla="*/ 286 h 396"/>
                  <a:gd name="T78" fmla="*/ 5 w 679"/>
                  <a:gd name="T79" fmla="*/ 215 h 396"/>
                  <a:gd name="T80" fmla="*/ 38 w 679"/>
                  <a:gd name="T81" fmla="*/ 153 h 396"/>
                  <a:gd name="T82" fmla="*/ 94 w 679"/>
                  <a:gd name="T83" fmla="*/ 113 h 396"/>
                  <a:gd name="T84" fmla="*/ 133 w 679"/>
                  <a:gd name="T85" fmla="*/ 103 h 396"/>
                  <a:gd name="T86" fmla="*/ 141 w 679"/>
                  <a:gd name="T87" fmla="*/ 95 h 396"/>
                  <a:gd name="T88" fmla="*/ 177 w 679"/>
                  <a:gd name="T89" fmla="*/ 44 h 396"/>
                  <a:gd name="T90" fmla="*/ 230 w 679"/>
                  <a:gd name="T91" fmla="*/ 10 h 396"/>
                  <a:gd name="T92" fmla="*/ 292 w 679"/>
                  <a:gd name="T9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9" h="396">
                    <a:moveTo>
                      <a:pt x="292" y="0"/>
                    </a:moveTo>
                    <a:lnTo>
                      <a:pt x="327" y="3"/>
                    </a:lnTo>
                    <a:lnTo>
                      <a:pt x="362" y="15"/>
                    </a:lnTo>
                    <a:lnTo>
                      <a:pt x="392" y="33"/>
                    </a:lnTo>
                    <a:lnTo>
                      <a:pt x="397" y="35"/>
                    </a:lnTo>
                    <a:lnTo>
                      <a:pt x="403" y="36"/>
                    </a:lnTo>
                    <a:lnTo>
                      <a:pt x="412" y="36"/>
                    </a:lnTo>
                    <a:lnTo>
                      <a:pt x="446" y="41"/>
                    </a:lnTo>
                    <a:lnTo>
                      <a:pt x="480" y="51"/>
                    </a:lnTo>
                    <a:lnTo>
                      <a:pt x="508" y="71"/>
                    </a:lnTo>
                    <a:lnTo>
                      <a:pt x="531" y="97"/>
                    </a:lnTo>
                    <a:lnTo>
                      <a:pt x="534" y="100"/>
                    </a:lnTo>
                    <a:lnTo>
                      <a:pt x="539" y="103"/>
                    </a:lnTo>
                    <a:lnTo>
                      <a:pt x="543" y="103"/>
                    </a:lnTo>
                    <a:lnTo>
                      <a:pt x="575" y="109"/>
                    </a:lnTo>
                    <a:lnTo>
                      <a:pt x="604" y="121"/>
                    </a:lnTo>
                    <a:lnTo>
                      <a:pt x="629" y="139"/>
                    </a:lnTo>
                    <a:lnTo>
                      <a:pt x="651" y="162"/>
                    </a:lnTo>
                    <a:lnTo>
                      <a:pt x="666" y="189"/>
                    </a:lnTo>
                    <a:lnTo>
                      <a:pt x="676" y="219"/>
                    </a:lnTo>
                    <a:lnTo>
                      <a:pt x="679" y="251"/>
                    </a:lnTo>
                    <a:lnTo>
                      <a:pt x="675" y="286"/>
                    </a:lnTo>
                    <a:lnTo>
                      <a:pt x="663" y="319"/>
                    </a:lnTo>
                    <a:lnTo>
                      <a:pt x="645" y="346"/>
                    </a:lnTo>
                    <a:lnTo>
                      <a:pt x="620" y="369"/>
                    </a:lnTo>
                    <a:lnTo>
                      <a:pt x="590" y="387"/>
                    </a:lnTo>
                    <a:lnTo>
                      <a:pt x="557" y="396"/>
                    </a:lnTo>
                    <a:lnTo>
                      <a:pt x="557" y="337"/>
                    </a:lnTo>
                    <a:lnTo>
                      <a:pt x="578" y="328"/>
                    </a:lnTo>
                    <a:lnTo>
                      <a:pt x="596" y="313"/>
                    </a:lnTo>
                    <a:lnTo>
                      <a:pt x="610" y="295"/>
                    </a:lnTo>
                    <a:lnTo>
                      <a:pt x="617" y="274"/>
                    </a:lnTo>
                    <a:lnTo>
                      <a:pt x="622" y="251"/>
                    </a:lnTo>
                    <a:lnTo>
                      <a:pt x="616" y="222"/>
                    </a:lnTo>
                    <a:lnTo>
                      <a:pt x="604" y="198"/>
                    </a:lnTo>
                    <a:lnTo>
                      <a:pt x="584" y="178"/>
                    </a:lnTo>
                    <a:lnTo>
                      <a:pt x="560" y="166"/>
                    </a:lnTo>
                    <a:lnTo>
                      <a:pt x="531" y="162"/>
                    </a:lnTo>
                    <a:lnTo>
                      <a:pt x="522" y="162"/>
                    </a:lnTo>
                    <a:lnTo>
                      <a:pt x="510" y="160"/>
                    </a:lnTo>
                    <a:lnTo>
                      <a:pt x="501" y="154"/>
                    </a:lnTo>
                    <a:lnTo>
                      <a:pt x="493" y="145"/>
                    </a:lnTo>
                    <a:lnTo>
                      <a:pt x="478" y="124"/>
                    </a:lnTo>
                    <a:lnTo>
                      <a:pt x="460" y="107"/>
                    </a:lnTo>
                    <a:lnTo>
                      <a:pt x="437" y="98"/>
                    </a:lnTo>
                    <a:lnTo>
                      <a:pt x="412" y="94"/>
                    </a:lnTo>
                    <a:lnTo>
                      <a:pt x="403" y="95"/>
                    </a:lnTo>
                    <a:lnTo>
                      <a:pt x="393" y="97"/>
                    </a:lnTo>
                    <a:lnTo>
                      <a:pt x="380" y="95"/>
                    </a:lnTo>
                    <a:lnTo>
                      <a:pt x="368" y="89"/>
                    </a:lnTo>
                    <a:lnTo>
                      <a:pt x="345" y="71"/>
                    </a:lnTo>
                    <a:lnTo>
                      <a:pt x="319" y="62"/>
                    </a:lnTo>
                    <a:lnTo>
                      <a:pt x="292" y="57"/>
                    </a:lnTo>
                    <a:lnTo>
                      <a:pt x="263" y="62"/>
                    </a:lnTo>
                    <a:lnTo>
                      <a:pt x="238" y="73"/>
                    </a:lnTo>
                    <a:lnTo>
                      <a:pt x="215" y="89"/>
                    </a:lnTo>
                    <a:lnTo>
                      <a:pt x="198" y="112"/>
                    </a:lnTo>
                    <a:lnTo>
                      <a:pt x="188" y="139"/>
                    </a:lnTo>
                    <a:lnTo>
                      <a:pt x="180" y="151"/>
                    </a:lnTo>
                    <a:lnTo>
                      <a:pt x="170" y="159"/>
                    </a:lnTo>
                    <a:lnTo>
                      <a:pt x="156" y="162"/>
                    </a:lnTo>
                    <a:lnTo>
                      <a:pt x="148" y="162"/>
                    </a:lnTo>
                    <a:lnTo>
                      <a:pt x="121" y="166"/>
                    </a:lnTo>
                    <a:lnTo>
                      <a:pt x="95" y="178"/>
                    </a:lnTo>
                    <a:lnTo>
                      <a:pt x="76" y="198"/>
                    </a:lnTo>
                    <a:lnTo>
                      <a:pt x="64" y="222"/>
                    </a:lnTo>
                    <a:lnTo>
                      <a:pt x="59" y="251"/>
                    </a:lnTo>
                    <a:lnTo>
                      <a:pt x="62" y="274"/>
                    </a:lnTo>
                    <a:lnTo>
                      <a:pt x="71" y="295"/>
                    </a:lnTo>
                    <a:lnTo>
                      <a:pt x="85" y="313"/>
                    </a:lnTo>
                    <a:lnTo>
                      <a:pt x="102" y="328"/>
                    </a:lnTo>
                    <a:lnTo>
                      <a:pt x="123" y="337"/>
                    </a:lnTo>
                    <a:lnTo>
                      <a:pt x="123" y="396"/>
                    </a:lnTo>
                    <a:lnTo>
                      <a:pt x="89" y="387"/>
                    </a:lnTo>
                    <a:lnTo>
                      <a:pt x="61" y="369"/>
                    </a:lnTo>
                    <a:lnTo>
                      <a:pt x="35" y="346"/>
                    </a:lnTo>
                    <a:lnTo>
                      <a:pt x="17" y="319"/>
                    </a:lnTo>
                    <a:lnTo>
                      <a:pt x="5" y="286"/>
                    </a:lnTo>
                    <a:lnTo>
                      <a:pt x="0" y="251"/>
                    </a:lnTo>
                    <a:lnTo>
                      <a:pt x="5" y="215"/>
                    </a:lnTo>
                    <a:lnTo>
                      <a:pt x="18" y="181"/>
                    </a:lnTo>
                    <a:lnTo>
                      <a:pt x="38" y="153"/>
                    </a:lnTo>
                    <a:lnTo>
                      <a:pt x="64" y="130"/>
                    </a:lnTo>
                    <a:lnTo>
                      <a:pt x="94" y="113"/>
                    </a:lnTo>
                    <a:lnTo>
                      <a:pt x="129" y="104"/>
                    </a:lnTo>
                    <a:lnTo>
                      <a:pt x="133" y="103"/>
                    </a:lnTo>
                    <a:lnTo>
                      <a:pt x="138" y="100"/>
                    </a:lnTo>
                    <a:lnTo>
                      <a:pt x="141" y="95"/>
                    </a:lnTo>
                    <a:lnTo>
                      <a:pt x="158" y="68"/>
                    </a:lnTo>
                    <a:lnTo>
                      <a:pt x="177" y="44"/>
                    </a:lnTo>
                    <a:lnTo>
                      <a:pt x="203" y="26"/>
                    </a:lnTo>
                    <a:lnTo>
                      <a:pt x="230" y="10"/>
                    </a:lnTo>
                    <a:lnTo>
                      <a:pt x="260" y="3"/>
                    </a:lnTo>
                    <a:lnTo>
                      <a:pt x="2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4" name="Freeform 50"/>
              <p:cNvSpPr>
                <a:spLocks/>
              </p:cNvSpPr>
              <p:nvPr/>
            </p:nvSpPr>
            <p:spPr bwMode="auto">
              <a:xfrm>
                <a:off x="7818438" y="5713413"/>
                <a:ext cx="174625" cy="139700"/>
              </a:xfrm>
              <a:custGeom>
                <a:avLst/>
                <a:gdLst>
                  <a:gd name="T0" fmla="*/ 31 w 110"/>
                  <a:gd name="T1" fmla="*/ 0 h 88"/>
                  <a:gd name="T2" fmla="*/ 35 w 110"/>
                  <a:gd name="T3" fmla="*/ 0 h 88"/>
                  <a:gd name="T4" fmla="*/ 36 w 110"/>
                  <a:gd name="T5" fmla="*/ 2 h 88"/>
                  <a:gd name="T6" fmla="*/ 38 w 110"/>
                  <a:gd name="T7" fmla="*/ 5 h 88"/>
                  <a:gd name="T8" fmla="*/ 38 w 110"/>
                  <a:gd name="T9" fmla="*/ 11 h 88"/>
                  <a:gd name="T10" fmla="*/ 59 w 110"/>
                  <a:gd name="T11" fmla="*/ 15 h 88"/>
                  <a:gd name="T12" fmla="*/ 77 w 110"/>
                  <a:gd name="T13" fmla="*/ 24 h 88"/>
                  <a:gd name="T14" fmla="*/ 92 w 110"/>
                  <a:gd name="T15" fmla="*/ 39 h 88"/>
                  <a:gd name="T16" fmla="*/ 104 w 110"/>
                  <a:gd name="T17" fmla="*/ 56 h 88"/>
                  <a:gd name="T18" fmla="*/ 110 w 110"/>
                  <a:gd name="T19" fmla="*/ 77 h 88"/>
                  <a:gd name="T20" fmla="*/ 110 w 110"/>
                  <a:gd name="T21" fmla="*/ 82 h 88"/>
                  <a:gd name="T22" fmla="*/ 107 w 110"/>
                  <a:gd name="T23" fmla="*/ 85 h 88"/>
                  <a:gd name="T24" fmla="*/ 104 w 110"/>
                  <a:gd name="T25" fmla="*/ 88 h 88"/>
                  <a:gd name="T26" fmla="*/ 101 w 110"/>
                  <a:gd name="T27" fmla="*/ 88 h 88"/>
                  <a:gd name="T28" fmla="*/ 90 w 110"/>
                  <a:gd name="T29" fmla="*/ 88 h 88"/>
                  <a:gd name="T30" fmla="*/ 86 w 110"/>
                  <a:gd name="T31" fmla="*/ 88 h 88"/>
                  <a:gd name="T32" fmla="*/ 83 w 110"/>
                  <a:gd name="T33" fmla="*/ 85 h 88"/>
                  <a:gd name="T34" fmla="*/ 81 w 110"/>
                  <a:gd name="T35" fmla="*/ 80 h 88"/>
                  <a:gd name="T36" fmla="*/ 75 w 110"/>
                  <a:gd name="T37" fmla="*/ 65 h 88"/>
                  <a:gd name="T38" fmla="*/ 66 w 110"/>
                  <a:gd name="T39" fmla="*/ 53 h 88"/>
                  <a:gd name="T40" fmla="*/ 53 w 110"/>
                  <a:gd name="T41" fmla="*/ 44 h 88"/>
                  <a:gd name="T42" fmla="*/ 38 w 110"/>
                  <a:gd name="T43" fmla="*/ 39 h 88"/>
                  <a:gd name="T44" fmla="*/ 38 w 110"/>
                  <a:gd name="T45" fmla="*/ 46 h 88"/>
                  <a:gd name="T46" fmla="*/ 36 w 110"/>
                  <a:gd name="T47" fmla="*/ 49 h 88"/>
                  <a:gd name="T48" fmla="*/ 35 w 110"/>
                  <a:gd name="T49" fmla="*/ 50 h 88"/>
                  <a:gd name="T50" fmla="*/ 31 w 110"/>
                  <a:gd name="T51" fmla="*/ 50 h 88"/>
                  <a:gd name="T52" fmla="*/ 28 w 110"/>
                  <a:gd name="T53" fmla="*/ 50 h 88"/>
                  <a:gd name="T54" fmla="*/ 1 w 110"/>
                  <a:gd name="T55" fmla="*/ 30 h 88"/>
                  <a:gd name="T56" fmla="*/ 0 w 110"/>
                  <a:gd name="T57" fmla="*/ 27 h 88"/>
                  <a:gd name="T58" fmla="*/ 0 w 110"/>
                  <a:gd name="T59" fmla="*/ 26 h 88"/>
                  <a:gd name="T60" fmla="*/ 0 w 110"/>
                  <a:gd name="T61" fmla="*/ 23 h 88"/>
                  <a:gd name="T62" fmla="*/ 1 w 110"/>
                  <a:gd name="T63" fmla="*/ 21 h 88"/>
                  <a:gd name="T64" fmla="*/ 28 w 110"/>
                  <a:gd name="T65" fmla="*/ 0 h 88"/>
                  <a:gd name="T66" fmla="*/ 31 w 110"/>
                  <a:gd name="T6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88">
                    <a:moveTo>
                      <a:pt x="31" y="0"/>
                    </a:moveTo>
                    <a:lnTo>
                      <a:pt x="35" y="0"/>
                    </a:lnTo>
                    <a:lnTo>
                      <a:pt x="36" y="2"/>
                    </a:lnTo>
                    <a:lnTo>
                      <a:pt x="38" y="5"/>
                    </a:lnTo>
                    <a:lnTo>
                      <a:pt x="38" y="11"/>
                    </a:lnTo>
                    <a:lnTo>
                      <a:pt x="59" y="15"/>
                    </a:lnTo>
                    <a:lnTo>
                      <a:pt x="77" y="24"/>
                    </a:lnTo>
                    <a:lnTo>
                      <a:pt x="92" y="39"/>
                    </a:lnTo>
                    <a:lnTo>
                      <a:pt x="104" y="56"/>
                    </a:lnTo>
                    <a:lnTo>
                      <a:pt x="110" y="77"/>
                    </a:lnTo>
                    <a:lnTo>
                      <a:pt x="110" y="82"/>
                    </a:lnTo>
                    <a:lnTo>
                      <a:pt x="107" y="85"/>
                    </a:lnTo>
                    <a:lnTo>
                      <a:pt x="104" y="88"/>
                    </a:lnTo>
                    <a:lnTo>
                      <a:pt x="101" y="88"/>
                    </a:lnTo>
                    <a:lnTo>
                      <a:pt x="90" y="88"/>
                    </a:lnTo>
                    <a:lnTo>
                      <a:pt x="86" y="88"/>
                    </a:lnTo>
                    <a:lnTo>
                      <a:pt x="83" y="85"/>
                    </a:lnTo>
                    <a:lnTo>
                      <a:pt x="81" y="80"/>
                    </a:lnTo>
                    <a:lnTo>
                      <a:pt x="75" y="65"/>
                    </a:lnTo>
                    <a:lnTo>
                      <a:pt x="66" y="53"/>
                    </a:lnTo>
                    <a:lnTo>
                      <a:pt x="53" y="44"/>
                    </a:lnTo>
                    <a:lnTo>
                      <a:pt x="38" y="39"/>
                    </a:lnTo>
                    <a:lnTo>
                      <a:pt x="38" y="46"/>
                    </a:lnTo>
                    <a:lnTo>
                      <a:pt x="36" y="49"/>
                    </a:lnTo>
                    <a:lnTo>
                      <a:pt x="35" y="50"/>
                    </a:lnTo>
                    <a:lnTo>
                      <a:pt x="31" y="50"/>
                    </a:lnTo>
                    <a:lnTo>
                      <a:pt x="28" y="50"/>
                    </a:lnTo>
                    <a:lnTo>
                      <a:pt x="1" y="30"/>
                    </a:lnTo>
                    <a:lnTo>
                      <a:pt x="0" y="27"/>
                    </a:lnTo>
                    <a:lnTo>
                      <a:pt x="0" y="26"/>
                    </a:lnTo>
                    <a:lnTo>
                      <a:pt x="0" y="23"/>
                    </a:lnTo>
                    <a:lnTo>
                      <a:pt x="1" y="21"/>
                    </a:lnTo>
                    <a:lnTo>
                      <a:pt x="28" y="0"/>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5" name="Freeform 51"/>
              <p:cNvSpPr>
                <a:spLocks/>
              </p:cNvSpPr>
              <p:nvPr/>
            </p:nvSpPr>
            <p:spPr bwMode="auto">
              <a:xfrm>
                <a:off x="7762876" y="5816600"/>
                <a:ext cx="174625" cy="139700"/>
              </a:xfrm>
              <a:custGeom>
                <a:avLst/>
                <a:gdLst>
                  <a:gd name="T0" fmla="*/ 9 w 110"/>
                  <a:gd name="T1" fmla="*/ 0 h 88"/>
                  <a:gd name="T2" fmla="*/ 18 w 110"/>
                  <a:gd name="T3" fmla="*/ 0 h 88"/>
                  <a:gd name="T4" fmla="*/ 23 w 110"/>
                  <a:gd name="T5" fmla="*/ 0 h 88"/>
                  <a:gd name="T6" fmla="*/ 26 w 110"/>
                  <a:gd name="T7" fmla="*/ 3 h 88"/>
                  <a:gd name="T8" fmla="*/ 29 w 110"/>
                  <a:gd name="T9" fmla="*/ 8 h 88"/>
                  <a:gd name="T10" fmla="*/ 33 w 110"/>
                  <a:gd name="T11" fmla="*/ 23 h 88"/>
                  <a:gd name="T12" fmla="*/ 44 w 110"/>
                  <a:gd name="T13" fmla="*/ 35 h 88"/>
                  <a:gd name="T14" fmla="*/ 56 w 110"/>
                  <a:gd name="T15" fmla="*/ 44 h 88"/>
                  <a:gd name="T16" fmla="*/ 73 w 110"/>
                  <a:gd name="T17" fmla="*/ 49 h 88"/>
                  <a:gd name="T18" fmla="*/ 73 w 110"/>
                  <a:gd name="T19" fmla="*/ 43 h 88"/>
                  <a:gd name="T20" fmla="*/ 73 w 110"/>
                  <a:gd name="T21" fmla="*/ 40 h 88"/>
                  <a:gd name="T22" fmla="*/ 76 w 110"/>
                  <a:gd name="T23" fmla="*/ 38 h 88"/>
                  <a:gd name="T24" fmla="*/ 79 w 110"/>
                  <a:gd name="T25" fmla="*/ 36 h 88"/>
                  <a:gd name="T26" fmla="*/ 82 w 110"/>
                  <a:gd name="T27" fmla="*/ 38 h 88"/>
                  <a:gd name="T28" fmla="*/ 107 w 110"/>
                  <a:gd name="T29" fmla="*/ 58 h 88"/>
                  <a:gd name="T30" fmla="*/ 109 w 110"/>
                  <a:gd name="T31" fmla="*/ 61 h 88"/>
                  <a:gd name="T32" fmla="*/ 110 w 110"/>
                  <a:gd name="T33" fmla="*/ 62 h 88"/>
                  <a:gd name="T34" fmla="*/ 109 w 110"/>
                  <a:gd name="T35" fmla="*/ 65 h 88"/>
                  <a:gd name="T36" fmla="*/ 107 w 110"/>
                  <a:gd name="T37" fmla="*/ 67 h 88"/>
                  <a:gd name="T38" fmla="*/ 82 w 110"/>
                  <a:gd name="T39" fmla="*/ 86 h 88"/>
                  <a:gd name="T40" fmla="*/ 79 w 110"/>
                  <a:gd name="T41" fmla="*/ 88 h 88"/>
                  <a:gd name="T42" fmla="*/ 76 w 110"/>
                  <a:gd name="T43" fmla="*/ 88 h 88"/>
                  <a:gd name="T44" fmla="*/ 73 w 110"/>
                  <a:gd name="T45" fmla="*/ 85 h 88"/>
                  <a:gd name="T46" fmla="*/ 73 w 110"/>
                  <a:gd name="T47" fmla="*/ 82 h 88"/>
                  <a:gd name="T48" fmla="*/ 73 w 110"/>
                  <a:gd name="T49" fmla="*/ 77 h 88"/>
                  <a:gd name="T50" fmla="*/ 51 w 110"/>
                  <a:gd name="T51" fmla="*/ 73 h 88"/>
                  <a:gd name="T52" fmla="*/ 32 w 110"/>
                  <a:gd name="T53" fmla="*/ 64 h 88"/>
                  <a:gd name="T54" fmla="*/ 17 w 110"/>
                  <a:gd name="T55" fmla="*/ 49 h 88"/>
                  <a:gd name="T56" fmla="*/ 6 w 110"/>
                  <a:gd name="T57" fmla="*/ 32 h 88"/>
                  <a:gd name="T58" fmla="*/ 0 w 110"/>
                  <a:gd name="T59" fmla="*/ 11 h 88"/>
                  <a:gd name="T60" fmla="*/ 0 w 110"/>
                  <a:gd name="T61" fmla="*/ 6 h 88"/>
                  <a:gd name="T62" fmla="*/ 1 w 110"/>
                  <a:gd name="T63" fmla="*/ 3 h 88"/>
                  <a:gd name="T64" fmla="*/ 4 w 110"/>
                  <a:gd name="T65" fmla="*/ 0 h 88"/>
                  <a:gd name="T66" fmla="*/ 9 w 110"/>
                  <a:gd name="T6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88">
                    <a:moveTo>
                      <a:pt x="9" y="0"/>
                    </a:moveTo>
                    <a:lnTo>
                      <a:pt x="18" y="0"/>
                    </a:lnTo>
                    <a:lnTo>
                      <a:pt x="23" y="0"/>
                    </a:lnTo>
                    <a:lnTo>
                      <a:pt x="26" y="3"/>
                    </a:lnTo>
                    <a:lnTo>
                      <a:pt x="29" y="8"/>
                    </a:lnTo>
                    <a:lnTo>
                      <a:pt x="33" y="23"/>
                    </a:lnTo>
                    <a:lnTo>
                      <a:pt x="44" y="35"/>
                    </a:lnTo>
                    <a:lnTo>
                      <a:pt x="56" y="44"/>
                    </a:lnTo>
                    <a:lnTo>
                      <a:pt x="73" y="49"/>
                    </a:lnTo>
                    <a:lnTo>
                      <a:pt x="73" y="43"/>
                    </a:lnTo>
                    <a:lnTo>
                      <a:pt x="73" y="40"/>
                    </a:lnTo>
                    <a:lnTo>
                      <a:pt x="76" y="38"/>
                    </a:lnTo>
                    <a:lnTo>
                      <a:pt x="79" y="36"/>
                    </a:lnTo>
                    <a:lnTo>
                      <a:pt x="82" y="38"/>
                    </a:lnTo>
                    <a:lnTo>
                      <a:pt x="107" y="58"/>
                    </a:lnTo>
                    <a:lnTo>
                      <a:pt x="109" y="61"/>
                    </a:lnTo>
                    <a:lnTo>
                      <a:pt x="110" y="62"/>
                    </a:lnTo>
                    <a:lnTo>
                      <a:pt x="109" y="65"/>
                    </a:lnTo>
                    <a:lnTo>
                      <a:pt x="107" y="67"/>
                    </a:lnTo>
                    <a:lnTo>
                      <a:pt x="82" y="86"/>
                    </a:lnTo>
                    <a:lnTo>
                      <a:pt x="79" y="88"/>
                    </a:lnTo>
                    <a:lnTo>
                      <a:pt x="76" y="88"/>
                    </a:lnTo>
                    <a:lnTo>
                      <a:pt x="73" y="85"/>
                    </a:lnTo>
                    <a:lnTo>
                      <a:pt x="73" y="82"/>
                    </a:lnTo>
                    <a:lnTo>
                      <a:pt x="73" y="77"/>
                    </a:lnTo>
                    <a:lnTo>
                      <a:pt x="51" y="73"/>
                    </a:lnTo>
                    <a:lnTo>
                      <a:pt x="32" y="64"/>
                    </a:lnTo>
                    <a:lnTo>
                      <a:pt x="17" y="49"/>
                    </a:lnTo>
                    <a:lnTo>
                      <a:pt x="6" y="32"/>
                    </a:lnTo>
                    <a:lnTo>
                      <a:pt x="0" y="11"/>
                    </a:lnTo>
                    <a:lnTo>
                      <a:pt x="0" y="6"/>
                    </a:lnTo>
                    <a:lnTo>
                      <a:pt x="1" y="3"/>
                    </a:lnTo>
                    <a:lnTo>
                      <a:pt x="4"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86" name="Group 85"/>
            <p:cNvGrpSpPr/>
            <p:nvPr/>
          </p:nvGrpSpPr>
          <p:grpSpPr>
            <a:xfrm>
              <a:off x="3026922" y="1850911"/>
              <a:ext cx="295528" cy="275672"/>
              <a:chOff x="9112251" y="5248275"/>
              <a:chExt cx="1016000" cy="947738"/>
            </a:xfrm>
            <a:grpFill/>
          </p:grpSpPr>
          <p:sp>
            <p:nvSpPr>
              <p:cNvPr id="87" name="Freeform 52"/>
              <p:cNvSpPr>
                <a:spLocks noEditPoints="1"/>
              </p:cNvSpPr>
              <p:nvPr/>
            </p:nvSpPr>
            <p:spPr bwMode="auto">
              <a:xfrm>
                <a:off x="9410701" y="5529263"/>
                <a:ext cx="419100" cy="666750"/>
              </a:xfrm>
              <a:custGeom>
                <a:avLst/>
                <a:gdLst>
                  <a:gd name="T0" fmla="*/ 54 w 264"/>
                  <a:gd name="T1" fmla="*/ 51 h 420"/>
                  <a:gd name="T2" fmla="*/ 54 w 264"/>
                  <a:gd name="T3" fmla="*/ 313 h 420"/>
                  <a:gd name="T4" fmla="*/ 211 w 264"/>
                  <a:gd name="T5" fmla="*/ 313 h 420"/>
                  <a:gd name="T6" fmla="*/ 211 w 264"/>
                  <a:gd name="T7" fmla="*/ 51 h 420"/>
                  <a:gd name="T8" fmla="*/ 54 w 264"/>
                  <a:gd name="T9" fmla="*/ 51 h 420"/>
                  <a:gd name="T10" fmla="*/ 27 w 264"/>
                  <a:gd name="T11" fmla="*/ 0 h 420"/>
                  <a:gd name="T12" fmla="*/ 237 w 264"/>
                  <a:gd name="T13" fmla="*/ 0 h 420"/>
                  <a:gd name="T14" fmla="*/ 251 w 264"/>
                  <a:gd name="T15" fmla="*/ 3 h 420"/>
                  <a:gd name="T16" fmla="*/ 260 w 264"/>
                  <a:gd name="T17" fmla="*/ 12 h 420"/>
                  <a:gd name="T18" fmla="*/ 264 w 264"/>
                  <a:gd name="T19" fmla="*/ 25 h 420"/>
                  <a:gd name="T20" fmla="*/ 264 w 264"/>
                  <a:gd name="T21" fmla="*/ 393 h 420"/>
                  <a:gd name="T22" fmla="*/ 260 w 264"/>
                  <a:gd name="T23" fmla="*/ 407 h 420"/>
                  <a:gd name="T24" fmla="*/ 251 w 264"/>
                  <a:gd name="T25" fmla="*/ 416 h 420"/>
                  <a:gd name="T26" fmla="*/ 237 w 264"/>
                  <a:gd name="T27" fmla="*/ 420 h 420"/>
                  <a:gd name="T28" fmla="*/ 27 w 264"/>
                  <a:gd name="T29" fmla="*/ 420 h 420"/>
                  <a:gd name="T30" fmla="*/ 13 w 264"/>
                  <a:gd name="T31" fmla="*/ 416 h 420"/>
                  <a:gd name="T32" fmla="*/ 3 w 264"/>
                  <a:gd name="T33" fmla="*/ 407 h 420"/>
                  <a:gd name="T34" fmla="*/ 0 w 264"/>
                  <a:gd name="T35" fmla="*/ 393 h 420"/>
                  <a:gd name="T36" fmla="*/ 0 w 264"/>
                  <a:gd name="T37" fmla="*/ 25 h 420"/>
                  <a:gd name="T38" fmla="*/ 3 w 264"/>
                  <a:gd name="T39" fmla="*/ 12 h 420"/>
                  <a:gd name="T40" fmla="*/ 13 w 264"/>
                  <a:gd name="T41" fmla="*/ 3 h 420"/>
                  <a:gd name="T42" fmla="*/ 27 w 264"/>
                  <a:gd name="T43"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4" h="420">
                    <a:moveTo>
                      <a:pt x="54" y="51"/>
                    </a:moveTo>
                    <a:lnTo>
                      <a:pt x="54" y="313"/>
                    </a:lnTo>
                    <a:lnTo>
                      <a:pt x="211" y="313"/>
                    </a:lnTo>
                    <a:lnTo>
                      <a:pt x="211" y="51"/>
                    </a:lnTo>
                    <a:lnTo>
                      <a:pt x="54" y="51"/>
                    </a:lnTo>
                    <a:close/>
                    <a:moveTo>
                      <a:pt x="27" y="0"/>
                    </a:moveTo>
                    <a:lnTo>
                      <a:pt x="237" y="0"/>
                    </a:lnTo>
                    <a:lnTo>
                      <a:pt x="251" y="3"/>
                    </a:lnTo>
                    <a:lnTo>
                      <a:pt x="260" y="12"/>
                    </a:lnTo>
                    <a:lnTo>
                      <a:pt x="264" y="25"/>
                    </a:lnTo>
                    <a:lnTo>
                      <a:pt x="264" y="393"/>
                    </a:lnTo>
                    <a:lnTo>
                      <a:pt x="260" y="407"/>
                    </a:lnTo>
                    <a:lnTo>
                      <a:pt x="251" y="416"/>
                    </a:lnTo>
                    <a:lnTo>
                      <a:pt x="237" y="420"/>
                    </a:lnTo>
                    <a:lnTo>
                      <a:pt x="27" y="420"/>
                    </a:lnTo>
                    <a:lnTo>
                      <a:pt x="13" y="416"/>
                    </a:lnTo>
                    <a:lnTo>
                      <a:pt x="3" y="407"/>
                    </a:lnTo>
                    <a:lnTo>
                      <a:pt x="0" y="393"/>
                    </a:lnTo>
                    <a:lnTo>
                      <a:pt x="0" y="25"/>
                    </a:lnTo>
                    <a:lnTo>
                      <a:pt x="3" y="12"/>
                    </a:lnTo>
                    <a:lnTo>
                      <a:pt x="13" y="3"/>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88" name="Freeform 53"/>
              <p:cNvSpPr>
                <a:spLocks/>
              </p:cNvSpPr>
              <p:nvPr/>
            </p:nvSpPr>
            <p:spPr bwMode="auto">
              <a:xfrm>
                <a:off x="9112251" y="5248275"/>
                <a:ext cx="1016000" cy="596900"/>
              </a:xfrm>
              <a:custGeom>
                <a:avLst/>
                <a:gdLst>
                  <a:gd name="T0" fmla="*/ 309 w 640"/>
                  <a:gd name="T1" fmla="*/ 4 h 376"/>
                  <a:gd name="T2" fmla="*/ 369 w 640"/>
                  <a:gd name="T3" fmla="*/ 31 h 376"/>
                  <a:gd name="T4" fmla="*/ 380 w 640"/>
                  <a:gd name="T5" fmla="*/ 34 h 376"/>
                  <a:gd name="T6" fmla="*/ 421 w 640"/>
                  <a:gd name="T7" fmla="*/ 39 h 376"/>
                  <a:gd name="T8" fmla="*/ 478 w 640"/>
                  <a:gd name="T9" fmla="*/ 68 h 376"/>
                  <a:gd name="T10" fmla="*/ 504 w 640"/>
                  <a:gd name="T11" fmla="*/ 95 h 376"/>
                  <a:gd name="T12" fmla="*/ 511 w 640"/>
                  <a:gd name="T13" fmla="*/ 98 h 376"/>
                  <a:gd name="T14" fmla="*/ 576 w 640"/>
                  <a:gd name="T15" fmla="*/ 121 h 376"/>
                  <a:gd name="T16" fmla="*/ 622 w 640"/>
                  <a:gd name="T17" fmla="*/ 169 h 376"/>
                  <a:gd name="T18" fmla="*/ 640 w 640"/>
                  <a:gd name="T19" fmla="*/ 237 h 376"/>
                  <a:gd name="T20" fmla="*/ 625 w 640"/>
                  <a:gd name="T21" fmla="*/ 299 h 376"/>
                  <a:gd name="T22" fmla="*/ 587 w 640"/>
                  <a:gd name="T23" fmla="*/ 346 h 376"/>
                  <a:gd name="T24" fmla="*/ 533 w 640"/>
                  <a:gd name="T25" fmla="*/ 373 h 376"/>
                  <a:gd name="T26" fmla="*/ 480 w 640"/>
                  <a:gd name="T27" fmla="*/ 376 h 376"/>
                  <a:gd name="T28" fmla="*/ 499 w 640"/>
                  <a:gd name="T29" fmla="*/ 322 h 376"/>
                  <a:gd name="T30" fmla="*/ 549 w 640"/>
                  <a:gd name="T31" fmla="*/ 305 h 376"/>
                  <a:gd name="T32" fmla="*/ 581 w 640"/>
                  <a:gd name="T33" fmla="*/ 264 h 376"/>
                  <a:gd name="T34" fmla="*/ 581 w 640"/>
                  <a:gd name="T35" fmla="*/ 210 h 376"/>
                  <a:gd name="T36" fmla="*/ 549 w 640"/>
                  <a:gd name="T37" fmla="*/ 169 h 376"/>
                  <a:gd name="T38" fmla="*/ 499 w 640"/>
                  <a:gd name="T39" fmla="*/ 152 h 376"/>
                  <a:gd name="T40" fmla="*/ 480 w 640"/>
                  <a:gd name="T41" fmla="*/ 151 h 376"/>
                  <a:gd name="T42" fmla="*/ 464 w 640"/>
                  <a:gd name="T43" fmla="*/ 137 h 376"/>
                  <a:gd name="T44" fmla="*/ 433 w 640"/>
                  <a:gd name="T45" fmla="*/ 102 h 376"/>
                  <a:gd name="T46" fmla="*/ 387 w 640"/>
                  <a:gd name="T47" fmla="*/ 89 h 376"/>
                  <a:gd name="T48" fmla="*/ 371 w 640"/>
                  <a:gd name="T49" fmla="*/ 90 h 376"/>
                  <a:gd name="T50" fmla="*/ 345 w 640"/>
                  <a:gd name="T51" fmla="*/ 84 h 376"/>
                  <a:gd name="T52" fmla="*/ 300 w 640"/>
                  <a:gd name="T53" fmla="*/ 59 h 376"/>
                  <a:gd name="T54" fmla="*/ 247 w 640"/>
                  <a:gd name="T55" fmla="*/ 59 h 376"/>
                  <a:gd name="T56" fmla="*/ 201 w 640"/>
                  <a:gd name="T57" fmla="*/ 86 h 376"/>
                  <a:gd name="T58" fmla="*/ 176 w 640"/>
                  <a:gd name="T59" fmla="*/ 131 h 376"/>
                  <a:gd name="T60" fmla="*/ 159 w 640"/>
                  <a:gd name="T61" fmla="*/ 151 h 376"/>
                  <a:gd name="T62" fmla="*/ 139 w 640"/>
                  <a:gd name="T63" fmla="*/ 152 h 376"/>
                  <a:gd name="T64" fmla="*/ 89 w 640"/>
                  <a:gd name="T65" fmla="*/ 169 h 376"/>
                  <a:gd name="T66" fmla="*/ 59 w 640"/>
                  <a:gd name="T67" fmla="*/ 210 h 376"/>
                  <a:gd name="T68" fmla="*/ 59 w 640"/>
                  <a:gd name="T69" fmla="*/ 264 h 376"/>
                  <a:gd name="T70" fmla="*/ 89 w 640"/>
                  <a:gd name="T71" fmla="*/ 305 h 376"/>
                  <a:gd name="T72" fmla="*/ 139 w 640"/>
                  <a:gd name="T73" fmla="*/ 322 h 376"/>
                  <a:gd name="T74" fmla="*/ 160 w 640"/>
                  <a:gd name="T75" fmla="*/ 376 h 376"/>
                  <a:gd name="T76" fmla="*/ 107 w 640"/>
                  <a:gd name="T77" fmla="*/ 373 h 376"/>
                  <a:gd name="T78" fmla="*/ 52 w 640"/>
                  <a:gd name="T79" fmla="*/ 346 h 376"/>
                  <a:gd name="T80" fmla="*/ 14 w 640"/>
                  <a:gd name="T81" fmla="*/ 299 h 376"/>
                  <a:gd name="T82" fmla="*/ 0 w 640"/>
                  <a:gd name="T83" fmla="*/ 237 h 376"/>
                  <a:gd name="T84" fmla="*/ 15 w 640"/>
                  <a:gd name="T85" fmla="*/ 172 h 376"/>
                  <a:gd name="T86" fmla="*/ 59 w 640"/>
                  <a:gd name="T87" fmla="*/ 124 h 376"/>
                  <a:gd name="T88" fmla="*/ 120 w 640"/>
                  <a:gd name="T89" fmla="*/ 98 h 376"/>
                  <a:gd name="T90" fmla="*/ 130 w 640"/>
                  <a:gd name="T91" fmla="*/ 93 h 376"/>
                  <a:gd name="T92" fmla="*/ 151 w 640"/>
                  <a:gd name="T93" fmla="*/ 60 h 376"/>
                  <a:gd name="T94" fmla="*/ 204 w 640"/>
                  <a:gd name="T95" fmla="*/ 16 h 376"/>
                  <a:gd name="T96" fmla="*/ 274 w 640"/>
                  <a:gd name="T9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0" h="376">
                    <a:moveTo>
                      <a:pt x="274" y="0"/>
                    </a:moveTo>
                    <a:lnTo>
                      <a:pt x="309" y="4"/>
                    </a:lnTo>
                    <a:lnTo>
                      <a:pt x="340" y="15"/>
                    </a:lnTo>
                    <a:lnTo>
                      <a:pt x="369" y="31"/>
                    </a:lnTo>
                    <a:lnTo>
                      <a:pt x="374" y="34"/>
                    </a:lnTo>
                    <a:lnTo>
                      <a:pt x="380" y="34"/>
                    </a:lnTo>
                    <a:lnTo>
                      <a:pt x="387" y="34"/>
                    </a:lnTo>
                    <a:lnTo>
                      <a:pt x="421" y="39"/>
                    </a:lnTo>
                    <a:lnTo>
                      <a:pt x="451" y="49"/>
                    </a:lnTo>
                    <a:lnTo>
                      <a:pt x="478" y="68"/>
                    </a:lnTo>
                    <a:lnTo>
                      <a:pt x="501" y="92"/>
                    </a:lnTo>
                    <a:lnTo>
                      <a:pt x="504" y="95"/>
                    </a:lnTo>
                    <a:lnTo>
                      <a:pt x="507" y="96"/>
                    </a:lnTo>
                    <a:lnTo>
                      <a:pt x="511" y="98"/>
                    </a:lnTo>
                    <a:lnTo>
                      <a:pt x="546" y="105"/>
                    </a:lnTo>
                    <a:lnTo>
                      <a:pt x="576" y="121"/>
                    </a:lnTo>
                    <a:lnTo>
                      <a:pt x="602" y="142"/>
                    </a:lnTo>
                    <a:lnTo>
                      <a:pt x="622" y="169"/>
                    </a:lnTo>
                    <a:lnTo>
                      <a:pt x="635" y="202"/>
                    </a:lnTo>
                    <a:lnTo>
                      <a:pt x="640" y="237"/>
                    </a:lnTo>
                    <a:lnTo>
                      <a:pt x="635" y="269"/>
                    </a:lnTo>
                    <a:lnTo>
                      <a:pt x="625" y="299"/>
                    </a:lnTo>
                    <a:lnTo>
                      <a:pt x="608" y="325"/>
                    </a:lnTo>
                    <a:lnTo>
                      <a:pt x="587" y="346"/>
                    </a:lnTo>
                    <a:lnTo>
                      <a:pt x="561" y="363"/>
                    </a:lnTo>
                    <a:lnTo>
                      <a:pt x="533" y="373"/>
                    </a:lnTo>
                    <a:lnTo>
                      <a:pt x="499" y="376"/>
                    </a:lnTo>
                    <a:lnTo>
                      <a:pt x="480" y="376"/>
                    </a:lnTo>
                    <a:lnTo>
                      <a:pt x="480" y="322"/>
                    </a:lnTo>
                    <a:lnTo>
                      <a:pt x="499" y="322"/>
                    </a:lnTo>
                    <a:lnTo>
                      <a:pt x="527" y="317"/>
                    </a:lnTo>
                    <a:lnTo>
                      <a:pt x="549" y="305"/>
                    </a:lnTo>
                    <a:lnTo>
                      <a:pt x="569" y="287"/>
                    </a:lnTo>
                    <a:lnTo>
                      <a:pt x="581" y="264"/>
                    </a:lnTo>
                    <a:lnTo>
                      <a:pt x="584" y="237"/>
                    </a:lnTo>
                    <a:lnTo>
                      <a:pt x="581" y="210"/>
                    </a:lnTo>
                    <a:lnTo>
                      <a:pt x="569" y="187"/>
                    </a:lnTo>
                    <a:lnTo>
                      <a:pt x="549" y="169"/>
                    </a:lnTo>
                    <a:lnTo>
                      <a:pt x="527" y="157"/>
                    </a:lnTo>
                    <a:lnTo>
                      <a:pt x="499" y="152"/>
                    </a:lnTo>
                    <a:lnTo>
                      <a:pt x="492" y="152"/>
                    </a:lnTo>
                    <a:lnTo>
                      <a:pt x="480" y="151"/>
                    </a:lnTo>
                    <a:lnTo>
                      <a:pt x="471" y="146"/>
                    </a:lnTo>
                    <a:lnTo>
                      <a:pt x="464" y="137"/>
                    </a:lnTo>
                    <a:lnTo>
                      <a:pt x="451" y="118"/>
                    </a:lnTo>
                    <a:lnTo>
                      <a:pt x="433" y="102"/>
                    </a:lnTo>
                    <a:lnTo>
                      <a:pt x="412" y="93"/>
                    </a:lnTo>
                    <a:lnTo>
                      <a:pt x="387" y="89"/>
                    </a:lnTo>
                    <a:lnTo>
                      <a:pt x="378" y="90"/>
                    </a:lnTo>
                    <a:lnTo>
                      <a:pt x="371" y="90"/>
                    </a:lnTo>
                    <a:lnTo>
                      <a:pt x="357" y="90"/>
                    </a:lnTo>
                    <a:lnTo>
                      <a:pt x="345" y="84"/>
                    </a:lnTo>
                    <a:lnTo>
                      <a:pt x="324" y="68"/>
                    </a:lnTo>
                    <a:lnTo>
                      <a:pt x="300" y="59"/>
                    </a:lnTo>
                    <a:lnTo>
                      <a:pt x="274" y="56"/>
                    </a:lnTo>
                    <a:lnTo>
                      <a:pt x="247" y="59"/>
                    </a:lnTo>
                    <a:lnTo>
                      <a:pt x="222" y="69"/>
                    </a:lnTo>
                    <a:lnTo>
                      <a:pt x="201" y="86"/>
                    </a:lnTo>
                    <a:lnTo>
                      <a:pt x="186" y="107"/>
                    </a:lnTo>
                    <a:lnTo>
                      <a:pt x="176" y="131"/>
                    </a:lnTo>
                    <a:lnTo>
                      <a:pt x="170" y="143"/>
                    </a:lnTo>
                    <a:lnTo>
                      <a:pt x="159" y="151"/>
                    </a:lnTo>
                    <a:lnTo>
                      <a:pt x="147" y="152"/>
                    </a:lnTo>
                    <a:lnTo>
                      <a:pt x="139" y="152"/>
                    </a:lnTo>
                    <a:lnTo>
                      <a:pt x="114" y="157"/>
                    </a:lnTo>
                    <a:lnTo>
                      <a:pt x="89" y="169"/>
                    </a:lnTo>
                    <a:lnTo>
                      <a:pt x="71" y="187"/>
                    </a:lnTo>
                    <a:lnTo>
                      <a:pt x="59" y="210"/>
                    </a:lnTo>
                    <a:lnTo>
                      <a:pt x="55" y="237"/>
                    </a:lnTo>
                    <a:lnTo>
                      <a:pt x="59" y="264"/>
                    </a:lnTo>
                    <a:lnTo>
                      <a:pt x="71" y="287"/>
                    </a:lnTo>
                    <a:lnTo>
                      <a:pt x="89" y="305"/>
                    </a:lnTo>
                    <a:lnTo>
                      <a:pt x="114" y="317"/>
                    </a:lnTo>
                    <a:lnTo>
                      <a:pt x="139" y="322"/>
                    </a:lnTo>
                    <a:lnTo>
                      <a:pt x="160" y="322"/>
                    </a:lnTo>
                    <a:lnTo>
                      <a:pt x="160" y="376"/>
                    </a:lnTo>
                    <a:lnTo>
                      <a:pt x="139" y="376"/>
                    </a:lnTo>
                    <a:lnTo>
                      <a:pt x="107" y="373"/>
                    </a:lnTo>
                    <a:lnTo>
                      <a:pt x="79" y="363"/>
                    </a:lnTo>
                    <a:lnTo>
                      <a:pt x="52" y="346"/>
                    </a:lnTo>
                    <a:lnTo>
                      <a:pt x="30" y="325"/>
                    </a:lnTo>
                    <a:lnTo>
                      <a:pt x="14" y="299"/>
                    </a:lnTo>
                    <a:lnTo>
                      <a:pt x="3" y="269"/>
                    </a:lnTo>
                    <a:lnTo>
                      <a:pt x="0" y="237"/>
                    </a:lnTo>
                    <a:lnTo>
                      <a:pt x="5" y="202"/>
                    </a:lnTo>
                    <a:lnTo>
                      <a:pt x="15" y="172"/>
                    </a:lnTo>
                    <a:lnTo>
                      <a:pt x="35" y="145"/>
                    </a:lnTo>
                    <a:lnTo>
                      <a:pt x="59" y="124"/>
                    </a:lnTo>
                    <a:lnTo>
                      <a:pt x="88" y="107"/>
                    </a:lnTo>
                    <a:lnTo>
                      <a:pt x="120" y="98"/>
                    </a:lnTo>
                    <a:lnTo>
                      <a:pt x="126" y="96"/>
                    </a:lnTo>
                    <a:lnTo>
                      <a:pt x="130" y="93"/>
                    </a:lnTo>
                    <a:lnTo>
                      <a:pt x="132" y="89"/>
                    </a:lnTo>
                    <a:lnTo>
                      <a:pt x="151" y="60"/>
                    </a:lnTo>
                    <a:lnTo>
                      <a:pt x="176" y="34"/>
                    </a:lnTo>
                    <a:lnTo>
                      <a:pt x="204" y="16"/>
                    </a:lnTo>
                    <a:lnTo>
                      <a:pt x="238" y="4"/>
                    </a:lnTo>
                    <a:lnTo>
                      <a:pt x="2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sp>
        <p:nvSpPr>
          <p:cNvPr id="89" name="Down Arrow 88"/>
          <p:cNvSpPr/>
          <p:nvPr/>
        </p:nvSpPr>
        <p:spPr>
          <a:xfrm>
            <a:off x="1942716" y="3534967"/>
            <a:ext cx="460260" cy="451647"/>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 name="Group 1"/>
          <p:cNvGrpSpPr/>
          <p:nvPr/>
        </p:nvGrpSpPr>
        <p:grpSpPr>
          <a:xfrm>
            <a:off x="1428321" y="4215417"/>
            <a:ext cx="1524000" cy="1834201"/>
            <a:chOff x="1426733" y="4215416"/>
            <a:chExt cx="1524000" cy="1834201"/>
          </a:xfrm>
        </p:grpSpPr>
        <p:sp>
          <p:nvSpPr>
            <p:cNvPr id="8" name="Rounded Rectangle 7"/>
            <p:cNvSpPr/>
            <p:nvPr/>
          </p:nvSpPr>
          <p:spPr>
            <a:xfrm>
              <a:off x="1426733" y="4215416"/>
              <a:ext cx="1524000" cy="1834201"/>
            </a:xfrm>
            <a:prstGeom prst="roundRect">
              <a:avLst>
                <a:gd name="adj" fmla="val 52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p:cNvGrpSpPr/>
            <p:nvPr/>
          </p:nvGrpSpPr>
          <p:grpSpPr>
            <a:xfrm>
              <a:off x="1920514" y="4525617"/>
              <a:ext cx="536439" cy="659734"/>
              <a:chOff x="1514765" y="4602940"/>
              <a:chExt cx="536439" cy="659734"/>
            </a:xfrm>
          </p:grpSpPr>
          <p:grpSp>
            <p:nvGrpSpPr>
              <p:cNvPr id="6" name="Group 5"/>
              <p:cNvGrpSpPr/>
              <p:nvPr/>
            </p:nvGrpSpPr>
            <p:grpSpPr>
              <a:xfrm>
                <a:off x="1514765" y="4602940"/>
                <a:ext cx="248204" cy="311864"/>
                <a:chOff x="-241301" y="4785954"/>
                <a:chExt cx="550863" cy="692150"/>
              </a:xfrm>
              <a:solidFill>
                <a:schemeClr val="bg1"/>
              </a:solidFill>
            </p:grpSpPr>
            <p:sp>
              <p:nvSpPr>
                <p:cNvPr id="92" name="Freeform 35"/>
                <p:cNvSpPr>
                  <a:spLocks noEditPoints="1"/>
                </p:cNvSpPr>
                <p:nvPr/>
              </p:nvSpPr>
              <p:spPr bwMode="auto">
                <a:xfrm>
                  <a:off x="-241301" y="4785954"/>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1 h 97"/>
                    <a:gd name="T12" fmla="*/ 29 w 347"/>
                    <a:gd name="T13" fmla="*/ 21 h 97"/>
                    <a:gd name="T14" fmla="*/ 26 w 347"/>
                    <a:gd name="T15" fmla="*/ 24 h 97"/>
                    <a:gd name="T16" fmla="*/ 23 w 347"/>
                    <a:gd name="T17" fmla="*/ 28 h 97"/>
                    <a:gd name="T18" fmla="*/ 22 w 347"/>
                    <a:gd name="T19" fmla="*/ 32 h 97"/>
                    <a:gd name="T20" fmla="*/ 23 w 347"/>
                    <a:gd name="T21" fmla="*/ 37 h 97"/>
                    <a:gd name="T22" fmla="*/ 26 w 347"/>
                    <a:gd name="T23" fmla="*/ 40 h 97"/>
                    <a:gd name="T24" fmla="*/ 29 w 347"/>
                    <a:gd name="T25" fmla="*/ 43 h 97"/>
                    <a:gd name="T26" fmla="*/ 34 w 347"/>
                    <a:gd name="T27" fmla="*/ 43 h 97"/>
                    <a:gd name="T28" fmla="*/ 38 w 347"/>
                    <a:gd name="T29" fmla="*/ 43 h 97"/>
                    <a:gd name="T30" fmla="*/ 41 w 347"/>
                    <a:gd name="T31" fmla="*/ 40 h 97"/>
                    <a:gd name="T32" fmla="*/ 44 w 347"/>
                    <a:gd name="T33" fmla="*/ 37 h 97"/>
                    <a:gd name="T34" fmla="*/ 44 w 347"/>
                    <a:gd name="T35" fmla="*/ 32 h 97"/>
                    <a:gd name="T36" fmla="*/ 44 w 347"/>
                    <a:gd name="T37" fmla="*/ 28 h 97"/>
                    <a:gd name="T38" fmla="*/ 41 w 347"/>
                    <a:gd name="T39" fmla="*/ 24 h 97"/>
                    <a:gd name="T40" fmla="*/ 38 w 347"/>
                    <a:gd name="T41" fmla="*/ 21 h 97"/>
                    <a:gd name="T42" fmla="*/ 34 w 347"/>
                    <a:gd name="T43" fmla="*/ 21 h 97"/>
                    <a:gd name="T44" fmla="*/ 19 w 347"/>
                    <a:gd name="T45" fmla="*/ 0 h 97"/>
                    <a:gd name="T46" fmla="*/ 329 w 347"/>
                    <a:gd name="T47" fmla="*/ 0 h 97"/>
                    <a:gd name="T48" fmla="*/ 335 w 347"/>
                    <a:gd name="T49" fmla="*/ 2 h 97"/>
                    <a:gd name="T50" fmla="*/ 339 w 347"/>
                    <a:gd name="T51" fmla="*/ 3 h 97"/>
                    <a:gd name="T52" fmla="*/ 344 w 347"/>
                    <a:gd name="T53" fmla="*/ 8 h 97"/>
                    <a:gd name="T54" fmla="*/ 347 w 347"/>
                    <a:gd name="T55" fmla="*/ 12 h 97"/>
                    <a:gd name="T56" fmla="*/ 347 w 347"/>
                    <a:gd name="T57" fmla="*/ 18 h 97"/>
                    <a:gd name="T58" fmla="*/ 347 w 347"/>
                    <a:gd name="T59" fmla="*/ 79 h 97"/>
                    <a:gd name="T60" fmla="*/ 347 w 347"/>
                    <a:gd name="T61" fmla="*/ 85 h 97"/>
                    <a:gd name="T62" fmla="*/ 344 w 347"/>
                    <a:gd name="T63" fmla="*/ 90 h 97"/>
                    <a:gd name="T64" fmla="*/ 339 w 347"/>
                    <a:gd name="T65" fmla="*/ 94 h 97"/>
                    <a:gd name="T66" fmla="*/ 335 w 347"/>
                    <a:gd name="T67" fmla="*/ 97 h 97"/>
                    <a:gd name="T68" fmla="*/ 329 w 347"/>
                    <a:gd name="T69" fmla="*/ 97 h 97"/>
                    <a:gd name="T70" fmla="*/ 19 w 347"/>
                    <a:gd name="T71" fmla="*/ 97 h 97"/>
                    <a:gd name="T72" fmla="*/ 12 w 347"/>
                    <a:gd name="T73" fmla="*/ 97 h 97"/>
                    <a:gd name="T74" fmla="*/ 8 w 347"/>
                    <a:gd name="T75" fmla="*/ 94 h 97"/>
                    <a:gd name="T76" fmla="*/ 5 w 347"/>
                    <a:gd name="T77" fmla="*/ 90 h 97"/>
                    <a:gd name="T78" fmla="*/ 2 w 347"/>
                    <a:gd name="T79" fmla="*/ 85 h 97"/>
                    <a:gd name="T80" fmla="*/ 0 w 347"/>
                    <a:gd name="T81" fmla="*/ 79 h 97"/>
                    <a:gd name="T82" fmla="*/ 0 w 347"/>
                    <a:gd name="T83" fmla="*/ 18 h 97"/>
                    <a:gd name="T84" fmla="*/ 2 w 347"/>
                    <a:gd name="T85" fmla="*/ 12 h 97"/>
                    <a:gd name="T86" fmla="*/ 5 w 347"/>
                    <a:gd name="T87" fmla="*/ 8 h 97"/>
                    <a:gd name="T88" fmla="*/ 8 w 347"/>
                    <a:gd name="T89" fmla="*/ 3 h 97"/>
                    <a:gd name="T90" fmla="*/ 12 w 347"/>
                    <a:gd name="T91" fmla="*/ 2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1"/>
                      </a:moveTo>
                      <a:lnTo>
                        <a:pt x="29" y="21"/>
                      </a:lnTo>
                      <a:lnTo>
                        <a:pt x="26" y="24"/>
                      </a:lnTo>
                      <a:lnTo>
                        <a:pt x="23" y="28"/>
                      </a:lnTo>
                      <a:lnTo>
                        <a:pt x="22" y="32"/>
                      </a:lnTo>
                      <a:lnTo>
                        <a:pt x="23" y="37"/>
                      </a:lnTo>
                      <a:lnTo>
                        <a:pt x="26" y="40"/>
                      </a:lnTo>
                      <a:lnTo>
                        <a:pt x="29" y="43"/>
                      </a:lnTo>
                      <a:lnTo>
                        <a:pt x="34" y="43"/>
                      </a:lnTo>
                      <a:lnTo>
                        <a:pt x="38" y="43"/>
                      </a:lnTo>
                      <a:lnTo>
                        <a:pt x="41" y="40"/>
                      </a:lnTo>
                      <a:lnTo>
                        <a:pt x="44" y="37"/>
                      </a:lnTo>
                      <a:lnTo>
                        <a:pt x="44" y="32"/>
                      </a:lnTo>
                      <a:lnTo>
                        <a:pt x="44" y="28"/>
                      </a:lnTo>
                      <a:lnTo>
                        <a:pt x="41" y="24"/>
                      </a:lnTo>
                      <a:lnTo>
                        <a:pt x="38" y="21"/>
                      </a:lnTo>
                      <a:lnTo>
                        <a:pt x="34" y="21"/>
                      </a:lnTo>
                      <a:close/>
                      <a:moveTo>
                        <a:pt x="19" y="0"/>
                      </a:moveTo>
                      <a:lnTo>
                        <a:pt x="329" y="0"/>
                      </a:lnTo>
                      <a:lnTo>
                        <a:pt x="335" y="2"/>
                      </a:lnTo>
                      <a:lnTo>
                        <a:pt x="339" y="3"/>
                      </a:lnTo>
                      <a:lnTo>
                        <a:pt x="344" y="8"/>
                      </a:lnTo>
                      <a:lnTo>
                        <a:pt x="347" y="12"/>
                      </a:lnTo>
                      <a:lnTo>
                        <a:pt x="347" y="18"/>
                      </a:lnTo>
                      <a:lnTo>
                        <a:pt x="347" y="79"/>
                      </a:lnTo>
                      <a:lnTo>
                        <a:pt x="347" y="85"/>
                      </a:lnTo>
                      <a:lnTo>
                        <a:pt x="344" y="90"/>
                      </a:lnTo>
                      <a:lnTo>
                        <a:pt x="339" y="94"/>
                      </a:lnTo>
                      <a:lnTo>
                        <a:pt x="335" y="97"/>
                      </a:lnTo>
                      <a:lnTo>
                        <a:pt x="329" y="97"/>
                      </a:lnTo>
                      <a:lnTo>
                        <a:pt x="19" y="97"/>
                      </a:lnTo>
                      <a:lnTo>
                        <a:pt x="12" y="97"/>
                      </a:lnTo>
                      <a:lnTo>
                        <a:pt x="8" y="94"/>
                      </a:lnTo>
                      <a:lnTo>
                        <a:pt x="5" y="90"/>
                      </a:lnTo>
                      <a:lnTo>
                        <a:pt x="2" y="85"/>
                      </a:lnTo>
                      <a:lnTo>
                        <a:pt x="0" y="79"/>
                      </a:lnTo>
                      <a:lnTo>
                        <a:pt x="0" y="18"/>
                      </a:lnTo>
                      <a:lnTo>
                        <a:pt x="2" y="12"/>
                      </a:lnTo>
                      <a:lnTo>
                        <a:pt x="5" y="8"/>
                      </a:lnTo>
                      <a:lnTo>
                        <a:pt x="8" y="3"/>
                      </a:lnTo>
                      <a:lnTo>
                        <a:pt x="12"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93" name="Freeform 36"/>
                <p:cNvSpPr>
                  <a:spLocks noEditPoints="1"/>
                </p:cNvSpPr>
                <p:nvPr/>
              </p:nvSpPr>
              <p:spPr bwMode="auto">
                <a:xfrm>
                  <a:off x="-241301" y="4957404"/>
                  <a:ext cx="550863" cy="153988"/>
                </a:xfrm>
                <a:custGeom>
                  <a:avLst/>
                  <a:gdLst>
                    <a:gd name="T0" fmla="*/ 221 w 347"/>
                    <a:gd name="T1" fmla="*/ 48 h 97"/>
                    <a:gd name="T2" fmla="*/ 221 w 347"/>
                    <a:gd name="T3" fmla="*/ 74 h 97"/>
                    <a:gd name="T4" fmla="*/ 300 w 347"/>
                    <a:gd name="T5" fmla="*/ 74 h 97"/>
                    <a:gd name="T6" fmla="*/ 300 w 347"/>
                    <a:gd name="T7" fmla="*/ 48 h 97"/>
                    <a:gd name="T8" fmla="*/ 221 w 347"/>
                    <a:gd name="T9" fmla="*/ 48 h 97"/>
                    <a:gd name="T10" fmla="*/ 34 w 347"/>
                    <a:gd name="T11" fmla="*/ 19 h 97"/>
                    <a:gd name="T12" fmla="*/ 29 w 347"/>
                    <a:gd name="T13" fmla="*/ 21 h 97"/>
                    <a:gd name="T14" fmla="*/ 26 w 347"/>
                    <a:gd name="T15" fmla="*/ 24 h 97"/>
                    <a:gd name="T16" fmla="*/ 23 w 347"/>
                    <a:gd name="T17" fmla="*/ 27 h 97"/>
                    <a:gd name="T18" fmla="*/ 22 w 347"/>
                    <a:gd name="T19" fmla="*/ 32 h 97"/>
                    <a:gd name="T20" fmla="*/ 23 w 347"/>
                    <a:gd name="T21" fmla="*/ 36 h 97"/>
                    <a:gd name="T22" fmla="*/ 26 w 347"/>
                    <a:gd name="T23" fmla="*/ 39 h 97"/>
                    <a:gd name="T24" fmla="*/ 29 w 347"/>
                    <a:gd name="T25" fmla="*/ 41 h 97"/>
                    <a:gd name="T26" fmla="*/ 34 w 347"/>
                    <a:gd name="T27" fmla="*/ 42 h 97"/>
                    <a:gd name="T28" fmla="*/ 38 w 347"/>
                    <a:gd name="T29" fmla="*/ 41 h 97"/>
                    <a:gd name="T30" fmla="*/ 41 w 347"/>
                    <a:gd name="T31" fmla="*/ 39 h 97"/>
                    <a:gd name="T32" fmla="*/ 44 w 347"/>
                    <a:gd name="T33" fmla="*/ 36 h 97"/>
                    <a:gd name="T34" fmla="*/ 44 w 347"/>
                    <a:gd name="T35" fmla="*/ 32 h 97"/>
                    <a:gd name="T36" fmla="*/ 44 w 347"/>
                    <a:gd name="T37" fmla="*/ 27 h 97"/>
                    <a:gd name="T38" fmla="*/ 41 w 347"/>
                    <a:gd name="T39" fmla="*/ 24 h 97"/>
                    <a:gd name="T40" fmla="*/ 38 w 347"/>
                    <a:gd name="T41" fmla="*/ 21 h 97"/>
                    <a:gd name="T42" fmla="*/ 34 w 347"/>
                    <a:gd name="T43" fmla="*/ 19 h 97"/>
                    <a:gd name="T44" fmla="*/ 19 w 347"/>
                    <a:gd name="T45" fmla="*/ 0 h 97"/>
                    <a:gd name="T46" fmla="*/ 329 w 347"/>
                    <a:gd name="T47" fmla="*/ 0 h 97"/>
                    <a:gd name="T48" fmla="*/ 335 w 347"/>
                    <a:gd name="T49" fmla="*/ 0 h 97"/>
                    <a:gd name="T50" fmla="*/ 339 w 347"/>
                    <a:gd name="T51" fmla="*/ 3 h 97"/>
                    <a:gd name="T52" fmla="*/ 344 w 347"/>
                    <a:gd name="T53" fmla="*/ 7 h 97"/>
                    <a:gd name="T54" fmla="*/ 347 w 347"/>
                    <a:gd name="T55" fmla="*/ 12 h 97"/>
                    <a:gd name="T56" fmla="*/ 347 w 347"/>
                    <a:gd name="T57" fmla="*/ 18 h 97"/>
                    <a:gd name="T58" fmla="*/ 347 w 347"/>
                    <a:gd name="T59" fmla="*/ 78 h 97"/>
                    <a:gd name="T60" fmla="*/ 347 w 347"/>
                    <a:gd name="T61" fmla="*/ 84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4 h 97"/>
                    <a:gd name="T80" fmla="*/ 0 w 347"/>
                    <a:gd name="T81" fmla="*/ 78 h 97"/>
                    <a:gd name="T82" fmla="*/ 0 w 347"/>
                    <a:gd name="T83" fmla="*/ 18 h 97"/>
                    <a:gd name="T84" fmla="*/ 2 w 347"/>
                    <a:gd name="T85" fmla="*/ 12 h 97"/>
                    <a:gd name="T86" fmla="*/ 5 w 347"/>
                    <a:gd name="T87" fmla="*/ 7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8"/>
                      </a:moveTo>
                      <a:lnTo>
                        <a:pt x="221" y="74"/>
                      </a:lnTo>
                      <a:lnTo>
                        <a:pt x="300" y="74"/>
                      </a:lnTo>
                      <a:lnTo>
                        <a:pt x="300" y="48"/>
                      </a:lnTo>
                      <a:lnTo>
                        <a:pt x="221" y="48"/>
                      </a:lnTo>
                      <a:close/>
                      <a:moveTo>
                        <a:pt x="34" y="19"/>
                      </a:moveTo>
                      <a:lnTo>
                        <a:pt x="29" y="21"/>
                      </a:lnTo>
                      <a:lnTo>
                        <a:pt x="26" y="24"/>
                      </a:lnTo>
                      <a:lnTo>
                        <a:pt x="23" y="27"/>
                      </a:lnTo>
                      <a:lnTo>
                        <a:pt x="22" y="32"/>
                      </a:lnTo>
                      <a:lnTo>
                        <a:pt x="23" y="36"/>
                      </a:lnTo>
                      <a:lnTo>
                        <a:pt x="26" y="39"/>
                      </a:lnTo>
                      <a:lnTo>
                        <a:pt x="29" y="41"/>
                      </a:lnTo>
                      <a:lnTo>
                        <a:pt x="34" y="42"/>
                      </a:lnTo>
                      <a:lnTo>
                        <a:pt x="38" y="41"/>
                      </a:lnTo>
                      <a:lnTo>
                        <a:pt x="41" y="39"/>
                      </a:lnTo>
                      <a:lnTo>
                        <a:pt x="44" y="36"/>
                      </a:lnTo>
                      <a:lnTo>
                        <a:pt x="44" y="32"/>
                      </a:lnTo>
                      <a:lnTo>
                        <a:pt x="44" y="27"/>
                      </a:lnTo>
                      <a:lnTo>
                        <a:pt x="41" y="24"/>
                      </a:lnTo>
                      <a:lnTo>
                        <a:pt x="38" y="21"/>
                      </a:lnTo>
                      <a:lnTo>
                        <a:pt x="34" y="19"/>
                      </a:lnTo>
                      <a:close/>
                      <a:moveTo>
                        <a:pt x="19" y="0"/>
                      </a:moveTo>
                      <a:lnTo>
                        <a:pt x="329" y="0"/>
                      </a:lnTo>
                      <a:lnTo>
                        <a:pt x="335" y="0"/>
                      </a:lnTo>
                      <a:lnTo>
                        <a:pt x="339" y="3"/>
                      </a:lnTo>
                      <a:lnTo>
                        <a:pt x="344" y="7"/>
                      </a:lnTo>
                      <a:lnTo>
                        <a:pt x="347" y="12"/>
                      </a:lnTo>
                      <a:lnTo>
                        <a:pt x="347" y="18"/>
                      </a:lnTo>
                      <a:lnTo>
                        <a:pt x="347" y="78"/>
                      </a:lnTo>
                      <a:lnTo>
                        <a:pt x="347" y="84"/>
                      </a:lnTo>
                      <a:lnTo>
                        <a:pt x="344" y="89"/>
                      </a:lnTo>
                      <a:lnTo>
                        <a:pt x="339" y="94"/>
                      </a:lnTo>
                      <a:lnTo>
                        <a:pt x="335" y="95"/>
                      </a:lnTo>
                      <a:lnTo>
                        <a:pt x="329" y="97"/>
                      </a:lnTo>
                      <a:lnTo>
                        <a:pt x="19" y="97"/>
                      </a:lnTo>
                      <a:lnTo>
                        <a:pt x="12" y="95"/>
                      </a:lnTo>
                      <a:lnTo>
                        <a:pt x="8" y="94"/>
                      </a:lnTo>
                      <a:lnTo>
                        <a:pt x="5" y="89"/>
                      </a:lnTo>
                      <a:lnTo>
                        <a:pt x="2" y="84"/>
                      </a:lnTo>
                      <a:lnTo>
                        <a:pt x="0" y="78"/>
                      </a:lnTo>
                      <a:lnTo>
                        <a:pt x="0" y="18"/>
                      </a:lnTo>
                      <a:lnTo>
                        <a:pt x="2" y="12"/>
                      </a:lnTo>
                      <a:lnTo>
                        <a:pt x="5" y="7"/>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94" name="Freeform 37"/>
                <p:cNvSpPr>
                  <a:spLocks noEditPoints="1"/>
                </p:cNvSpPr>
                <p:nvPr/>
              </p:nvSpPr>
              <p:spPr bwMode="auto">
                <a:xfrm>
                  <a:off x="-241301" y="5127266"/>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0 h 97"/>
                    <a:gd name="T12" fmla="*/ 29 w 347"/>
                    <a:gd name="T13" fmla="*/ 21 h 97"/>
                    <a:gd name="T14" fmla="*/ 26 w 347"/>
                    <a:gd name="T15" fmla="*/ 23 h 97"/>
                    <a:gd name="T16" fmla="*/ 23 w 347"/>
                    <a:gd name="T17" fmla="*/ 27 h 97"/>
                    <a:gd name="T18" fmla="*/ 22 w 347"/>
                    <a:gd name="T19" fmla="*/ 30 h 97"/>
                    <a:gd name="T20" fmla="*/ 23 w 347"/>
                    <a:gd name="T21" fmla="*/ 35 h 97"/>
                    <a:gd name="T22" fmla="*/ 26 w 347"/>
                    <a:gd name="T23" fmla="*/ 40 h 97"/>
                    <a:gd name="T24" fmla="*/ 29 w 347"/>
                    <a:gd name="T25" fmla="*/ 41 h 97"/>
                    <a:gd name="T26" fmla="*/ 34 w 347"/>
                    <a:gd name="T27" fmla="*/ 43 h 97"/>
                    <a:gd name="T28" fmla="*/ 38 w 347"/>
                    <a:gd name="T29" fmla="*/ 41 h 97"/>
                    <a:gd name="T30" fmla="*/ 41 w 347"/>
                    <a:gd name="T31" fmla="*/ 40 h 97"/>
                    <a:gd name="T32" fmla="*/ 44 w 347"/>
                    <a:gd name="T33" fmla="*/ 35 h 97"/>
                    <a:gd name="T34" fmla="*/ 44 w 347"/>
                    <a:gd name="T35" fmla="*/ 30 h 97"/>
                    <a:gd name="T36" fmla="*/ 44 w 347"/>
                    <a:gd name="T37" fmla="*/ 27 h 97"/>
                    <a:gd name="T38" fmla="*/ 41 w 347"/>
                    <a:gd name="T39" fmla="*/ 23 h 97"/>
                    <a:gd name="T40" fmla="*/ 38 w 347"/>
                    <a:gd name="T41" fmla="*/ 21 h 97"/>
                    <a:gd name="T42" fmla="*/ 34 w 347"/>
                    <a:gd name="T43" fmla="*/ 20 h 97"/>
                    <a:gd name="T44" fmla="*/ 19 w 347"/>
                    <a:gd name="T45" fmla="*/ 0 h 97"/>
                    <a:gd name="T46" fmla="*/ 329 w 347"/>
                    <a:gd name="T47" fmla="*/ 0 h 97"/>
                    <a:gd name="T48" fmla="*/ 335 w 347"/>
                    <a:gd name="T49" fmla="*/ 0 h 97"/>
                    <a:gd name="T50" fmla="*/ 339 w 347"/>
                    <a:gd name="T51" fmla="*/ 3 h 97"/>
                    <a:gd name="T52" fmla="*/ 344 w 347"/>
                    <a:gd name="T53" fmla="*/ 6 h 97"/>
                    <a:gd name="T54" fmla="*/ 347 w 347"/>
                    <a:gd name="T55" fmla="*/ 12 h 97"/>
                    <a:gd name="T56" fmla="*/ 347 w 347"/>
                    <a:gd name="T57" fmla="*/ 18 h 97"/>
                    <a:gd name="T58" fmla="*/ 347 w 347"/>
                    <a:gd name="T59" fmla="*/ 79 h 97"/>
                    <a:gd name="T60" fmla="*/ 347 w 347"/>
                    <a:gd name="T61" fmla="*/ 85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5 h 97"/>
                    <a:gd name="T80" fmla="*/ 0 w 347"/>
                    <a:gd name="T81" fmla="*/ 79 h 97"/>
                    <a:gd name="T82" fmla="*/ 0 w 347"/>
                    <a:gd name="T83" fmla="*/ 18 h 97"/>
                    <a:gd name="T84" fmla="*/ 2 w 347"/>
                    <a:gd name="T85" fmla="*/ 12 h 97"/>
                    <a:gd name="T86" fmla="*/ 5 w 347"/>
                    <a:gd name="T87" fmla="*/ 6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0"/>
                      </a:moveTo>
                      <a:lnTo>
                        <a:pt x="29" y="21"/>
                      </a:lnTo>
                      <a:lnTo>
                        <a:pt x="26" y="23"/>
                      </a:lnTo>
                      <a:lnTo>
                        <a:pt x="23" y="27"/>
                      </a:lnTo>
                      <a:lnTo>
                        <a:pt x="22" y="30"/>
                      </a:lnTo>
                      <a:lnTo>
                        <a:pt x="23" y="35"/>
                      </a:lnTo>
                      <a:lnTo>
                        <a:pt x="26" y="40"/>
                      </a:lnTo>
                      <a:lnTo>
                        <a:pt x="29" y="41"/>
                      </a:lnTo>
                      <a:lnTo>
                        <a:pt x="34" y="43"/>
                      </a:lnTo>
                      <a:lnTo>
                        <a:pt x="38" y="41"/>
                      </a:lnTo>
                      <a:lnTo>
                        <a:pt x="41" y="40"/>
                      </a:lnTo>
                      <a:lnTo>
                        <a:pt x="44" y="35"/>
                      </a:lnTo>
                      <a:lnTo>
                        <a:pt x="44" y="30"/>
                      </a:lnTo>
                      <a:lnTo>
                        <a:pt x="44" y="27"/>
                      </a:lnTo>
                      <a:lnTo>
                        <a:pt x="41" y="23"/>
                      </a:lnTo>
                      <a:lnTo>
                        <a:pt x="38" y="21"/>
                      </a:lnTo>
                      <a:lnTo>
                        <a:pt x="34" y="20"/>
                      </a:lnTo>
                      <a:close/>
                      <a:moveTo>
                        <a:pt x="19" y="0"/>
                      </a:moveTo>
                      <a:lnTo>
                        <a:pt x="329" y="0"/>
                      </a:lnTo>
                      <a:lnTo>
                        <a:pt x="335" y="0"/>
                      </a:lnTo>
                      <a:lnTo>
                        <a:pt x="339" y="3"/>
                      </a:lnTo>
                      <a:lnTo>
                        <a:pt x="344" y="6"/>
                      </a:lnTo>
                      <a:lnTo>
                        <a:pt x="347" y="12"/>
                      </a:lnTo>
                      <a:lnTo>
                        <a:pt x="347" y="18"/>
                      </a:lnTo>
                      <a:lnTo>
                        <a:pt x="347" y="79"/>
                      </a:lnTo>
                      <a:lnTo>
                        <a:pt x="347" y="85"/>
                      </a:lnTo>
                      <a:lnTo>
                        <a:pt x="344" y="89"/>
                      </a:lnTo>
                      <a:lnTo>
                        <a:pt x="339" y="94"/>
                      </a:lnTo>
                      <a:lnTo>
                        <a:pt x="335" y="95"/>
                      </a:lnTo>
                      <a:lnTo>
                        <a:pt x="329" y="97"/>
                      </a:lnTo>
                      <a:lnTo>
                        <a:pt x="19" y="97"/>
                      </a:lnTo>
                      <a:lnTo>
                        <a:pt x="12" y="95"/>
                      </a:lnTo>
                      <a:lnTo>
                        <a:pt x="8" y="94"/>
                      </a:lnTo>
                      <a:lnTo>
                        <a:pt x="5" y="89"/>
                      </a:lnTo>
                      <a:lnTo>
                        <a:pt x="2" y="85"/>
                      </a:lnTo>
                      <a:lnTo>
                        <a:pt x="0" y="79"/>
                      </a:lnTo>
                      <a:lnTo>
                        <a:pt x="0" y="18"/>
                      </a:lnTo>
                      <a:lnTo>
                        <a:pt x="2" y="12"/>
                      </a:lnTo>
                      <a:lnTo>
                        <a:pt x="5" y="6"/>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95" name="Freeform 38"/>
                <p:cNvSpPr>
                  <a:spLocks/>
                </p:cNvSpPr>
                <p:nvPr/>
              </p:nvSpPr>
              <p:spPr bwMode="auto">
                <a:xfrm>
                  <a:off x="-233363" y="5298716"/>
                  <a:ext cx="538163" cy="179388"/>
                </a:xfrm>
                <a:custGeom>
                  <a:avLst/>
                  <a:gdLst>
                    <a:gd name="T0" fmla="*/ 148 w 339"/>
                    <a:gd name="T1" fmla="*/ 0 h 113"/>
                    <a:gd name="T2" fmla="*/ 189 w 339"/>
                    <a:gd name="T3" fmla="*/ 0 h 113"/>
                    <a:gd name="T4" fmla="*/ 189 w 339"/>
                    <a:gd name="T5" fmla="*/ 48 h 113"/>
                    <a:gd name="T6" fmla="*/ 222 w 339"/>
                    <a:gd name="T7" fmla="*/ 48 h 113"/>
                    <a:gd name="T8" fmla="*/ 222 w 339"/>
                    <a:gd name="T9" fmla="*/ 60 h 113"/>
                    <a:gd name="T10" fmla="*/ 339 w 339"/>
                    <a:gd name="T11" fmla="*/ 60 h 113"/>
                    <a:gd name="T12" fmla="*/ 339 w 339"/>
                    <a:gd name="T13" fmla="*/ 101 h 113"/>
                    <a:gd name="T14" fmla="*/ 222 w 339"/>
                    <a:gd name="T15" fmla="*/ 101 h 113"/>
                    <a:gd name="T16" fmla="*/ 222 w 339"/>
                    <a:gd name="T17" fmla="*/ 113 h 113"/>
                    <a:gd name="T18" fmla="*/ 115 w 339"/>
                    <a:gd name="T19" fmla="*/ 113 h 113"/>
                    <a:gd name="T20" fmla="*/ 115 w 339"/>
                    <a:gd name="T21" fmla="*/ 101 h 113"/>
                    <a:gd name="T22" fmla="*/ 0 w 339"/>
                    <a:gd name="T23" fmla="*/ 101 h 113"/>
                    <a:gd name="T24" fmla="*/ 0 w 339"/>
                    <a:gd name="T25" fmla="*/ 60 h 113"/>
                    <a:gd name="T26" fmla="*/ 115 w 339"/>
                    <a:gd name="T27" fmla="*/ 60 h 113"/>
                    <a:gd name="T28" fmla="*/ 115 w 339"/>
                    <a:gd name="T29" fmla="*/ 48 h 113"/>
                    <a:gd name="T30" fmla="*/ 148 w 339"/>
                    <a:gd name="T31" fmla="*/ 48 h 113"/>
                    <a:gd name="T32" fmla="*/ 148 w 339"/>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113">
                      <a:moveTo>
                        <a:pt x="148" y="0"/>
                      </a:moveTo>
                      <a:lnTo>
                        <a:pt x="189" y="0"/>
                      </a:lnTo>
                      <a:lnTo>
                        <a:pt x="189" y="48"/>
                      </a:lnTo>
                      <a:lnTo>
                        <a:pt x="222" y="48"/>
                      </a:lnTo>
                      <a:lnTo>
                        <a:pt x="222" y="60"/>
                      </a:lnTo>
                      <a:lnTo>
                        <a:pt x="339" y="60"/>
                      </a:lnTo>
                      <a:lnTo>
                        <a:pt x="339" y="101"/>
                      </a:lnTo>
                      <a:lnTo>
                        <a:pt x="222" y="101"/>
                      </a:lnTo>
                      <a:lnTo>
                        <a:pt x="222" y="113"/>
                      </a:lnTo>
                      <a:lnTo>
                        <a:pt x="115" y="113"/>
                      </a:lnTo>
                      <a:lnTo>
                        <a:pt x="115" y="101"/>
                      </a:lnTo>
                      <a:lnTo>
                        <a:pt x="0" y="101"/>
                      </a:lnTo>
                      <a:lnTo>
                        <a:pt x="0" y="60"/>
                      </a:lnTo>
                      <a:lnTo>
                        <a:pt x="115" y="60"/>
                      </a:lnTo>
                      <a:lnTo>
                        <a:pt x="115" y="48"/>
                      </a:lnTo>
                      <a:lnTo>
                        <a:pt x="148" y="48"/>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96" name="Group 95"/>
              <p:cNvGrpSpPr/>
              <p:nvPr/>
            </p:nvGrpSpPr>
            <p:grpSpPr>
              <a:xfrm>
                <a:off x="1803000" y="4602940"/>
                <a:ext cx="248204" cy="311864"/>
                <a:chOff x="-241301" y="4785954"/>
                <a:chExt cx="550863" cy="692150"/>
              </a:xfrm>
              <a:solidFill>
                <a:schemeClr val="bg1"/>
              </a:solidFill>
            </p:grpSpPr>
            <p:sp>
              <p:nvSpPr>
                <p:cNvPr id="97" name="Freeform 35"/>
                <p:cNvSpPr>
                  <a:spLocks noEditPoints="1"/>
                </p:cNvSpPr>
                <p:nvPr/>
              </p:nvSpPr>
              <p:spPr bwMode="auto">
                <a:xfrm>
                  <a:off x="-241301" y="4785954"/>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1 h 97"/>
                    <a:gd name="T12" fmla="*/ 29 w 347"/>
                    <a:gd name="T13" fmla="*/ 21 h 97"/>
                    <a:gd name="T14" fmla="*/ 26 w 347"/>
                    <a:gd name="T15" fmla="*/ 24 h 97"/>
                    <a:gd name="T16" fmla="*/ 23 w 347"/>
                    <a:gd name="T17" fmla="*/ 28 h 97"/>
                    <a:gd name="T18" fmla="*/ 22 w 347"/>
                    <a:gd name="T19" fmla="*/ 32 h 97"/>
                    <a:gd name="T20" fmla="*/ 23 w 347"/>
                    <a:gd name="T21" fmla="*/ 37 h 97"/>
                    <a:gd name="T22" fmla="*/ 26 w 347"/>
                    <a:gd name="T23" fmla="*/ 40 h 97"/>
                    <a:gd name="T24" fmla="*/ 29 w 347"/>
                    <a:gd name="T25" fmla="*/ 43 h 97"/>
                    <a:gd name="T26" fmla="*/ 34 w 347"/>
                    <a:gd name="T27" fmla="*/ 43 h 97"/>
                    <a:gd name="T28" fmla="*/ 38 w 347"/>
                    <a:gd name="T29" fmla="*/ 43 h 97"/>
                    <a:gd name="T30" fmla="*/ 41 w 347"/>
                    <a:gd name="T31" fmla="*/ 40 h 97"/>
                    <a:gd name="T32" fmla="*/ 44 w 347"/>
                    <a:gd name="T33" fmla="*/ 37 h 97"/>
                    <a:gd name="T34" fmla="*/ 44 w 347"/>
                    <a:gd name="T35" fmla="*/ 32 h 97"/>
                    <a:gd name="T36" fmla="*/ 44 w 347"/>
                    <a:gd name="T37" fmla="*/ 28 h 97"/>
                    <a:gd name="T38" fmla="*/ 41 w 347"/>
                    <a:gd name="T39" fmla="*/ 24 h 97"/>
                    <a:gd name="T40" fmla="*/ 38 w 347"/>
                    <a:gd name="T41" fmla="*/ 21 h 97"/>
                    <a:gd name="T42" fmla="*/ 34 w 347"/>
                    <a:gd name="T43" fmla="*/ 21 h 97"/>
                    <a:gd name="T44" fmla="*/ 19 w 347"/>
                    <a:gd name="T45" fmla="*/ 0 h 97"/>
                    <a:gd name="T46" fmla="*/ 329 w 347"/>
                    <a:gd name="T47" fmla="*/ 0 h 97"/>
                    <a:gd name="T48" fmla="*/ 335 w 347"/>
                    <a:gd name="T49" fmla="*/ 2 h 97"/>
                    <a:gd name="T50" fmla="*/ 339 w 347"/>
                    <a:gd name="T51" fmla="*/ 3 h 97"/>
                    <a:gd name="T52" fmla="*/ 344 w 347"/>
                    <a:gd name="T53" fmla="*/ 8 h 97"/>
                    <a:gd name="T54" fmla="*/ 347 w 347"/>
                    <a:gd name="T55" fmla="*/ 12 h 97"/>
                    <a:gd name="T56" fmla="*/ 347 w 347"/>
                    <a:gd name="T57" fmla="*/ 18 h 97"/>
                    <a:gd name="T58" fmla="*/ 347 w 347"/>
                    <a:gd name="T59" fmla="*/ 79 h 97"/>
                    <a:gd name="T60" fmla="*/ 347 w 347"/>
                    <a:gd name="T61" fmla="*/ 85 h 97"/>
                    <a:gd name="T62" fmla="*/ 344 w 347"/>
                    <a:gd name="T63" fmla="*/ 90 h 97"/>
                    <a:gd name="T64" fmla="*/ 339 w 347"/>
                    <a:gd name="T65" fmla="*/ 94 h 97"/>
                    <a:gd name="T66" fmla="*/ 335 w 347"/>
                    <a:gd name="T67" fmla="*/ 97 h 97"/>
                    <a:gd name="T68" fmla="*/ 329 w 347"/>
                    <a:gd name="T69" fmla="*/ 97 h 97"/>
                    <a:gd name="T70" fmla="*/ 19 w 347"/>
                    <a:gd name="T71" fmla="*/ 97 h 97"/>
                    <a:gd name="T72" fmla="*/ 12 w 347"/>
                    <a:gd name="T73" fmla="*/ 97 h 97"/>
                    <a:gd name="T74" fmla="*/ 8 w 347"/>
                    <a:gd name="T75" fmla="*/ 94 h 97"/>
                    <a:gd name="T76" fmla="*/ 5 w 347"/>
                    <a:gd name="T77" fmla="*/ 90 h 97"/>
                    <a:gd name="T78" fmla="*/ 2 w 347"/>
                    <a:gd name="T79" fmla="*/ 85 h 97"/>
                    <a:gd name="T80" fmla="*/ 0 w 347"/>
                    <a:gd name="T81" fmla="*/ 79 h 97"/>
                    <a:gd name="T82" fmla="*/ 0 w 347"/>
                    <a:gd name="T83" fmla="*/ 18 h 97"/>
                    <a:gd name="T84" fmla="*/ 2 w 347"/>
                    <a:gd name="T85" fmla="*/ 12 h 97"/>
                    <a:gd name="T86" fmla="*/ 5 w 347"/>
                    <a:gd name="T87" fmla="*/ 8 h 97"/>
                    <a:gd name="T88" fmla="*/ 8 w 347"/>
                    <a:gd name="T89" fmla="*/ 3 h 97"/>
                    <a:gd name="T90" fmla="*/ 12 w 347"/>
                    <a:gd name="T91" fmla="*/ 2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1"/>
                      </a:moveTo>
                      <a:lnTo>
                        <a:pt x="29" y="21"/>
                      </a:lnTo>
                      <a:lnTo>
                        <a:pt x="26" y="24"/>
                      </a:lnTo>
                      <a:lnTo>
                        <a:pt x="23" y="28"/>
                      </a:lnTo>
                      <a:lnTo>
                        <a:pt x="22" y="32"/>
                      </a:lnTo>
                      <a:lnTo>
                        <a:pt x="23" y="37"/>
                      </a:lnTo>
                      <a:lnTo>
                        <a:pt x="26" y="40"/>
                      </a:lnTo>
                      <a:lnTo>
                        <a:pt x="29" y="43"/>
                      </a:lnTo>
                      <a:lnTo>
                        <a:pt x="34" y="43"/>
                      </a:lnTo>
                      <a:lnTo>
                        <a:pt x="38" y="43"/>
                      </a:lnTo>
                      <a:lnTo>
                        <a:pt x="41" y="40"/>
                      </a:lnTo>
                      <a:lnTo>
                        <a:pt x="44" y="37"/>
                      </a:lnTo>
                      <a:lnTo>
                        <a:pt x="44" y="32"/>
                      </a:lnTo>
                      <a:lnTo>
                        <a:pt x="44" y="28"/>
                      </a:lnTo>
                      <a:lnTo>
                        <a:pt x="41" y="24"/>
                      </a:lnTo>
                      <a:lnTo>
                        <a:pt x="38" y="21"/>
                      </a:lnTo>
                      <a:lnTo>
                        <a:pt x="34" y="21"/>
                      </a:lnTo>
                      <a:close/>
                      <a:moveTo>
                        <a:pt x="19" y="0"/>
                      </a:moveTo>
                      <a:lnTo>
                        <a:pt x="329" y="0"/>
                      </a:lnTo>
                      <a:lnTo>
                        <a:pt x="335" y="2"/>
                      </a:lnTo>
                      <a:lnTo>
                        <a:pt x="339" y="3"/>
                      </a:lnTo>
                      <a:lnTo>
                        <a:pt x="344" y="8"/>
                      </a:lnTo>
                      <a:lnTo>
                        <a:pt x="347" y="12"/>
                      </a:lnTo>
                      <a:lnTo>
                        <a:pt x="347" y="18"/>
                      </a:lnTo>
                      <a:lnTo>
                        <a:pt x="347" y="79"/>
                      </a:lnTo>
                      <a:lnTo>
                        <a:pt x="347" y="85"/>
                      </a:lnTo>
                      <a:lnTo>
                        <a:pt x="344" y="90"/>
                      </a:lnTo>
                      <a:lnTo>
                        <a:pt x="339" y="94"/>
                      </a:lnTo>
                      <a:lnTo>
                        <a:pt x="335" y="97"/>
                      </a:lnTo>
                      <a:lnTo>
                        <a:pt x="329" y="97"/>
                      </a:lnTo>
                      <a:lnTo>
                        <a:pt x="19" y="97"/>
                      </a:lnTo>
                      <a:lnTo>
                        <a:pt x="12" y="97"/>
                      </a:lnTo>
                      <a:lnTo>
                        <a:pt x="8" y="94"/>
                      </a:lnTo>
                      <a:lnTo>
                        <a:pt x="5" y="90"/>
                      </a:lnTo>
                      <a:lnTo>
                        <a:pt x="2" y="85"/>
                      </a:lnTo>
                      <a:lnTo>
                        <a:pt x="0" y="79"/>
                      </a:lnTo>
                      <a:lnTo>
                        <a:pt x="0" y="18"/>
                      </a:lnTo>
                      <a:lnTo>
                        <a:pt x="2" y="12"/>
                      </a:lnTo>
                      <a:lnTo>
                        <a:pt x="5" y="8"/>
                      </a:lnTo>
                      <a:lnTo>
                        <a:pt x="8" y="3"/>
                      </a:lnTo>
                      <a:lnTo>
                        <a:pt x="12"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98" name="Freeform 36"/>
                <p:cNvSpPr>
                  <a:spLocks noEditPoints="1"/>
                </p:cNvSpPr>
                <p:nvPr/>
              </p:nvSpPr>
              <p:spPr bwMode="auto">
                <a:xfrm>
                  <a:off x="-241301" y="4957404"/>
                  <a:ext cx="550863" cy="153988"/>
                </a:xfrm>
                <a:custGeom>
                  <a:avLst/>
                  <a:gdLst>
                    <a:gd name="T0" fmla="*/ 221 w 347"/>
                    <a:gd name="T1" fmla="*/ 48 h 97"/>
                    <a:gd name="T2" fmla="*/ 221 w 347"/>
                    <a:gd name="T3" fmla="*/ 74 h 97"/>
                    <a:gd name="T4" fmla="*/ 300 w 347"/>
                    <a:gd name="T5" fmla="*/ 74 h 97"/>
                    <a:gd name="T6" fmla="*/ 300 w 347"/>
                    <a:gd name="T7" fmla="*/ 48 h 97"/>
                    <a:gd name="T8" fmla="*/ 221 w 347"/>
                    <a:gd name="T9" fmla="*/ 48 h 97"/>
                    <a:gd name="T10" fmla="*/ 34 w 347"/>
                    <a:gd name="T11" fmla="*/ 19 h 97"/>
                    <a:gd name="T12" fmla="*/ 29 w 347"/>
                    <a:gd name="T13" fmla="*/ 21 h 97"/>
                    <a:gd name="T14" fmla="*/ 26 w 347"/>
                    <a:gd name="T15" fmla="*/ 24 h 97"/>
                    <a:gd name="T16" fmla="*/ 23 w 347"/>
                    <a:gd name="T17" fmla="*/ 27 h 97"/>
                    <a:gd name="T18" fmla="*/ 22 w 347"/>
                    <a:gd name="T19" fmla="*/ 32 h 97"/>
                    <a:gd name="T20" fmla="*/ 23 w 347"/>
                    <a:gd name="T21" fmla="*/ 36 h 97"/>
                    <a:gd name="T22" fmla="*/ 26 w 347"/>
                    <a:gd name="T23" fmla="*/ 39 h 97"/>
                    <a:gd name="T24" fmla="*/ 29 w 347"/>
                    <a:gd name="T25" fmla="*/ 41 h 97"/>
                    <a:gd name="T26" fmla="*/ 34 w 347"/>
                    <a:gd name="T27" fmla="*/ 42 h 97"/>
                    <a:gd name="T28" fmla="*/ 38 w 347"/>
                    <a:gd name="T29" fmla="*/ 41 h 97"/>
                    <a:gd name="T30" fmla="*/ 41 w 347"/>
                    <a:gd name="T31" fmla="*/ 39 h 97"/>
                    <a:gd name="T32" fmla="*/ 44 w 347"/>
                    <a:gd name="T33" fmla="*/ 36 h 97"/>
                    <a:gd name="T34" fmla="*/ 44 w 347"/>
                    <a:gd name="T35" fmla="*/ 32 h 97"/>
                    <a:gd name="T36" fmla="*/ 44 w 347"/>
                    <a:gd name="T37" fmla="*/ 27 h 97"/>
                    <a:gd name="T38" fmla="*/ 41 w 347"/>
                    <a:gd name="T39" fmla="*/ 24 h 97"/>
                    <a:gd name="T40" fmla="*/ 38 w 347"/>
                    <a:gd name="T41" fmla="*/ 21 h 97"/>
                    <a:gd name="T42" fmla="*/ 34 w 347"/>
                    <a:gd name="T43" fmla="*/ 19 h 97"/>
                    <a:gd name="T44" fmla="*/ 19 w 347"/>
                    <a:gd name="T45" fmla="*/ 0 h 97"/>
                    <a:gd name="T46" fmla="*/ 329 w 347"/>
                    <a:gd name="T47" fmla="*/ 0 h 97"/>
                    <a:gd name="T48" fmla="*/ 335 w 347"/>
                    <a:gd name="T49" fmla="*/ 0 h 97"/>
                    <a:gd name="T50" fmla="*/ 339 w 347"/>
                    <a:gd name="T51" fmla="*/ 3 h 97"/>
                    <a:gd name="T52" fmla="*/ 344 w 347"/>
                    <a:gd name="T53" fmla="*/ 7 h 97"/>
                    <a:gd name="T54" fmla="*/ 347 w 347"/>
                    <a:gd name="T55" fmla="*/ 12 h 97"/>
                    <a:gd name="T56" fmla="*/ 347 w 347"/>
                    <a:gd name="T57" fmla="*/ 18 h 97"/>
                    <a:gd name="T58" fmla="*/ 347 w 347"/>
                    <a:gd name="T59" fmla="*/ 78 h 97"/>
                    <a:gd name="T60" fmla="*/ 347 w 347"/>
                    <a:gd name="T61" fmla="*/ 84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4 h 97"/>
                    <a:gd name="T80" fmla="*/ 0 w 347"/>
                    <a:gd name="T81" fmla="*/ 78 h 97"/>
                    <a:gd name="T82" fmla="*/ 0 w 347"/>
                    <a:gd name="T83" fmla="*/ 18 h 97"/>
                    <a:gd name="T84" fmla="*/ 2 w 347"/>
                    <a:gd name="T85" fmla="*/ 12 h 97"/>
                    <a:gd name="T86" fmla="*/ 5 w 347"/>
                    <a:gd name="T87" fmla="*/ 7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8"/>
                      </a:moveTo>
                      <a:lnTo>
                        <a:pt x="221" y="74"/>
                      </a:lnTo>
                      <a:lnTo>
                        <a:pt x="300" y="74"/>
                      </a:lnTo>
                      <a:lnTo>
                        <a:pt x="300" y="48"/>
                      </a:lnTo>
                      <a:lnTo>
                        <a:pt x="221" y="48"/>
                      </a:lnTo>
                      <a:close/>
                      <a:moveTo>
                        <a:pt x="34" y="19"/>
                      </a:moveTo>
                      <a:lnTo>
                        <a:pt x="29" y="21"/>
                      </a:lnTo>
                      <a:lnTo>
                        <a:pt x="26" y="24"/>
                      </a:lnTo>
                      <a:lnTo>
                        <a:pt x="23" y="27"/>
                      </a:lnTo>
                      <a:lnTo>
                        <a:pt x="22" y="32"/>
                      </a:lnTo>
                      <a:lnTo>
                        <a:pt x="23" y="36"/>
                      </a:lnTo>
                      <a:lnTo>
                        <a:pt x="26" y="39"/>
                      </a:lnTo>
                      <a:lnTo>
                        <a:pt x="29" y="41"/>
                      </a:lnTo>
                      <a:lnTo>
                        <a:pt x="34" y="42"/>
                      </a:lnTo>
                      <a:lnTo>
                        <a:pt x="38" y="41"/>
                      </a:lnTo>
                      <a:lnTo>
                        <a:pt x="41" y="39"/>
                      </a:lnTo>
                      <a:lnTo>
                        <a:pt x="44" y="36"/>
                      </a:lnTo>
                      <a:lnTo>
                        <a:pt x="44" y="32"/>
                      </a:lnTo>
                      <a:lnTo>
                        <a:pt x="44" y="27"/>
                      </a:lnTo>
                      <a:lnTo>
                        <a:pt x="41" y="24"/>
                      </a:lnTo>
                      <a:lnTo>
                        <a:pt x="38" y="21"/>
                      </a:lnTo>
                      <a:lnTo>
                        <a:pt x="34" y="19"/>
                      </a:lnTo>
                      <a:close/>
                      <a:moveTo>
                        <a:pt x="19" y="0"/>
                      </a:moveTo>
                      <a:lnTo>
                        <a:pt x="329" y="0"/>
                      </a:lnTo>
                      <a:lnTo>
                        <a:pt x="335" y="0"/>
                      </a:lnTo>
                      <a:lnTo>
                        <a:pt x="339" y="3"/>
                      </a:lnTo>
                      <a:lnTo>
                        <a:pt x="344" y="7"/>
                      </a:lnTo>
                      <a:lnTo>
                        <a:pt x="347" y="12"/>
                      </a:lnTo>
                      <a:lnTo>
                        <a:pt x="347" y="18"/>
                      </a:lnTo>
                      <a:lnTo>
                        <a:pt x="347" y="78"/>
                      </a:lnTo>
                      <a:lnTo>
                        <a:pt x="347" y="84"/>
                      </a:lnTo>
                      <a:lnTo>
                        <a:pt x="344" y="89"/>
                      </a:lnTo>
                      <a:lnTo>
                        <a:pt x="339" y="94"/>
                      </a:lnTo>
                      <a:lnTo>
                        <a:pt x="335" y="95"/>
                      </a:lnTo>
                      <a:lnTo>
                        <a:pt x="329" y="97"/>
                      </a:lnTo>
                      <a:lnTo>
                        <a:pt x="19" y="97"/>
                      </a:lnTo>
                      <a:lnTo>
                        <a:pt x="12" y="95"/>
                      </a:lnTo>
                      <a:lnTo>
                        <a:pt x="8" y="94"/>
                      </a:lnTo>
                      <a:lnTo>
                        <a:pt x="5" y="89"/>
                      </a:lnTo>
                      <a:lnTo>
                        <a:pt x="2" y="84"/>
                      </a:lnTo>
                      <a:lnTo>
                        <a:pt x="0" y="78"/>
                      </a:lnTo>
                      <a:lnTo>
                        <a:pt x="0" y="18"/>
                      </a:lnTo>
                      <a:lnTo>
                        <a:pt x="2" y="12"/>
                      </a:lnTo>
                      <a:lnTo>
                        <a:pt x="5" y="7"/>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99" name="Freeform 37"/>
                <p:cNvSpPr>
                  <a:spLocks noEditPoints="1"/>
                </p:cNvSpPr>
                <p:nvPr/>
              </p:nvSpPr>
              <p:spPr bwMode="auto">
                <a:xfrm>
                  <a:off x="-241301" y="5127266"/>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0 h 97"/>
                    <a:gd name="T12" fmla="*/ 29 w 347"/>
                    <a:gd name="T13" fmla="*/ 21 h 97"/>
                    <a:gd name="T14" fmla="*/ 26 w 347"/>
                    <a:gd name="T15" fmla="*/ 23 h 97"/>
                    <a:gd name="T16" fmla="*/ 23 w 347"/>
                    <a:gd name="T17" fmla="*/ 27 h 97"/>
                    <a:gd name="T18" fmla="*/ 22 w 347"/>
                    <a:gd name="T19" fmla="*/ 30 h 97"/>
                    <a:gd name="T20" fmla="*/ 23 w 347"/>
                    <a:gd name="T21" fmla="*/ 35 h 97"/>
                    <a:gd name="T22" fmla="*/ 26 w 347"/>
                    <a:gd name="T23" fmla="*/ 40 h 97"/>
                    <a:gd name="T24" fmla="*/ 29 w 347"/>
                    <a:gd name="T25" fmla="*/ 41 h 97"/>
                    <a:gd name="T26" fmla="*/ 34 w 347"/>
                    <a:gd name="T27" fmla="*/ 43 h 97"/>
                    <a:gd name="T28" fmla="*/ 38 w 347"/>
                    <a:gd name="T29" fmla="*/ 41 h 97"/>
                    <a:gd name="T30" fmla="*/ 41 w 347"/>
                    <a:gd name="T31" fmla="*/ 40 h 97"/>
                    <a:gd name="T32" fmla="*/ 44 w 347"/>
                    <a:gd name="T33" fmla="*/ 35 h 97"/>
                    <a:gd name="T34" fmla="*/ 44 w 347"/>
                    <a:gd name="T35" fmla="*/ 30 h 97"/>
                    <a:gd name="T36" fmla="*/ 44 w 347"/>
                    <a:gd name="T37" fmla="*/ 27 h 97"/>
                    <a:gd name="T38" fmla="*/ 41 w 347"/>
                    <a:gd name="T39" fmla="*/ 23 h 97"/>
                    <a:gd name="T40" fmla="*/ 38 w 347"/>
                    <a:gd name="T41" fmla="*/ 21 h 97"/>
                    <a:gd name="T42" fmla="*/ 34 w 347"/>
                    <a:gd name="T43" fmla="*/ 20 h 97"/>
                    <a:gd name="T44" fmla="*/ 19 w 347"/>
                    <a:gd name="T45" fmla="*/ 0 h 97"/>
                    <a:gd name="T46" fmla="*/ 329 w 347"/>
                    <a:gd name="T47" fmla="*/ 0 h 97"/>
                    <a:gd name="T48" fmla="*/ 335 w 347"/>
                    <a:gd name="T49" fmla="*/ 0 h 97"/>
                    <a:gd name="T50" fmla="*/ 339 w 347"/>
                    <a:gd name="T51" fmla="*/ 3 h 97"/>
                    <a:gd name="T52" fmla="*/ 344 w 347"/>
                    <a:gd name="T53" fmla="*/ 6 h 97"/>
                    <a:gd name="T54" fmla="*/ 347 w 347"/>
                    <a:gd name="T55" fmla="*/ 12 h 97"/>
                    <a:gd name="T56" fmla="*/ 347 w 347"/>
                    <a:gd name="T57" fmla="*/ 18 h 97"/>
                    <a:gd name="T58" fmla="*/ 347 w 347"/>
                    <a:gd name="T59" fmla="*/ 79 h 97"/>
                    <a:gd name="T60" fmla="*/ 347 w 347"/>
                    <a:gd name="T61" fmla="*/ 85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5 h 97"/>
                    <a:gd name="T80" fmla="*/ 0 w 347"/>
                    <a:gd name="T81" fmla="*/ 79 h 97"/>
                    <a:gd name="T82" fmla="*/ 0 w 347"/>
                    <a:gd name="T83" fmla="*/ 18 h 97"/>
                    <a:gd name="T84" fmla="*/ 2 w 347"/>
                    <a:gd name="T85" fmla="*/ 12 h 97"/>
                    <a:gd name="T86" fmla="*/ 5 w 347"/>
                    <a:gd name="T87" fmla="*/ 6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0"/>
                      </a:moveTo>
                      <a:lnTo>
                        <a:pt x="29" y="21"/>
                      </a:lnTo>
                      <a:lnTo>
                        <a:pt x="26" y="23"/>
                      </a:lnTo>
                      <a:lnTo>
                        <a:pt x="23" y="27"/>
                      </a:lnTo>
                      <a:lnTo>
                        <a:pt x="22" y="30"/>
                      </a:lnTo>
                      <a:lnTo>
                        <a:pt x="23" y="35"/>
                      </a:lnTo>
                      <a:lnTo>
                        <a:pt x="26" y="40"/>
                      </a:lnTo>
                      <a:lnTo>
                        <a:pt x="29" y="41"/>
                      </a:lnTo>
                      <a:lnTo>
                        <a:pt x="34" y="43"/>
                      </a:lnTo>
                      <a:lnTo>
                        <a:pt x="38" y="41"/>
                      </a:lnTo>
                      <a:lnTo>
                        <a:pt x="41" y="40"/>
                      </a:lnTo>
                      <a:lnTo>
                        <a:pt x="44" y="35"/>
                      </a:lnTo>
                      <a:lnTo>
                        <a:pt x="44" y="30"/>
                      </a:lnTo>
                      <a:lnTo>
                        <a:pt x="44" y="27"/>
                      </a:lnTo>
                      <a:lnTo>
                        <a:pt x="41" y="23"/>
                      </a:lnTo>
                      <a:lnTo>
                        <a:pt x="38" y="21"/>
                      </a:lnTo>
                      <a:lnTo>
                        <a:pt x="34" y="20"/>
                      </a:lnTo>
                      <a:close/>
                      <a:moveTo>
                        <a:pt x="19" y="0"/>
                      </a:moveTo>
                      <a:lnTo>
                        <a:pt x="329" y="0"/>
                      </a:lnTo>
                      <a:lnTo>
                        <a:pt x="335" y="0"/>
                      </a:lnTo>
                      <a:lnTo>
                        <a:pt x="339" y="3"/>
                      </a:lnTo>
                      <a:lnTo>
                        <a:pt x="344" y="6"/>
                      </a:lnTo>
                      <a:lnTo>
                        <a:pt x="347" y="12"/>
                      </a:lnTo>
                      <a:lnTo>
                        <a:pt x="347" y="18"/>
                      </a:lnTo>
                      <a:lnTo>
                        <a:pt x="347" y="79"/>
                      </a:lnTo>
                      <a:lnTo>
                        <a:pt x="347" y="85"/>
                      </a:lnTo>
                      <a:lnTo>
                        <a:pt x="344" y="89"/>
                      </a:lnTo>
                      <a:lnTo>
                        <a:pt x="339" y="94"/>
                      </a:lnTo>
                      <a:lnTo>
                        <a:pt x="335" y="95"/>
                      </a:lnTo>
                      <a:lnTo>
                        <a:pt x="329" y="97"/>
                      </a:lnTo>
                      <a:lnTo>
                        <a:pt x="19" y="97"/>
                      </a:lnTo>
                      <a:lnTo>
                        <a:pt x="12" y="95"/>
                      </a:lnTo>
                      <a:lnTo>
                        <a:pt x="8" y="94"/>
                      </a:lnTo>
                      <a:lnTo>
                        <a:pt x="5" y="89"/>
                      </a:lnTo>
                      <a:lnTo>
                        <a:pt x="2" y="85"/>
                      </a:lnTo>
                      <a:lnTo>
                        <a:pt x="0" y="79"/>
                      </a:lnTo>
                      <a:lnTo>
                        <a:pt x="0" y="18"/>
                      </a:lnTo>
                      <a:lnTo>
                        <a:pt x="2" y="12"/>
                      </a:lnTo>
                      <a:lnTo>
                        <a:pt x="5" y="6"/>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0" name="Freeform 38"/>
                <p:cNvSpPr>
                  <a:spLocks/>
                </p:cNvSpPr>
                <p:nvPr/>
              </p:nvSpPr>
              <p:spPr bwMode="auto">
                <a:xfrm>
                  <a:off x="-233363" y="5298716"/>
                  <a:ext cx="538163" cy="179388"/>
                </a:xfrm>
                <a:custGeom>
                  <a:avLst/>
                  <a:gdLst>
                    <a:gd name="T0" fmla="*/ 148 w 339"/>
                    <a:gd name="T1" fmla="*/ 0 h 113"/>
                    <a:gd name="T2" fmla="*/ 189 w 339"/>
                    <a:gd name="T3" fmla="*/ 0 h 113"/>
                    <a:gd name="T4" fmla="*/ 189 w 339"/>
                    <a:gd name="T5" fmla="*/ 48 h 113"/>
                    <a:gd name="T6" fmla="*/ 222 w 339"/>
                    <a:gd name="T7" fmla="*/ 48 h 113"/>
                    <a:gd name="T8" fmla="*/ 222 w 339"/>
                    <a:gd name="T9" fmla="*/ 60 h 113"/>
                    <a:gd name="T10" fmla="*/ 339 w 339"/>
                    <a:gd name="T11" fmla="*/ 60 h 113"/>
                    <a:gd name="T12" fmla="*/ 339 w 339"/>
                    <a:gd name="T13" fmla="*/ 101 h 113"/>
                    <a:gd name="T14" fmla="*/ 222 w 339"/>
                    <a:gd name="T15" fmla="*/ 101 h 113"/>
                    <a:gd name="T16" fmla="*/ 222 w 339"/>
                    <a:gd name="T17" fmla="*/ 113 h 113"/>
                    <a:gd name="T18" fmla="*/ 115 w 339"/>
                    <a:gd name="T19" fmla="*/ 113 h 113"/>
                    <a:gd name="T20" fmla="*/ 115 w 339"/>
                    <a:gd name="T21" fmla="*/ 101 h 113"/>
                    <a:gd name="T22" fmla="*/ 0 w 339"/>
                    <a:gd name="T23" fmla="*/ 101 h 113"/>
                    <a:gd name="T24" fmla="*/ 0 w 339"/>
                    <a:gd name="T25" fmla="*/ 60 h 113"/>
                    <a:gd name="T26" fmla="*/ 115 w 339"/>
                    <a:gd name="T27" fmla="*/ 60 h 113"/>
                    <a:gd name="T28" fmla="*/ 115 w 339"/>
                    <a:gd name="T29" fmla="*/ 48 h 113"/>
                    <a:gd name="T30" fmla="*/ 148 w 339"/>
                    <a:gd name="T31" fmla="*/ 48 h 113"/>
                    <a:gd name="T32" fmla="*/ 148 w 339"/>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113">
                      <a:moveTo>
                        <a:pt x="148" y="0"/>
                      </a:moveTo>
                      <a:lnTo>
                        <a:pt x="189" y="0"/>
                      </a:lnTo>
                      <a:lnTo>
                        <a:pt x="189" y="48"/>
                      </a:lnTo>
                      <a:lnTo>
                        <a:pt x="222" y="48"/>
                      </a:lnTo>
                      <a:lnTo>
                        <a:pt x="222" y="60"/>
                      </a:lnTo>
                      <a:lnTo>
                        <a:pt x="339" y="60"/>
                      </a:lnTo>
                      <a:lnTo>
                        <a:pt x="339" y="101"/>
                      </a:lnTo>
                      <a:lnTo>
                        <a:pt x="222" y="101"/>
                      </a:lnTo>
                      <a:lnTo>
                        <a:pt x="222" y="113"/>
                      </a:lnTo>
                      <a:lnTo>
                        <a:pt x="115" y="113"/>
                      </a:lnTo>
                      <a:lnTo>
                        <a:pt x="115" y="101"/>
                      </a:lnTo>
                      <a:lnTo>
                        <a:pt x="0" y="101"/>
                      </a:lnTo>
                      <a:lnTo>
                        <a:pt x="0" y="60"/>
                      </a:lnTo>
                      <a:lnTo>
                        <a:pt x="115" y="60"/>
                      </a:lnTo>
                      <a:lnTo>
                        <a:pt x="115" y="48"/>
                      </a:lnTo>
                      <a:lnTo>
                        <a:pt x="148" y="48"/>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101" name="Group 100"/>
              <p:cNvGrpSpPr/>
              <p:nvPr/>
            </p:nvGrpSpPr>
            <p:grpSpPr>
              <a:xfrm>
                <a:off x="1634035" y="4950810"/>
                <a:ext cx="248204" cy="311864"/>
                <a:chOff x="-241301" y="4785954"/>
                <a:chExt cx="550863" cy="692150"/>
              </a:xfrm>
              <a:solidFill>
                <a:schemeClr val="bg1"/>
              </a:solidFill>
            </p:grpSpPr>
            <p:sp>
              <p:nvSpPr>
                <p:cNvPr id="102" name="Freeform 35"/>
                <p:cNvSpPr>
                  <a:spLocks noEditPoints="1"/>
                </p:cNvSpPr>
                <p:nvPr/>
              </p:nvSpPr>
              <p:spPr bwMode="auto">
                <a:xfrm>
                  <a:off x="-241301" y="4785954"/>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1 h 97"/>
                    <a:gd name="T12" fmla="*/ 29 w 347"/>
                    <a:gd name="T13" fmla="*/ 21 h 97"/>
                    <a:gd name="T14" fmla="*/ 26 w 347"/>
                    <a:gd name="T15" fmla="*/ 24 h 97"/>
                    <a:gd name="T16" fmla="*/ 23 w 347"/>
                    <a:gd name="T17" fmla="*/ 28 h 97"/>
                    <a:gd name="T18" fmla="*/ 22 w 347"/>
                    <a:gd name="T19" fmla="*/ 32 h 97"/>
                    <a:gd name="T20" fmla="*/ 23 w 347"/>
                    <a:gd name="T21" fmla="*/ 37 h 97"/>
                    <a:gd name="T22" fmla="*/ 26 w 347"/>
                    <a:gd name="T23" fmla="*/ 40 h 97"/>
                    <a:gd name="T24" fmla="*/ 29 w 347"/>
                    <a:gd name="T25" fmla="*/ 43 h 97"/>
                    <a:gd name="T26" fmla="*/ 34 w 347"/>
                    <a:gd name="T27" fmla="*/ 43 h 97"/>
                    <a:gd name="T28" fmla="*/ 38 w 347"/>
                    <a:gd name="T29" fmla="*/ 43 h 97"/>
                    <a:gd name="T30" fmla="*/ 41 w 347"/>
                    <a:gd name="T31" fmla="*/ 40 h 97"/>
                    <a:gd name="T32" fmla="*/ 44 w 347"/>
                    <a:gd name="T33" fmla="*/ 37 h 97"/>
                    <a:gd name="T34" fmla="*/ 44 w 347"/>
                    <a:gd name="T35" fmla="*/ 32 h 97"/>
                    <a:gd name="T36" fmla="*/ 44 w 347"/>
                    <a:gd name="T37" fmla="*/ 28 h 97"/>
                    <a:gd name="T38" fmla="*/ 41 w 347"/>
                    <a:gd name="T39" fmla="*/ 24 h 97"/>
                    <a:gd name="T40" fmla="*/ 38 w 347"/>
                    <a:gd name="T41" fmla="*/ 21 h 97"/>
                    <a:gd name="T42" fmla="*/ 34 w 347"/>
                    <a:gd name="T43" fmla="*/ 21 h 97"/>
                    <a:gd name="T44" fmla="*/ 19 w 347"/>
                    <a:gd name="T45" fmla="*/ 0 h 97"/>
                    <a:gd name="T46" fmla="*/ 329 w 347"/>
                    <a:gd name="T47" fmla="*/ 0 h 97"/>
                    <a:gd name="T48" fmla="*/ 335 w 347"/>
                    <a:gd name="T49" fmla="*/ 2 h 97"/>
                    <a:gd name="T50" fmla="*/ 339 w 347"/>
                    <a:gd name="T51" fmla="*/ 3 h 97"/>
                    <a:gd name="T52" fmla="*/ 344 w 347"/>
                    <a:gd name="T53" fmla="*/ 8 h 97"/>
                    <a:gd name="T54" fmla="*/ 347 w 347"/>
                    <a:gd name="T55" fmla="*/ 12 h 97"/>
                    <a:gd name="T56" fmla="*/ 347 w 347"/>
                    <a:gd name="T57" fmla="*/ 18 h 97"/>
                    <a:gd name="T58" fmla="*/ 347 w 347"/>
                    <a:gd name="T59" fmla="*/ 79 h 97"/>
                    <a:gd name="T60" fmla="*/ 347 w 347"/>
                    <a:gd name="T61" fmla="*/ 85 h 97"/>
                    <a:gd name="T62" fmla="*/ 344 w 347"/>
                    <a:gd name="T63" fmla="*/ 90 h 97"/>
                    <a:gd name="T64" fmla="*/ 339 w 347"/>
                    <a:gd name="T65" fmla="*/ 94 h 97"/>
                    <a:gd name="T66" fmla="*/ 335 w 347"/>
                    <a:gd name="T67" fmla="*/ 97 h 97"/>
                    <a:gd name="T68" fmla="*/ 329 w 347"/>
                    <a:gd name="T69" fmla="*/ 97 h 97"/>
                    <a:gd name="T70" fmla="*/ 19 w 347"/>
                    <a:gd name="T71" fmla="*/ 97 h 97"/>
                    <a:gd name="T72" fmla="*/ 12 w 347"/>
                    <a:gd name="T73" fmla="*/ 97 h 97"/>
                    <a:gd name="T74" fmla="*/ 8 w 347"/>
                    <a:gd name="T75" fmla="*/ 94 h 97"/>
                    <a:gd name="T76" fmla="*/ 5 w 347"/>
                    <a:gd name="T77" fmla="*/ 90 h 97"/>
                    <a:gd name="T78" fmla="*/ 2 w 347"/>
                    <a:gd name="T79" fmla="*/ 85 h 97"/>
                    <a:gd name="T80" fmla="*/ 0 w 347"/>
                    <a:gd name="T81" fmla="*/ 79 h 97"/>
                    <a:gd name="T82" fmla="*/ 0 w 347"/>
                    <a:gd name="T83" fmla="*/ 18 h 97"/>
                    <a:gd name="T84" fmla="*/ 2 w 347"/>
                    <a:gd name="T85" fmla="*/ 12 h 97"/>
                    <a:gd name="T86" fmla="*/ 5 w 347"/>
                    <a:gd name="T87" fmla="*/ 8 h 97"/>
                    <a:gd name="T88" fmla="*/ 8 w 347"/>
                    <a:gd name="T89" fmla="*/ 3 h 97"/>
                    <a:gd name="T90" fmla="*/ 12 w 347"/>
                    <a:gd name="T91" fmla="*/ 2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1"/>
                      </a:moveTo>
                      <a:lnTo>
                        <a:pt x="29" y="21"/>
                      </a:lnTo>
                      <a:lnTo>
                        <a:pt x="26" y="24"/>
                      </a:lnTo>
                      <a:lnTo>
                        <a:pt x="23" y="28"/>
                      </a:lnTo>
                      <a:lnTo>
                        <a:pt x="22" y="32"/>
                      </a:lnTo>
                      <a:lnTo>
                        <a:pt x="23" y="37"/>
                      </a:lnTo>
                      <a:lnTo>
                        <a:pt x="26" y="40"/>
                      </a:lnTo>
                      <a:lnTo>
                        <a:pt x="29" y="43"/>
                      </a:lnTo>
                      <a:lnTo>
                        <a:pt x="34" y="43"/>
                      </a:lnTo>
                      <a:lnTo>
                        <a:pt x="38" y="43"/>
                      </a:lnTo>
                      <a:lnTo>
                        <a:pt x="41" y="40"/>
                      </a:lnTo>
                      <a:lnTo>
                        <a:pt x="44" y="37"/>
                      </a:lnTo>
                      <a:lnTo>
                        <a:pt x="44" y="32"/>
                      </a:lnTo>
                      <a:lnTo>
                        <a:pt x="44" y="28"/>
                      </a:lnTo>
                      <a:lnTo>
                        <a:pt x="41" y="24"/>
                      </a:lnTo>
                      <a:lnTo>
                        <a:pt x="38" y="21"/>
                      </a:lnTo>
                      <a:lnTo>
                        <a:pt x="34" y="21"/>
                      </a:lnTo>
                      <a:close/>
                      <a:moveTo>
                        <a:pt x="19" y="0"/>
                      </a:moveTo>
                      <a:lnTo>
                        <a:pt x="329" y="0"/>
                      </a:lnTo>
                      <a:lnTo>
                        <a:pt x="335" y="2"/>
                      </a:lnTo>
                      <a:lnTo>
                        <a:pt x="339" y="3"/>
                      </a:lnTo>
                      <a:lnTo>
                        <a:pt x="344" y="8"/>
                      </a:lnTo>
                      <a:lnTo>
                        <a:pt x="347" y="12"/>
                      </a:lnTo>
                      <a:lnTo>
                        <a:pt x="347" y="18"/>
                      </a:lnTo>
                      <a:lnTo>
                        <a:pt x="347" y="79"/>
                      </a:lnTo>
                      <a:lnTo>
                        <a:pt x="347" y="85"/>
                      </a:lnTo>
                      <a:lnTo>
                        <a:pt x="344" y="90"/>
                      </a:lnTo>
                      <a:lnTo>
                        <a:pt x="339" y="94"/>
                      </a:lnTo>
                      <a:lnTo>
                        <a:pt x="335" y="97"/>
                      </a:lnTo>
                      <a:lnTo>
                        <a:pt x="329" y="97"/>
                      </a:lnTo>
                      <a:lnTo>
                        <a:pt x="19" y="97"/>
                      </a:lnTo>
                      <a:lnTo>
                        <a:pt x="12" y="97"/>
                      </a:lnTo>
                      <a:lnTo>
                        <a:pt x="8" y="94"/>
                      </a:lnTo>
                      <a:lnTo>
                        <a:pt x="5" y="90"/>
                      </a:lnTo>
                      <a:lnTo>
                        <a:pt x="2" y="85"/>
                      </a:lnTo>
                      <a:lnTo>
                        <a:pt x="0" y="79"/>
                      </a:lnTo>
                      <a:lnTo>
                        <a:pt x="0" y="18"/>
                      </a:lnTo>
                      <a:lnTo>
                        <a:pt x="2" y="12"/>
                      </a:lnTo>
                      <a:lnTo>
                        <a:pt x="5" y="8"/>
                      </a:lnTo>
                      <a:lnTo>
                        <a:pt x="8" y="3"/>
                      </a:lnTo>
                      <a:lnTo>
                        <a:pt x="12"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3" name="Freeform 36"/>
                <p:cNvSpPr>
                  <a:spLocks noEditPoints="1"/>
                </p:cNvSpPr>
                <p:nvPr/>
              </p:nvSpPr>
              <p:spPr bwMode="auto">
                <a:xfrm>
                  <a:off x="-241301" y="4957404"/>
                  <a:ext cx="550863" cy="153988"/>
                </a:xfrm>
                <a:custGeom>
                  <a:avLst/>
                  <a:gdLst>
                    <a:gd name="T0" fmla="*/ 221 w 347"/>
                    <a:gd name="T1" fmla="*/ 48 h 97"/>
                    <a:gd name="T2" fmla="*/ 221 w 347"/>
                    <a:gd name="T3" fmla="*/ 74 h 97"/>
                    <a:gd name="T4" fmla="*/ 300 w 347"/>
                    <a:gd name="T5" fmla="*/ 74 h 97"/>
                    <a:gd name="T6" fmla="*/ 300 w 347"/>
                    <a:gd name="T7" fmla="*/ 48 h 97"/>
                    <a:gd name="T8" fmla="*/ 221 w 347"/>
                    <a:gd name="T9" fmla="*/ 48 h 97"/>
                    <a:gd name="T10" fmla="*/ 34 w 347"/>
                    <a:gd name="T11" fmla="*/ 19 h 97"/>
                    <a:gd name="T12" fmla="*/ 29 w 347"/>
                    <a:gd name="T13" fmla="*/ 21 h 97"/>
                    <a:gd name="T14" fmla="*/ 26 w 347"/>
                    <a:gd name="T15" fmla="*/ 24 h 97"/>
                    <a:gd name="T16" fmla="*/ 23 w 347"/>
                    <a:gd name="T17" fmla="*/ 27 h 97"/>
                    <a:gd name="T18" fmla="*/ 22 w 347"/>
                    <a:gd name="T19" fmla="*/ 32 h 97"/>
                    <a:gd name="T20" fmla="*/ 23 w 347"/>
                    <a:gd name="T21" fmla="*/ 36 h 97"/>
                    <a:gd name="T22" fmla="*/ 26 w 347"/>
                    <a:gd name="T23" fmla="*/ 39 h 97"/>
                    <a:gd name="T24" fmla="*/ 29 w 347"/>
                    <a:gd name="T25" fmla="*/ 41 h 97"/>
                    <a:gd name="T26" fmla="*/ 34 w 347"/>
                    <a:gd name="T27" fmla="*/ 42 h 97"/>
                    <a:gd name="T28" fmla="*/ 38 w 347"/>
                    <a:gd name="T29" fmla="*/ 41 h 97"/>
                    <a:gd name="T30" fmla="*/ 41 w 347"/>
                    <a:gd name="T31" fmla="*/ 39 h 97"/>
                    <a:gd name="T32" fmla="*/ 44 w 347"/>
                    <a:gd name="T33" fmla="*/ 36 h 97"/>
                    <a:gd name="T34" fmla="*/ 44 w 347"/>
                    <a:gd name="T35" fmla="*/ 32 h 97"/>
                    <a:gd name="T36" fmla="*/ 44 w 347"/>
                    <a:gd name="T37" fmla="*/ 27 h 97"/>
                    <a:gd name="T38" fmla="*/ 41 w 347"/>
                    <a:gd name="T39" fmla="*/ 24 h 97"/>
                    <a:gd name="T40" fmla="*/ 38 w 347"/>
                    <a:gd name="T41" fmla="*/ 21 h 97"/>
                    <a:gd name="T42" fmla="*/ 34 w 347"/>
                    <a:gd name="T43" fmla="*/ 19 h 97"/>
                    <a:gd name="T44" fmla="*/ 19 w 347"/>
                    <a:gd name="T45" fmla="*/ 0 h 97"/>
                    <a:gd name="T46" fmla="*/ 329 w 347"/>
                    <a:gd name="T47" fmla="*/ 0 h 97"/>
                    <a:gd name="T48" fmla="*/ 335 w 347"/>
                    <a:gd name="T49" fmla="*/ 0 h 97"/>
                    <a:gd name="T50" fmla="*/ 339 w 347"/>
                    <a:gd name="T51" fmla="*/ 3 h 97"/>
                    <a:gd name="T52" fmla="*/ 344 w 347"/>
                    <a:gd name="T53" fmla="*/ 7 h 97"/>
                    <a:gd name="T54" fmla="*/ 347 w 347"/>
                    <a:gd name="T55" fmla="*/ 12 h 97"/>
                    <a:gd name="T56" fmla="*/ 347 w 347"/>
                    <a:gd name="T57" fmla="*/ 18 h 97"/>
                    <a:gd name="T58" fmla="*/ 347 w 347"/>
                    <a:gd name="T59" fmla="*/ 78 h 97"/>
                    <a:gd name="T60" fmla="*/ 347 w 347"/>
                    <a:gd name="T61" fmla="*/ 84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4 h 97"/>
                    <a:gd name="T80" fmla="*/ 0 w 347"/>
                    <a:gd name="T81" fmla="*/ 78 h 97"/>
                    <a:gd name="T82" fmla="*/ 0 w 347"/>
                    <a:gd name="T83" fmla="*/ 18 h 97"/>
                    <a:gd name="T84" fmla="*/ 2 w 347"/>
                    <a:gd name="T85" fmla="*/ 12 h 97"/>
                    <a:gd name="T86" fmla="*/ 5 w 347"/>
                    <a:gd name="T87" fmla="*/ 7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8"/>
                      </a:moveTo>
                      <a:lnTo>
                        <a:pt x="221" y="74"/>
                      </a:lnTo>
                      <a:lnTo>
                        <a:pt x="300" y="74"/>
                      </a:lnTo>
                      <a:lnTo>
                        <a:pt x="300" y="48"/>
                      </a:lnTo>
                      <a:lnTo>
                        <a:pt x="221" y="48"/>
                      </a:lnTo>
                      <a:close/>
                      <a:moveTo>
                        <a:pt x="34" y="19"/>
                      </a:moveTo>
                      <a:lnTo>
                        <a:pt x="29" y="21"/>
                      </a:lnTo>
                      <a:lnTo>
                        <a:pt x="26" y="24"/>
                      </a:lnTo>
                      <a:lnTo>
                        <a:pt x="23" y="27"/>
                      </a:lnTo>
                      <a:lnTo>
                        <a:pt x="22" y="32"/>
                      </a:lnTo>
                      <a:lnTo>
                        <a:pt x="23" y="36"/>
                      </a:lnTo>
                      <a:lnTo>
                        <a:pt x="26" y="39"/>
                      </a:lnTo>
                      <a:lnTo>
                        <a:pt x="29" y="41"/>
                      </a:lnTo>
                      <a:lnTo>
                        <a:pt x="34" y="42"/>
                      </a:lnTo>
                      <a:lnTo>
                        <a:pt x="38" y="41"/>
                      </a:lnTo>
                      <a:lnTo>
                        <a:pt x="41" y="39"/>
                      </a:lnTo>
                      <a:lnTo>
                        <a:pt x="44" y="36"/>
                      </a:lnTo>
                      <a:lnTo>
                        <a:pt x="44" y="32"/>
                      </a:lnTo>
                      <a:lnTo>
                        <a:pt x="44" y="27"/>
                      </a:lnTo>
                      <a:lnTo>
                        <a:pt x="41" y="24"/>
                      </a:lnTo>
                      <a:lnTo>
                        <a:pt x="38" y="21"/>
                      </a:lnTo>
                      <a:lnTo>
                        <a:pt x="34" y="19"/>
                      </a:lnTo>
                      <a:close/>
                      <a:moveTo>
                        <a:pt x="19" y="0"/>
                      </a:moveTo>
                      <a:lnTo>
                        <a:pt x="329" y="0"/>
                      </a:lnTo>
                      <a:lnTo>
                        <a:pt x="335" y="0"/>
                      </a:lnTo>
                      <a:lnTo>
                        <a:pt x="339" y="3"/>
                      </a:lnTo>
                      <a:lnTo>
                        <a:pt x="344" y="7"/>
                      </a:lnTo>
                      <a:lnTo>
                        <a:pt x="347" y="12"/>
                      </a:lnTo>
                      <a:lnTo>
                        <a:pt x="347" y="18"/>
                      </a:lnTo>
                      <a:lnTo>
                        <a:pt x="347" y="78"/>
                      </a:lnTo>
                      <a:lnTo>
                        <a:pt x="347" y="84"/>
                      </a:lnTo>
                      <a:lnTo>
                        <a:pt x="344" y="89"/>
                      </a:lnTo>
                      <a:lnTo>
                        <a:pt x="339" y="94"/>
                      </a:lnTo>
                      <a:lnTo>
                        <a:pt x="335" y="95"/>
                      </a:lnTo>
                      <a:lnTo>
                        <a:pt x="329" y="97"/>
                      </a:lnTo>
                      <a:lnTo>
                        <a:pt x="19" y="97"/>
                      </a:lnTo>
                      <a:lnTo>
                        <a:pt x="12" y="95"/>
                      </a:lnTo>
                      <a:lnTo>
                        <a:pt x="8" y="94"/>
                      </a:lnTo>
                      <a:lnTo>
                        <a:pt x="5" y="89"/>
                      </a:lnTo>
                      <a:lnTo>
                        <a:pt x="2" y="84"/>
                      </a:lnTo>
                      <a:lnTo>
                        <a:pt x="0" y="78"/>
                      </a:lnTo>
                      <a:lnTo>
                        <a:pt x="0" y="18"/>
                      </a:lnTo>
                      <a:lnTo>
                        <a:pt x="2" y="12"/>
                      </a:lnTo>
                      <a:lnTo>
                        <a:pt x="5" y="7"/>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4" name="Freeform 37"/>
                <p:cNvSpPr>
                  <a:spLocks noEditPoints="1"/>
                </p:cNvSpPr>
                <p:nvPr/>
              </p:nvSpPr>
              <p:spPr bwMode="auto">
                <a:xfrm>
                  <a:off x="-241301" y="5127266"/>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0 h 97"/>
                    <a:gd name="T12" fmla="*/ 29 w 347"/>
                    <a:gd name="T13" fmla="*/ 21 h 97"/>
                    <a:gd name="T14" fmla="*/ 26 w 347"/>
                    <a:gd name="T15" fmla="*/ 23 h 97"/>
                    <a:gd name="T16" fmla="*/ 23 w 347"/>
                    <a:gd name="T17" fmla="*/ 27 h 97"/>
                    <a:gd name="T18" fmla="*/ 22 w 347"/>
                    <a:gd name="T19" fmla="*/ 30 h 97"/>
                    <a:gd name="T20" fmla="*/ 23 w 347"/>
                    <a:gd name="T21" fmla="*/ 35 h 97"/>
                    <a:gd name="T22" fmla="*/ 26 w 347"/>
                    <a:gd name="T23" fmla="*/ 40 h 97"/>
                    <a:gd name="T24" fmla="*/ 29 w 347"/>
                    <a:gd name="T25" fmla="*/ 41 h 97"/>
                    <a:gd name="T26" fmla="*/ 34 w 347"/>
                    <a:gd name="T27" fmla="*/ 43 h 97"/>
                    <a:gd name="T28" fmla="*/ 38 w 347"/>
                    <a:gd name="T29" fmla="*/ 41 h 97"/>
                    <a:gd name="T30" fmla="*/ 41 w 347"/>
                    <a:gd name="T31" fmla="*/ 40 h 97"/>
                    <a:gd name="T32" fmla="*/ 44 w 347"/>
                    <a:gd name="T33" fmla="*/ 35 h 97"/>
                    <a:gd name="T34" fmla="*/ 44 w 347"/>
                    <a:gd name="T35" fmla="*/ 30 h 97"/>
                    <a:gd name="T36" fmla="*/ 44 w 347"/>
                    <a:gd name="T37" fmla="*/ 27 h 97"/>
                    <a:gd name="T38" fmla="*/ 41 w 347"/>
                    <a:gd name="T39" fmla="*/ 23 h 97"/>
                    <a:gd name="T40" fmla="*/ 38 w 347"/>
                    <a:gd name="T41" fmla="*/ 21 h 97"/>
                    <a:gd name="T42" fmla="*/ 34 w 347"/>
                    <a:gd name="T43" fmla="*/ 20 h 97"/>
                    <a:gd name="T44" fmla="*/ 19 w 347"/>
                    <a:gd name="T45" fmla="*/ 0 h 97"/>
                    <a:gd name="T46" fmla="*/ 329 w 347"/>
                    <a:gd name="T47" fmla="*/ 0 h 97"/>
                    <a:gd name="T48" fmla="*/ 335 w 347"/>
                    <a:gd name="T49" fmla="*/ 0 h 97"/>
                    <a:gd name="T50" fmla="*/ 339 w 347"/>
                    <a:gd name="T51" fmla="*/ 3 h 97"/>
                    <a:gd name="T52" fmla="*/ 344 w 347"/>
                    <a:gd name="T53" fmla="*/ 6 h 97"/>
                    <a:gd name="T54" fmla="*/ 347 w 347"/>
                    <a:gd name="T55" fmla="*/ 12 h 97"/>
                    <a:gd name="T56" fmla="*/ 347 w 347"/>
                    <a:gd name="T57" fmla="*/ 18 h 97"/>
                    <a:gd name="T58" fmla="*/ 347 w 347"/>
                    <a:gd name="T59" fmla="*/ 79 h 97"/>
                    <a:gd name="T60" fmla="*/ 347 w 347"/>
                    <a:gd name="T61" fmla="*/ 85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5 h 97"/>
                    <a:gd name="T80" fmla="*/ 0 w 347"/>
                    <a:gd name="T81" fmla="*/ 79 h 97"/>
                    <a:gd name="T82" fmla="*/ 0 w 347"/>
                    <a:gd name="T83" fmla="*/ 18 h 97"/>
                    <a:gd name="T84" fmla="*/ 2 w 347"/>
                    <a:gd name="T85" fmla="*/ 12 h 97"/>
                    <a:gd name="T86" fmla="*/ 5 w 347"/>
                    <a:gd name="T87" fmla="*/ 6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0"/>
                      </a:moveTo>
                      <a:lnTo>
                        <a:pt x="29" y="21"/>
                      </a:lnTo>
                      <a:lnTo>
                        <a:pt x="26" y="23"/>
                      </a:lnTo>
                      <a:lnTo>
                        <a:pt x="23" y="27"/>
                      </a:lnTo>
                      <a:lnTo>
                        <a:pt x="22" y="30"/>
                      </a:lnTo>
                      <a:lnTo>
                        <a:pt x="23" y="35"/>
                      </a:lnTo>
                      <a:lnTo>
                        <a:pt x="26" y="40"/>
                      </a:lnTo>
                      <a:lnTo>
                        <a:pt x="29" y="41"/>
                      </a:lnTo>
                      <a:lnTo>
                        <a:pt x="34" y="43"/>
                      </a:lnTo>
                      <a:lnTo>
                        <a:pt x="38" y="41"/>
                      </a:lnTo>
                      <a:lnTo>
                        <a:pt x="41" y="40"/>
                      </a:lnTo>
                      <a:lnTo>
                        <a:pt x="44" y="35"/>
                      </a:lnTo>
                      <a:lnTo>
                        <a:pt x="44" y="30"/>
                      </a:lnTo>
                      <a:lnTo>
                        <a:pt x="44" y="27"/>
                      </a:lnTo>
                      <a:lnTo>
                        <a:pt x="41" y="23"/>
                      </a:lnTo>
                      <a:lnTo>
                        <a:pt x="38" y="21"/>
                      </a:lnTo>
                      <a:lnTo>
                        <a:pt x="34" y="20"/>
                      </a:lnTo>
                      <a:close/>
                      <a:moveTo>
                        <a:pt x="19" y="0"/>
                      </a:moveTo>
                      <a:lnTo>
                        <a:pt x="329" y="0"/>
                      </a:lnTo>
                      <a:lnTo>
                        <a:pt x="335" y="0"/>
                      </a:lnTo>
                      <a:lnTo>
                        <a:pt x="339" y="3"/>
                      </a:lnTo>
                      <a:lnTo>
                        <a:pt x="344" y="6"/>
                      </a:lnTo>
                      <a:lnTo>
                        <a:pt x="347" y="12"/>
                      </a:lnTo>
                      <a:lnTo>
                        <a:pt x="347" y="18"/>
                      </a:lnTo>
                      <a:lnTo>
                        <a:pt x="347" y="79"/>
                      </a:lnTo>
                      <a:lnTo>
                        <a:pt x="347" y="85"/>
                      </a:lnTo>
                      <a:lnTo>
                        <a:pt x="344" y="89"/>
                      </a:lnTo>
                      <a:lnTo>
                        <a:pt x="339" y="94"/>
                      </a:lnTo>
                      <a:lnTo>
                        <a:pt x="335" y="95"/>
                      </a:lnTo>
                      <a:lnTo>
                        <a:pt x="329" y="97"/>
                      </a:lnTo>
                      <a:lnTo>
                        <a:pt x="19" y="97"/>
                      </a:lnTo>
                      <a:lnTo>
                        <a:pt x="12" y="95"/>
                      </a:lnTo>
                      <a:lnTo>
                        <a:pt x="8" y="94"/>
                      </a:lnTo>
                      <a:lnTo>
                        <a:pt x="5" y="89"/>
                      </a:lnTo>
                      <a:lnTo>
                        <a:pt x="2" y="85"/>
                      </a:lnTo>
                      <a:lnTo>
                        <a:pt x="0" y="79"/>
                      </a:lnTo>
                      <a:lnTo>
                        <a:pt x="0" y="18"/>
                      </a:lnTo>
                      <a:lnTo>
                        <a:pt x="2" y="12"/>
                      </a:lnTo>
                      <a:lnTo>
                        <a:pt x="5" y="6"/>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5" name="Freeform 38"/>
                <p:cNvSpPr>
                  <a:spLocks/>
                </p:cNvSpPr>
                <p:nvPr/>
              </p:nvSpPr>
              <p:spPr bwMode="auto">
                <a:xfrm>
                  <a:off x="-233363" y="5298716"/>
                  <a:ext cx="538163" cy="179388"/>
                </a:xfrm>
                <a:custGeom>
                  <a:avLst/>
                  <a:gdLst>
                    <a:gd name="T0" fmla="*/ 148 w 339"/>
                    <a:gd name="T1" fmla="*/ 0 h 113"/>
                    <a:gd name="T2" fmla="*/ 189 w 339"/>
                    <a:gd name="T3" fmla="*/ 0 h 113"/>
                    <a:gd name="T4" fmla="*/ 189 w 339"/>
                    <a:gd name="T5" fmla="*/ 48 h 113"/>
                    <a:gd name="T6" fmla="*/ 222 w 339"/>
                    <a:gd name="T7" fmla="*/ 48 h 113"/>
                    <a:gd name="T8" fmla="*/ 222 w 339"/>
                    <a:gd name="T9" fmla="*/ 60 h 113"/>
                    <a:gd name="T10" fmla="*/ 339 w 339"/>
                    <a:gd name="T11" fmla="*/ 60 h 113"/>
                    <a:gd name="T12" fmla="*/ 339 w 339"/>
                    <a:gd name="T13" fmla="*/ 101 h 113"/>
                    <a:gd name="T14" fmla="*/ 222 w 339"/>
                    <a:gd name="T15" fmla="*/ 101 h 113"/>
                    <a:gd name="T16" fmla="*/ 222 w 339"/>
                    <a:gd name="T17" fmla="*/ 113 h 113"/>
                    <a:gd name="T18" fmla="*/ 115 w 339"/>
                    <a:gd name="T19" fmla="*/ 113 h 113"/>
                    <a:gd name="T20" fmla="*/ 115 w 339"/>
                    <a:gd name="T21" fmla="*/ 101 h 113"/>
                    <a:gd name="T22" fmla="*/ 0 w 339"/>
                    <a:gd name="T23" fmla="*/ 101 h 113"/>
                    <a:gd name="T24" fmla="*/ 0 w 339"/>
                    <a:gd name="T25" fmla="*/ 60 h 113"/>
                    <a:gd name="T26" fmla="*/ 115 w 339"/>
                    <a:gd name="T27" fmla="*/ 60 h 113"/>
                    <a:gd name="T28" fmla="*/ 115 w 339"/>
                    <a:gd name="T29" fmla="*/ 48 h 113"/>
                    <a:gd name="T30" fmla="*/ 148 w 339"/>
                    <a:gd name="T31" fmla="*/ 48 h 113"/>
                    <a:gd name="T32" fmla="*/ 148 w 339"/>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113">
                      <a:moveTo>
                        <a:pt x="148" y="0"/>
                      </a:moveTo>
                      <a:lnTo>
                        <a:pt x="189" y="0"/>
                      </a:lnTo>
                      <a:lnTo>
                        <a:pt x="189" y="48"/>
                      </a:lnTo>
                      <a:lnTo>
                        <a:pt x="222" y="48"/>
                      </a:lnTo>
                      <a:lnTo>
                        <a:pt x="222" y="60"/>
                      </a:lnTo>
                      <a:lnTo>
                        <a:pt x="339" y="60"/>
                      </a:lnTo>
                      <a:lnTo>
                        <a:pt x="339" y="101"/>
                      </a:lnTo>
                      <a:lnTo>
                        <a:pt x="222" y="101"/>
                      </a:lnTo>
                      <a:lnTo>
                        <a:pt x="222" y="113"/>
                      </a:lnTo>
                      <a:lnTo>
                        <a:pt x="115" y="113"/>
                      </a:lnTo>
                      <a:lnTo>
                        <a:pt x="115" y="101"/>
                      </a:lnTo>
                      <a:lnTo>
                        <a:pt x="0" y="101"/>
                      </a:lnTo>
                      <a:lnTo>
                        <a:pt x="0" y="60"/>
                      </a:lnTo>
                      <a:lnTo>
                        <a:pt x="115" y="60"/>
                      </a:lnTo>
                      <a:lnTo>
                        <a:pt x="115" y="48"/>
                      </a:lnTo>
                      <a:lnTo>
                        <a:pt x="148" y="48"/>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sp>
          <p:nvSpPr>
            <p:cNvPr id="136" name="TextBox 135"/>
            <p:cNvSpPr txBox="1"/>
            <p:nvPr/>
          </p:nvSpPr>
          <p:spPr>
            <a:xfrm>
              <a:off x="1545739" y="5227983"/>
              <a:ext cx="1300356" cy="338554"/>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Collect Data</a:t>
              </a:r>
            </a:p>
          </p:txBody>
        </p:sp>
      </p:grpSp>
      <p:grpSp>
        <p:nvGrpSpPr>
          <p:cNvPr id="3" name="Group 2"/>
          <p:cNvGrpSpPr/>
          <p:nvPr/>
        </p:nvGrpSpPr>
        <p:grpSpPr>
          <a:xfrm>
            <a:off x="3071926" y="3673721"/>
            <a:ext cx="1524000" cy="1834201"/>
            <a:chOff x="3070338" y="3673720"/>
            <a:chExt cx="1524000" cy="1834201"/>
          </a:xfrm>
        </p:grpSpPr>
        <p:sp>
          <p:nvSpPr>
            <p:cNvPr id="61" name="Rounded Rectangle 60"/>
            <p:cNvSpPr/>
            <p:nvPr/>
          </p:nvSpPr>
          <p:spPr>
            <a:xfrm>
              <a:off x="3070338" y="3673720"/>
              <a:ext cx="1524000" cy="1834201"/>
            </a:xfrm>
            <a:prstGeom prst="roundRect">
              <a:avLst>
                <a:gd name="adj" fmla="val 52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6" name="Group 105"/>
            <p:cNvGrpSpPr/>
            <p:nvPr/>
          </p:nvGrpSpPr>
          <p:grpSpPr>
            <a:xfrm>
              <a:off x="3570003" y="4053636"/>
              <a:ext cx="524670" cy="539326"/>
              <a:chOff x="4422776" y="1452563"/>
              <a:chExt cx="1136650" cy="1168400"/>
            </a:xfrm>
            <a:solidFill>
              <a:schemeClr val="bg1"/>
            </a:solidFill>
          </p:grpSpPr>
          <p:sp>
            <p:nvSpPr>
              <p:cNvPr id="107" name="Freeform 12"/>
              <p:cNvSpPr>
                <a:spLocks noEditPoints="1"/>
              </p:cNvSpPr>
              <p:nvPr/>
            </p:nvSpPr>
            <p:spPr bwMode="auto">
              <a:xfrm>
                <a:off x="4714876" y="1808163"/>
                <a:ext cx="563563" cy="561975"/>
              </a:xfrm>
              <a:custGeom>
                <a:avLst/>
                <a:gdLst>
                  <a:gd name="T0" fmla="*/ 294 w 709"/>
                  <a:gd name="T1" fmla="*/ 124 h 707"/>
                  <a:gd name="T2" fmla="*/ 209 w 709"/>
                  <a:gd name="T3" fmla="*/ 164 h 707"/>
                  <a:gd name="T4" fmla="*/ 148 w 709"/>
                  <a:gd name="T5" fmla="*/ 236 h 707"/>
                  <a:gd name="T6" fmla="*/ 119 w 709"/>
                  <a:gd name="T7" fmla="*/ 322 h 707"/>
                  <a:gd name="T8" fmla="*/ 125 w 709"/>
                  <a:gd name="T9" fmla="*/ 414 h 707"/>
                  <a:gd name="T10" fmla="*/ 167 w 709"/>
                  <a:gd name="T11" fmla="*/ 498 h 707"/>
                  <a:gd name="T12" fmla="*/ 237 w 709"/>
                  <a:gd name="T13" fmla="*/ 560 h 707"/>
                  <a:gd name="T14" fmla="*/ 323 w 709"/>
                  <a:gd name="T15" fmla="*/ 588 h 707"/>
                  <a:gd name="T16" fmla="*/ 415 w 709"/>
                  <a:gd name="T17" fmla="*/ 582 h 707"/>
                  <a:gd name="T18" fmla="*/ 499 w 709"/>
                  <a:gd name="T19" fmla="*/ 542 h 707"/>
                  <a:gd name="T20" fmla="*/ 562 w 709"/>
                  <a:gd name="T21" fmla="*/ 471 h 707"/>
                  <a:gd name="T22" fmla="*/ 591 w 709"/>
                  <a:gd name="T23" fmla="*/ 384 h 707"/>
                  <a:gd name="T24" fmla="*/ 586 w 709"/>
                  <a:gd name="T25" fmla="*/ 293 h 707"/>
                  <a:gd name="T26" fmla="*/ 543 w 709"/>
                  <a:gd name="T27" fmla="*/ 208 h 707"/>
                  <a:gd name="T28" fmla="*/ 472 w 709"/>
                  <a:gd name="T29" fmla="*/ 146 h 707"/>
                  <a:gd name="T30" fmla="*/ 385 w 709"/>
                  <a:gd name="T31" fmla="*/ 117 h 707"/>
                  <a:gd name="T32" fmla="*/ 347 w 709"/>
                  <a:gd name="T33" fmla="*/ 0 h 707"/>
                  <a:gd name="T34" fmla="*/ 453 w 709"/>
                  <a:gd name="T35" fmla="*/ 14 h 707"/>
                  <a:gd name="T36" fmla="*/ 553 w 709"/>
                  <a:gd name="T37" fmla="*/ 60 h 707"/>
                  <a:gd name="T38" fmla="*/ 635 w 709"/>
                  <a:gd name="T39" fmla="*/ 137 h 707"/>
                  <a:gd name="T40" fmla="*/ 688 w 709"/>
                  <a:gd name="T41" fmla="*/ 238 h 707"/>
                  <a:gd name="T42" fmla="*/ 709 w 709"/>
                  <a:gd name="T43" fmla="*/ 344 h 707"/>
                  <a:gd name="T44" fmla="*/ 694 w 709"/>
                  <a:gd name="T45" fmla="*/ 452 h 707"/>
                  <a:gd name="T46" fmla="*/ 648 w 709"/>
                  <a:gd name="T47" fmla="*/ 551 h 707"/>
                  <a:gd name="T48" fmla="*/ 571 w 709"/>
                  <a:gd name="T49" fmla="*/ 634 h 707"/>
                  <a:gd name="T50" fmla="*/ 470 w 709"/>
                  <a:gd name="T51" fmla="*/ 687 h 707"/>
                  <a:gd name="T52" fmla="*/ 363 w 709"/>
                  <a:gd name="T53" fmla="*/ 707 h 707"/>
                  <a:gd name="T54" fmla="*/ 255 w 709"/>
                  <a:gd name="T55" fmla="*/ 692 h 707"/>
                  <a:gd name="T56" fmla="*/ 156 w 709"/>
                  <a:gd name="T57" fmla="*/ 646 h 707"/>
                  <a:gd name="T58" fmla="*/ 73 w 709"/>
                  <a:gd name="T59" fmla="*/ 568 h 707"/>
                  <a:gd name="T60" fmla="*/ 20 w 709"/>
                  <a:gd name="T61" fmla="*/ 469 h 707"/>
                  <a:gd name="T62" fmla="*/ 0 w 709"/>
                  <a:gd name="T63" fmla="*/ 361 h 707"/>
                  <a:gd name="T64" fmla="*/ 14 w 709"/>
                  <a:gd name="T65" fmla="*/ 254 h 707"/>
                  <a:gd name="T66" fmla="*/ 60 w 709"/>
                  <a:gd name="T67" fmla="*/ 155 h 707"/>
                  <a:gd name="T68" fmla="*/ 139 w 709"/>
                  <a:gd name="T69" fmla="*/ 73 h 707"/>
                  <a:gd name="T70" fmla="*/ 238 w 709"/>
                  <a:gd name="T71" fmla="*/ 20 h 707"/>
                  <a:gd name="T72" fmla="*/ 347 w 709"/>
                  <a:gd name="T73"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7">
                    <a:moveTo>
                      <a:pt x="339" y="117"/>
                    </a:moveTo>
                    <a:lnTo>
                      <a:pt x="294" y="124"/>
                    </a:lnTo>
                    <a:lnTo>
                      <a:pt x="251" y="139"/>
                    </a:lnTo>
                    <a:lnTo>
                      <a:pt x="209" y="164"/>
                    </a:lnTo>
                    <a:lnTo>
                      <a:pt x="174" y="197"/>
                    </a:lnTo>
                    <a:lnTo>
                      <a:pt x="148" y="236"/>
                    </a:lnTo>
                    <a:lnTo>
                      <a:pt x="128" y="278"/>
                    </a:lnTo>
                    <a:lnTo>
                      <a:pt x="119" y="322"/>
                    </a:lnTo>
                    <a:lnTo>
                      <a:pt x="117" y="368"/>
                    </a:lnTo>
                    <a:lnTo>
                      <a:pt x="125" y="414"/>
                    </a:lnTo>
                    <a:lnTo>
                      <a:pt x="141" y="456"/>
                    </a:lnTo>
                    <a:lnTo>
                      <a:pt x="167" y="498"/>
                    </a:lnTo>
                    <a:lnTo>
                      <a:pt x="198" y="533"/>
                    </a:lnTo>
                    <a:lnTo>
                      <a:pt x="237" y="560"/>
                    </a:lnTo>
                    <a:lnTo>
                      <a:pt x="279" y="579"/>
                    </a:lnTo>
                    <a:lnTo>
                      <a:pt x="323" y="588"/>
                    </a:lnTo>
                    <a:lnTo>
                      <a:pt x="369" y="590"/>
                    </a:lnTo>
                    <a:lnTo>
                      <a:pt x="415" y="582"/>
                    </a:lnTo>
                    <a:lnTo>
                      <a:pt x="459" y="566"/>
                    </a:lnTo>
                    <a:lnTo>
                      <a:pt x="499" y="542"/>
                    </a:lnTo>
                    <a:lnTo>
                      <a:pt x="534" y="509"/>
                    </a:lnTo>
                    <a:lnTo>
                      <a:pt x="562" y="471"/>
                    </a:lnTo>
                    <a:lnTo>
                      <a:pt x="580" y="428"/>
                    </a:lnTo>
                    <a:lnTo>
                      <a:pt x="591" y="384"/>
                    </a:lnTo>
                    <a:lnTo>
                      <a:pt x="593" y="339"/>
                    </a:lnTo>
                    <a:lnTo>
                      <a:pt x="586" y="293"/>
                    </a:lnTo>
                    <a:lnTo>
                      <a:pt x="569" y="249"/>
                    </a:lnTo>
                    <a:lnTo>
                      <a:pt x="543" y="208"/>
                    </a:lnTo>
                    <a:lnTo>
                      <a:pt x="510" y="174"/>
                    </a:lnTo>
                    <a:lnTo>
                      <a:pt x="472" y="146"/>
                    </a:lnTo>
                    <a:lnTo>
                      <a:pt x="429" y="128"/>
                    </a:lnTo>
                    <a:lnTo>
                      <a:pt x="385" y="117"/>
                    </a:lnTo>
                    <a:lnTo>
                      <a:pt x="339" y="117"/>
                    </a:lnTo>
                    <a:close/>
                    <a:moveTo>
                      <a:pt x="347" y="0"/>
                    </a:moveTo>
                    <a:lnTo>
                      <a:pt x="400" y="3"/>
                    </a:lnTo>
                    <a:lnTo>
                      <a:pt x="453" y="14"/>
                    </a:lnTo>
                    <a:lnTo>
                      <a:pt x="505" y="32"/>
                    </a:lnTo>
                    <a:lnTo>
                      <a:pt x="553" y="60"/>
                    </a:lnTo>
                    <a:lnTo>
                      <a:pt x="597" y="95"/>
                    </a:lnTo>
                    <a:lnTo>
                      <a:pt x="635" y="137"/>
                    </a:lnTo>
                    <a:lnTo>
                      <a:pt x="666" y="186"/>
                    </a:lnTo>
                    <a:lnTo>
                      <a:pt x="688" y="238"/>
                    </a:lnTo>
                    <a:lnTo>
                      <a:pt x="703" y="291"/>
                    </a:lnTo>
                    <a:lnTo>
                      <a:pt x="709" y="344"/>
                    </a:lnTo>
                    <a:lnTo>
                      <a:pt x="705" y="399"/>
                    </a:lnTo>
                    <a:lnTo>
                      <a:pt x="694" y="452"/>
                    </a:lnTo>
                    <a:lnTo>
                      <a:pt x="676" y="503"/>
                    </a:lnTo>
                    <a:lnTo>
                      <a:pt x="648" y="551"/>
                    </a:lnTo>
                    <a:lnTo>
                      <a:pt x="613" y="595"/>
                    </a:lnTo>
                    <a:lnTo>
                      <a:pt x="571" y="634"/>
                    </a:lnTo>
                    <a:lnTo>
                      <a:pt x="521" y="665"/>
                    </a:lnTo>
                    <a:lnTo>
                      <a:pt x="470" y="687"/>
                    </a:lnTo>
                    <a:lnTo>
                      <a:pt x="417" y="701"/>
                    </a:lnTo>
                    <a:lnTo>
                      <a:pt x="363" y="707"/>
                    </a:lnTo>
                    <a:lnTo>
                      <a:pt x="308" y="703"/>
                    </a:lnTo>
                    <a:lnTo>
                      <a:pt x="255" y="692"/>
                    </a:lnTo>
                    <a:lnTo>
                      <a:pt x="204" y="672"/>
                    </a:lnTo>
                    <a:lnTo>
                      <a:pt x="156" y="646"/>
                    </a:lnTo>
                    <a:lnTo>
                      <a:pt x="112" y="612"/>
                    </a:lnTo>
                    <a:lnTo>
                      <a:pt x="73" y="568"/>
                    </a:lnTo>
                    <a:lnTo>
                      <a:pt x="42" y="520"/>
                    </a:lnTo>
                    <a:lnTo>
                      <a:pt x="20" y="469"/>
                    </a:lnTo>
                    <a:lnTo>
                      <a:pt x="5" y="416"/>
                    </a:lnTo>
                    <a:lnTo>
                      <a:pt x="0" y="361"/>
                    </a:lnTo>
                    <a:lnTo>
                      <a:pt x="3" y="307"/>
                    </a:lnTo>
                    <a:lnTo>
                      <a:pt x="14" y="254"/>
                    </a:lnTo>
                    <a:lnTo>
                      <a:pt x="35" y="203"/>
                    </a:lnTo>
                    <a:lnTo>
                      <a:pt x="60" y="155"/>
                    </a:lnTo>
                    <a:lnTo>
                      <a:pt x="97" y="111"/>
                    </a:lnTo>
                    <a:lnTo>
                      <a:pt x="139" y="73"/>
                    </a:lnTo>
                    <a:lnTo>
                      <a:pt x="187" y="42"/>
                    </a:lnTo>
                    <a:lnTo>
                      <a:pt x="238" y="20"/>
                    </a:lnTo>
                    <a:lnTo>
                      <a:pt x="292" y="5"/>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8" name="Freeform 13"/>
              <p:cNvSpPr>
                <a:spLocks/>
              </p:cNvSpPr>
              <p:nvPr/>
            </p:nvSpPr>
            <p:spPr bwMode="auto">
              <a:xfrm>
                <a:off x="5165726" y="2325688"/>
                <a:ext cx="255588" cy="295275"/>
              </a:xfrm>
              <a:custGeom>
                <a:avLst/>
                <a:gdLst>
                  <a:gd name="T0" fmla="*/ 83 w 322"/>
                  <a:gd name="T1" fmla="*/ 0 h 372"/>
                  <a:gd name="T2" fmla="*/ 101 w 322"/>
                  <a:gd name="T3" fmla="*/ 5 h 372"/>
                  <a:gd name="T4" fmla="*/ 114 w 322"/>
                  <a:gd name="T5" fmla="*/ 16 h 372"/>
                  <a:gd name="T6" fmla="*/ 312 w 322"/>
                  <a:gd name="T7" fmla="*/ 273 h 372"/>
                  <a:gd name="T8" fmla="*/ 320 w 322"/>
                  <a:gd name="T9" fmla="*/ 291 h 372"/>
                  <a:gd name="T10" fmla="*/ 322 w 322"/>
                  <a:gd name="T11" fmla="*/ 310 h 372"/>
                  <a:gd name="T12" fmla="*/ 316 w 322"/>
                  <a:gd name="T13" fmla="*/ 326 h 372"/>
                  <a:gd name="T14" fmla="*/ 303 w 322"/>
                  <a:gd name="T15" fmla="*/ 341 h 372"/>
                  <a:gd name="T16" fmla="*/ 274 w 322"/>
                  <a:gd name="T17" fmla="*/ 363 h 372"/>
                  <a:gd name="T18" fmla="*/ 257 w 322"/>
                  <a:gd name="T19" fmla="*/ 372 h 372"/>
                  <a:gd name="T20" fmla="*/ 239 w 322"/>
                  <a:gd name="T21" fmla="*/ 372 h 372"/>
                  <a:gd name="T22" fmla="*/ 221 w 322"/>
                  <a:gd name="T23" fmla="*/ 366 h 372"/>
                  <a:gd name="T24" fmla="*/ 208 w 322"/>
                  <a:gd name="T25" fmla="*/ 354 h 372"/>
                  <a:gd name="T26" fmla="*/ 9 w 322"/>
                  <a:gd name="T27" fmla="*/ 97 h 372"/>
                  <a:gd name="T28" fmla="*/ 2 w 322"/>
                  <a:gd name="T29" fmla="*/ 81 h 372"/>
                  <a:gd name="T30" fmla="*/ 0 w 322"/>
                  <a:gd name="T31" fmla="*/ 62 h 372"/>
                  <a:gd name="T32" fmla="*/ 6 w 322"/>
                  <a:gd name="T33" fmla="*/ 46 h 372"/>
                  <a:gd name="T34" fmla="*/ 19 w 322"/>
                  <a:gd name="T35" fmla="*/ 31 h 372"/>
                  <a:gd name="T36" fmla="*/ 48 w 322"/>
                  <a:gd name="T37" fmla="*/ 9 h 372"/>
                  <a:gd name="T38" fmla="*/ 64 w 322"/>
                  <a:gd name="T39" fmla="*/ 0 h 372"/>
                  <a:gd name="T40" fmla="*/ 83 w 322"/>
                  <a:gd name="T4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372">
                    <a:moveTo>
                      <a:pt x="83" y="0"/>
                    </a:moveTo>
                    <a:lnTo>
                      <a:pt x="101" y="5"/>
                    </a:lnTo>
                    <a:lnTo>
                      <a:pt x="114" y="16"/>
                    </a:lnTo>
                    <a:lnTo>
                      <a:pt x="312" y="273"/>
                    </a:lnTo>
                    <a:lnTo>
                      <a:pt x="320" y="291"/>
                    </a:lnTo>
                    <a:lnTo>
                      <a:pt x="322" y="310"/>
                    </a:lnTo>
                    <a:lnTo>
                      <a:pt x="316" y="326"/>
                    </a:lnTo>
                    <a:lnTo>
                      <a:pt x="303" y="341"/>
                    </a:lnTo>
                    <a:lnTo>
                      <a:pt x="274" y="363"/>
                    </a:lnTo>
                    <a:lnTo>
                      <a:pt x="257" y="372"/>
                    </a:lnTo>
                    <a:lnTo>
                      <a:pt x="239" y="372"/>
                    </a:lnTo>
                    <a:lnTo>
                      <a:pt x="221" y="366"/>
                    </a:lnTo>
                    <a:lnTo>
                      <a:pt x="208" y="354"/>
                    </a:lnTo>
                    <a:lnTo>
                      <a:pt x="9" y="97"/>
                    </a:lnTo>
                    <a:lnTo>
                      <a:pt x="2" y="81"/>
                    </a:lnTo>
                    <a:lnTo>
                      <a:pt x="0" y="62"/>
                    </a:lnTo>
                    <a:lnTo>
                      <a:pt x="6" y="46"/>
                    </a:lnTo>
                    <a:lnTo>
                      <a:pt x="19" y="31"/>
                    </a:lnTo>
                    <a:lnTo>
                      <a:pt x="48" y="9"/>
                    </a:lnTo>
                    <a:lnTo>
                      <a:pt x="64" y="0"/>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9" name="Freeform 14"/>
              <p:cNvSpPr>
                <a:spLocks/>
              </p:cNvSpPr>
              <p:nvPr/>
            </p:nvSpPr>
            <p:spPr bwMode="auto">
              <a:xfrm>
                <a:off x="4422776" y="1452563"/>
                <a:ext cx="1136650" cy="668338"/>
              </a:xfrm>
              <a:custGeom>
                <a:avLst/>
                <a:gdLst>
                  <a:gd name="T0" fmla="*/ 672 w 1432"/>
                  <a:gd name="T1" fmla="*/ 6 h 844"/>
                  <a:gd name="T2" fmla="*/ 780 w 1432"/>
                  <a:gd name="T3" fmla="*/ 43 h 844"/>
                  <a:gd name="T4" fmla="*/ 833 w 1432"/>
                  <a:gd name="T5" fmla="*/ 76 h 844"/>
                  <a:gd name="T6" fmla="*/ 846 w 1432"/>
                  <a:gd name="T7" fmla="*/ 79 h 844"/>
                  <a:gd name="T8" fmla="*/ 918 w 1432"/>
                  <a:gd name="T9" fmla="*/ 81 h 844"/>
                  <a:gd name="T10" fmla="*/ 1011 w 1432"/>
                  <a:gd name="T11" fmla="*/ 112 h 844"/>
                  <a:gd name="T12" fmla="*/ 1090 w 1432"/>
                  <a:gd name="T13" fmla="*/ 171 h 844"/>
                  <a:gd name="T14" fmla="*/ 1127 w 1432"/>
                  <a:gd name="T15" fmla="*/ 213 h 844"/>
                  <a:gd name="T16" fmla="*/ 1142 w 1432"/>
                  <a:gd name="T17" fmla="*/ 219 h 844"/>
                  <a:gd name="T18" fmla="*/ 1245 w 1432"/>
                  <a:gd name="T19" fmla="*/ 244 h 844"/>
                  <a:gd name="T20" fmla="*/ 1329 w 1432"/>
                  <a:gd name="T21" fmla="*/ 299 h 844"/>
                  <a:gd name="T22" fmla="*/ 1394 w 1432"/>
                  <a:gd name="T23" fmla="*/ 380 h 844"/>
                  <a:gd name="T24" fmla="*/ 1428 w 1432"/>
                  <a:gd name="T25" fmla="*/ 477 h 844"/>
                  <a:gd name="T26" fmla="*/ 1428 w 1432"/>
                  <a:gd name="T27" fmla="*/ 585 h 844"/>
                  <a:gd name="T28" fmla="*/ 1394 w 1432"/>
                  <a:gd name="T29" fmla="*/ 684 h 844"/>
                  <a:gd name="T30" fmla="*/ 1329 w 1432"/>
                  <a:gd name="T31" fmla="*/ 763 h 844"/>
                  <a:gd name="T32" fmla="*/ 1241 w 1432"/>
                  <a:gd name="T33" fmla="*/ 818 h 844"/>
                  <a:gd name="T34" fmla="*/ 1138 w 1432"/>
                  <a:gd name="T35" fmla="*/ 844 h 844"/>
                  <a:gd name="T36" fmla="*/ 1131 w 1432"/>
                  <a:gd name="T37" fmla="*/ 719 h 844"/>
                  <a:gd name="T38" fmla="*/ 1210 w 1432"/>
                  <a:gd name="T39" fmla="*/ 697 h 844"/>
                  <a:gd name="T40" fmla="*/ 1270 w 1432"/>
                  <a:gd name="T41" fmla="*/ 646 h 844"/>
                  <a:gd name="T42" fmla="*/ 1305 w 1432"/>
                  <a:gd name="T43" fmla="*/ 572 h 844"/>
                  <a:gd name="T44" fmla="*/ 1304 w 1432"/>
                  <a:gd name="T45" fmla="*/ 488 h 844"/>
                  <a:gd name="T46" fmla="*/ 1267 w 1432"/>
                  <a:gd name="T47" fmla="*/ 413 h 844"/>
                  <a:gd name="T48" fmla="*/ 1203 w 1432"/>
                  <a:gd name="T49" fmla="*/ 362 h 844"/>
                  <a:gd name="T50" fmla="*/ 1120 w 1432"/>
                  <a:gd name="T51" fmla="*/ 341 h 844"/>
                  <a:gd name="T52" fmla="*/ 1081 w 1432"/>
                  <a:gd name="T53" fmla="*/ 341 h 844"/>
                  <a:gd name="T54" fmla="*/ 1050 w 1432"/>
                  <a:gd name="T55" fmla="*/ 323 h 844"/>
                  <a:gd name="T56" fmla="*/ 1015 w 1432"/>
                  <a:gd name="T57" fmla="*/ 272 h 844"/>
                  <a:gd name="T58" fmla="*/ 951 w 1432"/>
                  <a:gd name="T59" fmla="*/ 220 h 844"/>
                  <a:gd name="T60" fmla="*/ 868 w 1432"/>
                  <a:gd name="T61" fmla="*/ 200 h 844"/>
                  <a:gd name="T62" fmla="*/ 809 w 1432"/>
                  <a:gd name="T63" fmla="*/ 206 h 844"/>
                  <a:gd name="T64" fmla="*/ 775 w 1432"/>
                  <a:gd name="T65" fmla="*/ 189 h 844"/>
                  <a:gd name="T66" fmla="*/ 701 w 1432"/>
                  <a:gd name="T67" fmla="*/ 140 h 844"/>
                  <a:gd name="T68" fmla="*/ 615 w 1432"/>
                  <a:gd name="T69" fmla="*/ 123 h 844"/>
                  <a:gd name="T70" fmla="*/ 528 w 1432"/>
                  <a:gd name="T71" fmla="*/ 140 h 844"/>
                  <a:gd name="T72" fmla="*/ 459 w 1432"/>
                  <a:gd name="T73" fmla="*/ 186 h 844"/>
                  <a:gd name="T74" fmla="*/ 407 w 1432"/>
                  <a:gd name="T75" fmla="*/ 255 h 844"/>
                  <a:gd name="T76" fmla="*/ 383 w 1432"/>
                  <a:gd name="T77" fmla="*/ 316 h 844"/>
                  <a:gd name="T78" fmla="*/ 350 w 1432"/>
                  <a:gd name="T79" fmla="*/ 340 h 844"/>
                  <a:gd name="T80" fmla="*/ 314 w 1432"/>
                  <a:gd name="T81" fmla="*/ 341 h 844"/>
                  <a:gd name="T82" fmla="*/ 229 w 1432"/>
                  <a:gd name="T83" fmla="*/ 362 h 844"/>
                  <a:gd name="T84" fmla="*/ 165 w 1432"/>
                  <a:gd name="T85" fmla="*/ 413 h 844"/>
                  <a:gd name="T86" fmla="*/ 128 w 1432"/>
                  <a:gd name="T87" fmla="*/ 488 h 844"/>
                  <a:gd name="T88" fmla="*/ 128 w 1432"/>
                  <a:gd name="T89" fmla="*/ 572 h 844"/>
                  <a:gd name="T90" fmla="*/ 163 w 1432"/>
                  <a:gd name="T91" fmla="*/ 646 h 844"/>
                  <a:gd name="T92" fmla="*/ 224 w 1432"/>
                  <a:gd name="T93" fmla="*/ 697 h 844"/>
                  <a:gd name="T94" fmla="*/ 303 w 1432"/>
                  <a:gd name="T95" fmla="*/ 719 h 844"/>
                  <a:gd name="T96" fmla="*/ 295 w 1432"/>
                  <a:gd name="T97" fmla="*/ 844 h 844"/>
                  <a:gd name="T98" fmla="*/ 192 w 1432"/>
                  <a:gd name="T99" fmla="*/ 820 h 844"/>
                  <a:gd name="T100" fmla="*/ 104 w 1432"/>
                  <a:gd name="T101" fmla="*/ 763 h 844"/>
                  <a:gd name="T102" fmla="*/ 40 w 1432"/>
                  <a:gd name="T103" fmla="*/ 684 h 844"/>
                  <a:gd name="T104" fmla="*/ 5 w 1432"/>
                  <a:gd name="T105" fmla="*/ 585 h 844"/>
                  <a:gd name="T106" fmla="*/ 5 w 1432"/>
                  <a:gd name="T107" fmla="*/ 473 h 844"/>
                  <a:gd name="T108" fmla="*/ 45 w 1432"/>
                  <a:gd name="T109" fmla="*/ 369 h 844"/>
                  <a:gd name="T110" fmla="*/ 119 w 1432"/>
                  <a:gd name="T111" fmla="*/ 286 h 844"/>
                  <a:gd name="T112" fmla="*/ 218 w 1432"/>
                  <a:gd name="T113" fmla="*/ 233 h 844"/>
                  <a:gd name="T114" fmla="*/ 281 w 1432"/>
                  <a:gd name="T115" fmla="*/ 219 h 844"/>
                  <a:gd name="T116" fmla="*/ 292 w 1432"/>
                  <a:gd name="T117" fmla="*/ 211 h 844"/>
                  <a:gd name="T118" fmla="*/ 323 w 1432"/>
                  <a:gd name="T119" fmla="*/ 156 h 844"/>
                  <a:gd name="T120" fmla="*/ 400 w 1432"/>
                  <a:gd name="T121" fmla="*/ 74 h 844"/>
                  <a:gd name="T122" fmla="*/ 499 w 1432"/>
                  <a:gd name="T123" fmla="*/ 21 h 844"/>
                  <a:gd name="T124" fmla="*/ 615 w 1432"/>
                  <a:gd name="T125" fmla="*/ 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 h="844">
                    <a:moveTo>
                      <a:pt x="615" y="0"/>
                    </a:moveTo>
                    <a:lnTo>
                      <a:pt x="672" y="6"/>
                    </a:lnTo>
                    <a:lnTo>
                      <a:pt x="727" y="19"/>
                    </a:lnTo>
                    <a:lnTo>
                      <a:pt x="780" y="43"/>
                    </a:lnTo>
                    <a:lnTo>
                      <a:pt x="828" y="74"/>
                    </a:lnTo>
                    <a:lnTo>
                      <a:pt x="833" y="76"/>
                    </a:lnTo>
                    <a:lnTo>
                      <a:pt x="841" y="77"/>
                    </a:lnTo>
                    <a:lnTo>
                      <a:pt x="846" y="79"/>
                    </a:lnTo>
                    <a:lnTo>
                      <a:pt x="868" y="77"/>
                    </a:lnTo>
                    <a:lnTo>
                      <a:pt x="918" y="81"/>
                    </a:lnTo>
                    <a:lnTo>
                      <a:pt x="966" y="94"/>
                    </a:lnTo>
                    <a:lnTo>
                      <a:pt x="1011" y="112"/>
                    </a:lnTo>
                    <a:lnTo>
                      <a:pt x="1054" y="138"/>
                    </a:lnTo>
                    <a:lnTo>
                      <a:pt x="1090" y="171"/>
                    </a:lnTo>
                    <a:lnTo>
                      <a:pt x="1122" y="208"/>
                    </a:lnTo>
                    <a:lnTo>
                      <a:pt x="1127" y="213"/>
                    </a:lnTo>
                    <a:lnTo>
                      <a:pt x="1135" y="219"/>
                    </a:lnTo>
                    <a:lnTo>
                      <a:pt x="1142" y="219"/>
                    </a:lnTo>
                    <a:lnTo>
                      <a:pt x="1195" y="228"/>
                    </a:lnTo>
                    <a:lnTo>
                      <a:pt x="1245" y="244"/>
                    </a:lnTo>
                    <a:lnTo>
                      <a:pt x="1289" y="268"/>
                    </a:lnTo>
                    <a:lnTo>
                      <a:pt x="1329" y="299"/>
                    </a:lnTo>
                    <a:lnTo>
                      <a:pt x="1364" y="338"/>
                    </a:lnTo>
                    <a:lnTo>
                      <a:pt x="1394" y="380"/>
                    </a:lnTo>
                    <a:lnTo>
                      <a:pt x="1416" y="428"/>
                    </a:lnTo>
                    <a:lnTo>
                      <a:pt x="1428" y="477"/>
                    </a:lnTo>
                    <a:lnTo>
                      <a:pt x="1432" y="530"/>
                    </a:lnTo>
                    <a:lnTo>
                      <a:pt x="1428" y="585"/>
                    </a:lnTo>
                    <a:lnTo>
                      <a:pt x="1414" y="636"/>
                    </a:lnTo>
                    <a:lnTo>
                      <a:pt x="1394" y="684"/>
                    </a:lnTo>
                    <a:lnTo>
                      <a:pt x="1364" y="726"/>
                    </a:lnTo>
                    <a:lnTo>
                      <a:pt x="1329" y="763"/>
                    </a:lnTo>
                    <a:lnTo>
                      <a:pt x="1287" y="794"/>
                    </a:lnTo>
                    <a:lnTo>
                      <a:pt x="1241" y="818"/>
                    </a:lnTo>
                    <a:lnTo>
                      <a:pt x="1191" y="834"/>
                    </a:lnTo>
                    <a:lnTo>
                      <a:pt x="1138" y="844"/>
                    </a:lnTo>
                    <a:lnTo>
                      <a:pt x="1140" y="781"/>
                    </a:lnTo>
                    <a:lnTo>
                      <a:pt x="1131" y="719"/>
                    </a:lnTo>
                    <a:lnTo>
                      <a:pt x="1173" y="713"/>
                    </a:lnTo>
                    <a:lnTo>
                      <a:pt x="1210" y="697"/>
                    </a:lnTo>
                    <a:lnTo>
                      <a:pt x="1243" y="675"/>
                    </a:lnTo>
                    <a:lnTo>
                      <a:pt x="1270" y="646"/>
                    </a:lnTo>
                    <a:lnTo>
                      <a:pt x="1291" y="611"/>
                    </a:lnTo>
                    <a:lnTo>
                      <a:pt x="1305" y="572"/>
                    </a:lnTo>
                    <a:lnTo>
                      <a:pt x="1309" y="530"/>
                    </a:lnTo>
                    <a:lnTo>
                      <a:pt x="1304" y="488"/>
                    </a:lnTo>
                    <a:lnTo>
                      <a:pt x="1291" y="448"/>
                    </a:lnTo>
                    <a:lnTo>
                      <a:pt x="1267" y="413"/>
                    </a:lnTo>
                    <a:lnTo>
                      <a:pt x="1237" y="384"/>
                    </a:lnTo>
                    <a:lnTo>
                      <a:pt x="1203" y="362"/>
                    </a:lnTo>
                    <a:lnTo>
                      <a:pt x="1164" y="347"/>
                    </a:lnTo>
                    <a:lnTo>
                      <a:pt x="1120" y="341"/>
                    </a:lnTo>
                    <a:lnTo>
                      <a:pt x="1101" y="343"/>
                    </a:lnTo>
                    <a:lnTo>
                      <a:pt x="1081" y="341"/>
                    </a:lnTo>
                    <a:lnTo>
                      <a:pt x="1065" y="336"/>
                    </a:lnTo>
                    <a:lnTo>
                      <a:pt x="1050" y="323"/>
                    </a:lnTo>
                    <a:lnTo>
                      <a:pt x="1039" y="308"/>
                    </a:lnTo>
                    <a:lnTo>
                      <a:pt x="1015" y="272"/>
                    </a:lnTo>
                    <a:lnTo>
                      <a:pt x="986" y="242"/>
                    </a:lnTo>
                    <a:lnTo>
                      <a:pt x="951" y="220"/>
                    </a:lnTo>
                    <a:lnTo>
                      <a:pt x="910" y="206"/>
                    </a:lnTo>
                    <a:lnTo>
                      <a:pt x="868" y="200"/>
                    </a:lnTo>
                    <a:lnTo>
                      <a:pt x="830" y="206"/>
                    </a:lnTo>
                    <a:lnTo>
                      <a:pt x="809" y="206"/>
                    </a:lnTo>
                    <a:lnTo>
                      <a:pt x="791" y="200"/>
                    </a:lnTo>
                    <a:lnTo>
                      <a:pt x="775" y="189"/>
                    </a:lnTo>
                    <a:lnTo>
                      <a:pt x="740" y="162"/>
                    </a:lnTo>
                    <a:lnTo>
                      <a:pt x="701" y="140"/>
                    </a:lnTo>
                    <a:lnTo>
                      <a:pt x="659" y="129"/>
                    </a:lnTo>
                    <a:lnTo>
                      <a:pt x="615" y="123"/>
                    </a:lnTo>
                    <a:lnTo>
                      <a:pt x="571" y="129"/>
                    </a:lnTo>
                    <a:lnTo>
                      <a:pt x="528" y="140"/>
                    </a:lnTo>
                    <a:lnTo>
                      <a:pt x="492" y="160"/>
                    </a:lnTo>
                    <a:lnTo>
                      <a:pt x="459" y="186"/>
                    </a:lnTo>
                    <a:lnTo>
                      <a:pt x="429" y="219"/>
                    </a:lnTo>
                    <a:lnTo>
                      <a:pt x="407" y="255"/>
                    </a:lnTo>
                    <a:lnTo>
                      <a:pt x="393" y="296"/>
                    </a:lnTo>
                    <a:lnTo>
                      <a:pt x="383" y="316"/>
                    </a:lnTo>
                    <a:lnTo>
                      <a:pt x="369" y="330"/>
                    </a:lnTo>
                    <a:lnTo>
                      <a:pt x="350" y="340"/>
                    </a:lnTo>
                    <a:lnTo>
                      <a:pt x="328" y="343"/>
                    </a:lnTo>
                    <a:lnTo>
                      <a:pt x="314" y="341"/>
                    </a:lnTo>
                    <a:lnTo>
                      <a:pt x="269" y="347"/>
                    </a:lnTo>
                    <a:lnTo>
                      <a:pt x="229" y="362"/>
                    </a:lnTo>
                    <a:lnTo>
                      <a:pt x="194" y="384"/>
                    </a:lnTo>
                    <a:lnTo>
                      <a:pt x="165" y="413"/>
                    </a:lnTo>
                    <a:lnTo>
                      <a:pt x="143" y="448"/>
                    </a:lnTo>
                    <a:lnTo>
                      <a:pt x="128" y="488"/>
                    </a:lnTo>
                    <a:lnTo>
                      <a:pt x="123" y="530"/>
                    </a:lnTo>
                    <a:lnTo>
                      <a:pt x="128" y="572"/>
                    </a:lnTo>
                    <a:lnTo>
                      <a:pt x="141" y="611"/>
                    </a:lnTo>
                    <a:lnTo>
                      <a:pt x="163" y="646"/>
                    </a:lnTo>
                    <a:lnTo>
                      <a:pt x="191" y="675"/>
                    </a:lnTo>
                    <a:lnTo>
                      <a:pt x="224" y="697"/>
                    </a:lnTo>
                    <a:lnTo>
                      <a:pt x="260" y="713"/>
                    </a:lnTo>
                    <a:lnTo>
                      <a:pt x="303" y="719"/>
                    </a:lnTo>
                    <a:lnTo>
                      <a:pt x="293" y="781"/>
                    </a:lnTo>
                    <a:lnTo>
                      <a:pt x="295" y="844"/>
                    </a:lnTo>
                    <a:lnTo>
                      <a:pt x="242" y="834"/>
                    </a:lnTo>
                    <a:lnTo>
                      <a:pt x="192" y="820"/>
                    </a:lnTo>
                    <a:lnTo>
                      <a:pt x="145" y="794"/>
                    </a:lnTo>
                    <a:lnTo>
                      <a:pt x="104" y="763"/>
                    </a:lnTo>
                    <a:lnTo>
                      <a:pt x="69" y="726"/>
                    </a:lnTo>
                    <a:lnTo>
                      <a:pt x="40" y="684"/>
                    </a:lnTo>
                    <a:lnTo>
                      <a:pt x="18" y="636"/>
                    </a:lnTo>
                    <a:lnTo>
                      <a:pt x="5" y="585"/>
                    </a:lnTo>
                    <a:lnTo>
                      <a:pt x="0" y="530"/>
                    </a:lnTo>
                    <a:lnTo>
                      <a:pt x="5" y="473"/>
                    </a:lnTo>
                    <a:lnTo>
                      <a:pt x="22" y="418"/>
                    </a:lnTo>
                    <a:lnTo>
                      <a:pt x="45" y="369"/>
                    </a:lnTo>
                    <a:lnTo>
                      <a:pt x="78" y="323"/>
                    </a:lnTo>
                    <a:lnTo>
                      <a:pt x="119" y="286"/>
                    </a:lnTo>
                    <a:lnTo>
                      <a:pt x="167" y="255"/>
                    </a:lnTo>
                    <a:lnTo>
                      <a:pt x="218" y="233"/>
                    </a:lnTo>
                    <a:lnTo>
                      <a:pt x="273" y="220"/>
                    </a:lnTo>
                    <a:lnTo>
                      <a:pt x="281" y="219"/>
                    </a:lnTo>
                    <a:lnTo>
                      <a:pt x="286" y="217"/>
                    </a:lnTo>
                    <a:lnTo>
                      <a:pt x="292" y="211"/>
                    </a:lnTo>
                    <a:lnTo>
                      <a:pt x="295" y="206"/>
                    </a:lnTo>
                    <a:lnTo>
                      <a:pt x="323" y="156"/>
                    </a:lnTo>
                    <a:lnTo>
                      <a:pt x="358" y="110"/>
                    </a:lnTo>
                    <a:lnTo>
                      <a:pt x="400" y="74"/>
                    </a:lnTo>
                    <a:lnTo>
                      <a:pt x="448" y="43"/>
                    </a:lnTo>
                    <a:lnTo>
                      <a:pt x="499" y="21"/>
                    </a:lnTo>
                    <a:lnTo>
                      <a:pt x="556" y="6"/>
                    </a:lnTo>
                    <a:lnTo>
                      <a:pt x="6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37" name="TextBox 136"/>
            <p:cNvSpPr txBox="1"/>
            <p:nvPr/>
          </p:nvSpPr>
          <p:spPr>
            <a:xfrm>
              <a:off x="3200862" y="4641574"/>
              <a:ext cx="1250149" cy="584775"/>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Visualize &amp; </a:t>
              </a:r>
            </a:p>
            <a:p>
              <a:pPr algn="ctr"/>
              <a:r>
                <a:rPr lang="en-IN" sz="1600" dirty="0">
                  <a:solidFill>
                    <a:schemeClr val="bg1"/>
                  </a:solidFill>
                  <a:latin typeface="Arial" pitchFamily="34" charset="0"/>
                  <a:cs typeface="Arial" pitchFamily="34" charset="0"/>
                </a:rPr>
                <a:t>Understand</a:t>
              </a:r>
            </a:p>
          </p:txBody>
        </p:sp>
      </p:grpSp>
      <p:grpSp>
        <p:nvGrpSpPr>
          <p:cNvPr id="10" name="Group 9"/>
          <p:cNvGrpSpPr/>
          <p:nvPr/>
        </p:nvGrpSpPr>
        <p:grpSpPr>
          <a:xfrm>
            <a:off x="4698928" y="3132026"/>
            <a:ext cx="1557221" cy="1834201"/>
            <a:chOff x="4697340" y="3132025"/>
            <a:chExt cx="1557221" cy="1834201"/>
          </a:xfrm>
        </p:grpSpPr>
        <p:sp>
          <p:nvSpPr>
            <p:cNvPr id="62" name="Rounded Rectangle 61"/>
            <p:cNvSpPr/>
            <p:nvPr/>
          </p:nvSpPr>
          <p:spPr>
            <a:xfrm>
              <a:off x="4713943" y="3132025"/>
              <a:ext cx="1524000" cy="1834201"/>
            </a:xfrm>
            <a:prstGeom prst="roundRect">
              <a:avLst>
                <a:gd name="adj" fmla="val 52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0" name="Group 109"/>
            <p:cNvGrpSpPr/>
            <p:nvPr/>
          </p:nvGrpSpPr>
          <p:grpSpPr>
            <a:xfrm>
              <a:off x="5196654" y="3542943"/>
              <a:ext cx="558578" cy="387802"/>
              <a:chOff x="7397751" y="1665288"/>
              <a:chExt cx="996950" cy="692150"/>
            </a:xfrm>
            <a:solidFill>
              <a:schemeClr val="bg1"/>
            </a:solidFill>
          </p:grpSpPr>
          <p:sp>
            <p:nvSpPr>
              <p:cNvPr id="111" name="Freeform 34"/>
              <p:cNvSpPr>
                <a:spLocks/>
              </p:cNvSpPr>
              <p:nvPr/>
            </p:nvSpPr>
            <p:spPr bwMode="auto">
              <a:xfrm>
                <a:off x="7397751" y="1665288"/>
                <a:ext cx="392113" cy="692150"/>
              </a:xfrm>
              <a:custGeom>
                <a:avLst/>
                <a:gdLst>
                  <a:gd name="T0" fmla="*/ 82 w 247"/>
                  <a:gd name="T1" fmla="*/ 0 h 436"/>
                  <a:gd name="T2" fmla="*/ 165 w 247"/>
                  <a:gd name="T3" fmla="*/ 0 h 436"/>
                  <a:gd name="T4" fmla="*/ 180 w 247"/>
                  <a:gd name="T5" fmla="*/ 5 h 436"/>
                  <a:gd name="T6" fmla="*/ 191 w 247"/>
                  <a:gd name="T7" fmla="*/ 15 h 436"/>
                  <a:gd name="T8" fmla="*/ 195 w 247"/>
                  <a:gd name="T9" fmla="*/ 31 h 436"/>
                  <a:gd name="T10" fmla="*/ 195 w 247"/>
                  <a:gd name="T11" fmla="*/ 286 h 436"/>
                  <a:gd name="T12" fmla="*/ 228 w 247"/>
                  <a:gd name="T13" fmla="*/ 286 h 436"/>
                  <a:gd name="T14" fmla="*/ 233 w 247"/>
                  <a:gd name="T15" fmla="*/ 286 h 436"/>
                  <a:gd name="T16" fmla="*/ 239 w 247"/>
                  <a:gd name="T17" fmla="*/ 289 h 436"/>
                  <a:gd name="T18" fmla="*/ 242 w 247"/>
                  <a:gd name="T19" fmla="*/ 292 h 436"/>
                  <a:gd name="T20" fmla="*/ 245 w 247"/>
                  <a:gd name="T21" fmla="*/ 297 h 436"/>
                  <a:gd name="T22" fmla="*/ 247 w 247"/>
                  <a:gd name="T23" fmla="*/ 303 h 436"/>
                  <a:gd name="T24" fmla="*/ 247 w 247"/>
                  <a:gd name="T25" fmla="*/ 307 h 436"/>
                  <a:gd name="T26" fmla="*/ 245 w 247"/>
                  <a:gd name="T27" fmla="*/ 314 h 436"/>
                  <a:gd name="T28" fmla="*/ 244 w 247"/>
                  <a:gd name="T29" fmla="*/ 318 h 436"/>
                  <a:gd name="T30" fmla="*/ 154 w 247"/>
                  <a:gd name="T31" fmla="*/ 422 h 436"/>
                  <a:gd name="T32" fmla="*/ 141 w 247"/>
                  <a:gd name="T33" fmla="*/ 433 h 436"/>
                  <a:gd name="T34" fmla="*/ 124 w 247"/>
                  <a:gd name="T35" fmla="*/ 436 h 436"/>
                  <a:gd name="T36" fmla="*/ 106 w 247"/>
                  <a:gd name="T37" fmla="*/ 433 h 436"/>
                  <a:gd name="T38" fmla="*/ 92 w 247"/>
                  <a:gd name="T39" fmla="*/ 422 h 436"/>
                  <a:gd name="T40" fmla="*/ 5 w 247"/>
                  <a:gd name="T41" fmla="*/ 318 h 436"/>
                  <a:gd name="T42" fmla="*/ 2 w 247"/>
                  <a:gd name="T43" fmla="*/ 314 h 436"/>
                  <a:gd name="T44" fmla="*/ 0 w 247"/>
                  <a:gd name="T45" fmla="*/ 307 h 436"/>
                  <a:gd name="T46" fmla="*/ 0 w 247"/>
                  <a:gd name="T47" fmla="*/ 303 h 436"/>
                  <a:gd name="T48" fmla="*/ 2 w 247"/>
                  <a:gd name="T49" fmla="*/ 297 h 436"/>
                  <a:gd name="T50" fmla="*/ 5 w 247"/>
                  <a:gd name="T51" fmla="*/ 292 h 436"/>
                  <a:gd name="T52" fmla="*/ 8 w 247"/>
                  <a:gd name="T53" fmla="*/ 289 h 436"/>
                  <a:gd name="T54" fmla="*/ 14 w 247"/>
                  <a:gd name="T55" fmla="*/ 286 h 436"/>
                  <a:gd name="T56" fmla="*/ 18 w 247"/>
                  <a:gd name="T57" fmla="*/ 286 h 436"/>
                  <a:gd name="T58" fmla="*/ 51 w 247"/>
                  <a:gd name="T59" fmla="*/ 286 h 436"/>
                  <a:gd name="T60" fmla="*/ 51 w 247"/>
                  <a:gd name="T61" fmla="*/ 31 h 436"/>
                  <a:gd name="T62" fmla="*/ 56 w 247"/>
                  <a:gd name="T63" fmla="*/ 15 h 436"/>
                  <a:gd name="T64" fmla="*/ 67 w 247"/>
                  <a:gd name="T65" fmla="*/ 5 h 436"/>
                  <a:gd name="T66" fmla="*/ 82 w 247"/>
                  <a:gd name="T67"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436">
                    <a:moveTo>
                      <a:pt x="82" y="0"/>
                    </a:moveTo>
                    <a:lnTo>
                      <a:pt x="165" y="0"/>
                    </a:lnTo>
                    <a:lnTo>
                      <a:pt x="180" y="5"/>
                    </a:lnTo>
                    <a:lnTo>
                      <a:pt x="191" y="15"/>
                    </a:lnTo>
                    <a:lnTo>
                      <a:pt x="195" y="31"/>
                    </a:lnTo>
                    <a:lnTo>
                      <a:pt x="195" y="286"/>
                    </a:lnTo>
                    <a:lnTo>
                      <a:pt x="228" y="286"/>
                    </a:lnTo>
                    <a:lnTo>
                      <a:pt x="233" y="286"/>
                    </a:lnTo>
                    <a:lnTo>
                      <a:pt x="239" y="289"/>
                    </a:lnTo>
                    <a:lnTo>
                      <a:pt x="242" y="292"/>
                    </a:lnTo>
                    <a:lnTo>
                      <a:pt x="245" y="297"/>
                    </a:lnTo>
                    <a:lnTo>
                      <a:pt x="247" y="303"/>
                    </a:lnTo>
                    <a:lnTo>
                      <a:pt x="247" y="307"/>
                    </a:lnTo>
                    <a:lnTo>
                      <a:pt x="245" y="314"/>
                    </a:lnTo>
                    <a:lnTo>
                      <a:pt x="244" y="318"/>
                    </a:lnTo>
                    <a:lnTo>
                      <a:pt x="154" y="422"/>
                    </a:lnTo>
                    <a:lnTo>
                      <a:pt x="141" y="433"/>
                    </a:lnTo>
                    <a:lnTo>
                      <a:pt x="124" y="436"/>
                    </a:lnTo>
                    <a:lnTo>
                      <a:pt x="106" y="433"/>
                    </a:lnTo>
                    <a:lnTo>
                      <a:pt x="92" y="422"/>
                    </a:lnTo>
                    <a:lnTo>
                      <a:pt x="5" y="318"/>
                    </a:lnTo>
                    <a:lnTo>
                      <a:pt x="2" y="314"/>
                    </a:lnTo>
                    <a:lnTo>
                      <a:pt x="0" y="307"/>
                    </a:lnTo>
                    <a:lnTo>
                      <a:pt x="0" y="303"/>
                    </a:lnTo>
                    <a:lnTo>
                      <a:pt x="2" y="297"/>
                    </a:lnTo>
                    <a:lnTo>
                      <a:pt x="5" y="292"/>
                    </a:lnTo>
                    <a:lnTo>
                      <a:pt x="8" y="289"/>
                    </a:lnTo>
                    <a:lnTo>
                      <a:pt x="14" y="286"/>
                    </a:lnTo>
                    <a:lnTo>
                      <a:pt x="18" y="286"/>
                    </a:lnTo>
                    <a:lnTo>
                      <a:pt x="51" y="286"/>
                    </a:lnTo>
                    <a:lnTo>
                      <a:pt x="51" y="31"/>
                    </a:lnTo>
                    <a:lnTo>
                      <a:pt x="56" y="15"/>
                    </a:lnTo>
                    <a:lnTo>
                      <a:pt x="67" y="5"/>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2" name="Freeform 35"/>
              <p:cNvSpPr>
                <a:spLocks noEditPoints="1"/>
              </p:cNvSpPr>
              <p:nvPr/>
            </p:nvSpPr>
            <p:spPr bwMode="auto">
              <a:xfrm>
                <a:off x="7843838" y="1665288"/>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1 h 97"/>
                  <a:gd name="T12" fmla="*/ 29 w 347"/>
                  <a:gd name="T13" fmla="*/ 21 h 97"/>
                  <a:gd name="T14" fmla="*/ 26 w 347"/>
                  <a:gd name="T15" fmla="*/ 24 h 97"/>
                  <a:gd name="T16" fmla="*/ 23 w 347"/>
                  <a:gd name="T17" fmla="*/ 28 h 97"/>
                  <a:gd name="T18" fmla="*/ 22 w 347"/>
                  <a:gd name="T19" fmla="*/ 32 h 97"/>
                  <a:gd name="T20" fmla="*/ 23 w 347"/>
                  <a:gd name="T21" fmla="*/ 37 h 97"/>
                  <a:gd name="T22" fmla="*/ 26 w 347"/>
                  <a:gd name="T23" fmla="*/ 40 h 97"/>
                  <a:gd name="T24" fmla="*/ 29 w 347"/>
                  <a:gd name="T25" fmla="*/ 43 h 97"/>
                  <a:gd name="T26" fmla="*/ 34 w 347"/>
                  <a:gd name="T27" fmla="*/ 43 h 97"/>
                  <a:gd name="T28" fmla="*/ 38 w 347"/>
                  <a:gd name="T29" fmla="*/ 43 h 97"/>
                  <a:gd name="T30" fmla="*/ 41 w 347"/>
                  <a:gd name="T31" fmla="*/ 40 h 97"/>
                  <a:gd name="T32" fmla="*/ 44 w 347"/>
                  <a:gd name="T33" fmla="*/ 37 h 97"/>
                  <a:gd name="T34" fmla="*/ 44 w 347"/>
                  <a:gd name="T35" fmla="*/ 32 h 97"/>
                  <a:gd name="T36" fmla="*/ 44 w 347"/>
                  <a:gd name="T37" fmla="*/ 28 h 97"/>
                  <a:gd name="T38" fmla="*/ 41 w 347"/>
                  <a:gd name="T39" fmla="*/ 24 h 97"/>
                  <a:gd name="T40" fmla="*/ 38 w 347"/>
                  <a:gd name="T41" fmla="*/ 21 h 97"/>
                  <a:gd name="T42" fmla="*/ 34 w 347"/>
                  <a:gd name="T43" fmla="*/ 21 h 97"/>
                  <a:gd name="T44" fmla="*/ 19 w 347"/>
                  <a:gd name="T45" fmla="*/ 0 h 97"/>
                  <a:gd name="T46" fmla="*/ 329 w 347"/>
                  <a:gd name="T47" fmla="*/ 0 h 97"/>
                  <a:gd name="T48" fmla="*/ 335 w 347"/>
                  <a:gd name="T49" fmla="*/ 2 h 97"/>
                  <a:gd name="T50" fmla="*/ 339 w 347"/>
                  <a:gd name="T51" fmla="*/ 3 h 97"/>
                  <a:gd name="T52" fmla="*/ 344 w 347"/>
                  <a:gd name="T53" fmla="*/ 8 h 97"/>
                  <a:gd name="T54" fmla="*/ 347 w 347"/>
                  <a:gd name="T55" fmla="*/ 12 h 97"/>
                  <a:gd name="T56" fmla="*/ 347 w 347"/>
                  <a:gd name="T57" fmla="*/ 18 h 97"/>
                  <a:gd name="T58" fmla="*/ 347 w 347"/>
                  <a:gd name="T59" fmla="*/ 79 h 97"/>
                  <a:gd name="T60" fmla="*/ 347 w 347"/>
                  <a:gd name="T61" fmla="*/ 85 h 97"/>
                  <a:gd name="T62" fmla="*/ 344 w 347"/>
                  <a:gd name="T63" fmla="*/ 90 h 97"/>
                  <a:gd name="T64" fmla="*/ 339 w 347"/>
                  <a:gd name="T65" fmla="*/ 94 h 97"/>
                  <a:gd name="T66" fmla="*/ 335 w 347"/>
                  <a:gd name="T67" fmla="*/ 97 h 97"/>
                  <a:gd name="T68" fmla="*/ 329 w 347"/>
                  <a:gd name="T69" fmla="*/ 97 h 97"/>
                  <a:gd name="T70" fmla="*/ 19 w 347"/>
                  <a:gd name="T71" fmla="*/ 97 h 97"/>
                  <a:gd name="T72" fmla="*/ 12 w 347"/>
                  <a:gd name="T73" fmla="*/ 97 h 97"/>
                  <a:gd name="T74" fmla="*/ 8 w 347"/>
                  <a:gd name="T75" fmla="*/ 94 h 97"/>
                  <a:gd name="T76" fmla="*/ 5 w 347"/>
                  <a:gd name="T77" fmla="*/ 90 h 97"/>
                  <a:gd name="T78" fmla="*/ 2 w 347"/>
                  <a:gd name="T79" fmla="*/ 85 h 97"/>
                  <a:gd name="T80" fmla="*/ 0 w 347"/>
                  <a:gd name="T81" fmla="*/ 79 h 97"/>
                  <a:gd name="T82" fmla="*/ 0 w 347"/>
                  <a:gd name="T83" fmla="*/ 18 h 97"/>
                  <a:gd name="T84" fmla="*/ 2 w 347"/>
                  <a:gd name="T85" fmla="*/ 12 h 97"/>
                  <a:gd name="T86" fmla="*/ 5 w 347"/>
                  <a:gd name="T87" fmla="*/ 8 h 97"/>
                  <a:gd name="T88" fmla="*/ 8 w 347"/>
                  <a:gd name="T89" fmla="*/ 3 h 97"/>
                  <a:gd name="T90" fmla="*/ 12 w 347"/>
                  <a:gd name="T91" fmla="*/ 2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1"/>
                    </a:moveTo>
                    <a:lnTo>
                      <a:pt x="29" y="21"/>
                    </a:lnTo>
                    <a:lnTo>
                      <a:pt x="26" y="24"/>
                    </a:lnTo>
                    <a:lnTo>
                      <a:pt x="23" y="28"/>
                    </a:lnTo>
                    <a:lnTo>
                      <a:pt x="22" y="32"/>
                    </a:lnTo>
                    <a:lnTo>
                      <a:pt x="23" y="37"/>
                    </a:lnTo>
                    <a:lnTo>
                      <a:pt x="26" y="40"/>
                    </a:lnTo>
                    <a:lnTo>
                      <a:pt x="29" y="43"/>
                    </a:lnTo>
                    <a:lnTo>
                      <a:pt x="34" y="43"/>
                    </a:lnTo>
                    <a:lnTo>
                      <a:pt x="38" y="43"/>
                    </a:lnTo>
                    <a:lnTo>
                      <a:pt x="41" y="40"/>
                    </a:lnTo>
                    <a:lnTo>
                      <a:pt x="44" y="37"/>
                    </a:lnTo>
                    <a:lnTo>
                      <a:pt x="44" y="32"/>
                    </a:lnTo>
                    <a:lnTo>
                      <a:pt x="44" y="28"/>
                    </a:lnTo>
                    <a:lnTo>
                      <a:pt x="41" y="24"/>
                    </a:lnTo>
                    <a:lnTo>
                      <a:pt x="38" y="21"/>
                    </a:lnTo>
                    <a:lnTo>
                      <a:pt x="34" y="21"/>
                    </a:lnTo>
                    <a:close/>
                    <a:moveTo>
                      <a:pt x="19" y="0"/>
                    </a:moveTo>
                    <a:lnTo>
                      <a:pt x="329" y="0"/>
                    </a:lnTo>
                    <a:lnTo>
                      <a:pt x="335" y="2"/>
                    </a:lnTo>
                    <a:lnTo>
                      <a:pt x="339" y="3"/>
                    </a:lnTo>
                    <a:lnTo>
                      <a:pt x="344" y="8"/>
                    </a:lnTo>
                    <a:lnTo>
                      <a:pt x="347" y="12"/>
                    </a:lnTo>
                    <a:lnTo>
                      <a:pt x="347" y="18"/>
                    </a:lnTo>
                    <a:lnTo>
                      <a:pt x="347" y="79"/>
                    </a:lnTo>
                    <a:lnTo>
                      <a:pt x="347" y="85"/>
                    </a:lnTo>
                    <a:lnTo>
                      <a:pt x="344" y="90"/>
                    </a:lnTo>
                    <a:lnTo>
                      <a:pt x="339" y="94"/>
                    </a:lnTo>
                    <a:lnTo>
                      <a:pt x="335" y="97"/>
                    </a:lnTo>
                    <a:lnTo>
                      <a:pt x="329" y="97"/>
                    </a:lnTo>
                    <a:lnTo>
                      <a:pt x="19" y="97"/>
                    </a:lnTo>
                    <a:lnTo>
                      <a:pt x="12" y="97"/>
                    </a:lnTo>
                    <a:lnTo>
                      <a:pt x="8" y="94"/>
                    </a:lnTo>
                    <a:lnTo>
                      <a:pt x="5" y="90"/>
                    </a:lnTo>
                    <a:lnTo>
                      <a:pt x="2" y="85"/>
                    </a:lnTo>
                    <a:lnTo>
                      <a:pt x="0" y="79"/>
                    </a:lnTo>
                    <a:lnTo>
                      <a:pt x="0" y="18"/>
                    </a:lnTo>
                    <a:lnTo>
                      <a:pt x="2" y="12"/>
                    </a:lnTo>
                    <a:lnTo>
                      <a:pt x="5" y="8"/>
                    </a:lnTo>
                    <a:lnTo>
                      <a:pt x="8" y="3"/>
                    </a:lnTo>
                    <a:lnTo>
                      <a:pt x="12"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3" name="Freeform 36"/>
              <p:cNvSpPr>
                <a:spLocks noEditPoints="1"/>
              </p:cNvSpPr>
              <p:nvPr/>
            </p:nvSpPr>
            <p:spPr bwMode="auto">
              <a:xfrm>
                <a:off x="7843838" y="1836738"/>
                <a:ext cx="550863" cy="153988"/>
              </a:xfrm>
              <a:custGeom>
                <a:avLst/>
                <a:gdLst>
                  <a:gd name="T0" fmla="*/ 221 w 347"/>
                  <a:gd name="T1" fmla="*/ 48 h 97"/>
                  <a:gd name="T2" fmla="*/ 221 w 347"/>
                  <a:gd name="T3" fmla="*/ 74 h 97"/>
                  <a:gd name="T4" fmla="*/ 300 w 347"/>
                  <a:gd name="T5" fmla="*/ 74 h 97"/>
                  <a:gd name="T6" fmla="*/ 300 w 347"/>
                  <a:gd name="T7" fmla="*/ 48 h 97"/>
                  <a:gd name="T8" fmla="*/ 221 w 347"/>
                  <a:gd name="T9" fmla="*/ 48 h 97"/>
                  <a:gd name="T10" fmla="*/ 34 w 347"/>
                  <a:gd name="T11" fmla="*/ 19 h 97"/>
                  <a:gd name="T12" fmla="*/ 29 w 347"/>
                  <a:gd name="T13" fmla="*/ 21 h 97"/>
                  <a:gd name="T14" fmla="*/ 26 w 347"/>
                  <a:gd name="T15" fmla="*/ 24 h 97"/>
                  <a:gd name="T16" fmla="*/ 23 w 347"/>
                  <a:gd name="T17" fmla="*/ 27 h 97"/>
                  <a:gd name="T18" fmla="*/ 22 w 347"/>
                  <a:gd name="T19" fmla="*/ 32 h 97"/>
                  <a:gd name="T20" fmla="*/ 23 w 347"/>
                  <a:gd name="T21" fmla="*/ 36 h 97"/>
                  <a:gd name="T22" fmla="*/ 26 w 347"/>
                  <a:gd name="T23" fmla="*/ 39 h 97"/>
                  <a:gd name="T24" fmla="*/ 29 w 347"/>
                  <a:gd name="T25" fmla="*/ 41 h 97"/>
                  <a:gd name="T26" fmla="*/ 34 w 347"/>
                  <a:gd name="T27" fmla="*/ 42 h 97"/>
                  <a:gd name="T28" fmla="*/ 38 w 347"/>
                  <a:gd name="T29" fmla="*/ 41 h 97"/>
                  <a:gd name="T30" fmla="*/ 41 w 347"/>
                  <a:gd name="T31" fmla="*/ 39 h 97"/>
                  <a:gd name="T32" fmla="*/ 44 w 347"/>
                  <a:gd name="T33" fmla="*/ 36 h 97"/>
                  <a:gd name="T34" fmla="*/ 44 w 347"/>
                  <a:gd name="T35" fmla="*/ 32 h 97"/>
                  <a:gd name="T36" fmla="*/ 44 w 347"/>
                  <a:gd name="T37" fmla="*/ 27 h 97"/>
                  <a:gd name="T38" fmla="*/ 41 w 347"/>
                  <a:gd name="T39" fmla="*/ 24 h 97"/>
                  <a:gd name="T40" fmla="*/ 38 w 347"/>
                  <a:gd name="T41" fmla="*/ 21 h 97"/>
                  <a:gd name="T42" fmla="*/ 34 w 347"/>
                  <a:gd name="T43" fmla="*/ 19 h 97"/>
                  <a:gd name="T44" fmla="*/ 19 w 347"/>
                  <a:gd name="T45" fmla="*/ 0 h 97"/>
                  <a:gd name="T46" fmla="*/ 329 w 347"/>
                  <a:gd name="T47" fmla="*/ 0 h 97"/>
                  <a:gd name="T48" fmla="*/ 335 w 347"/>
                  <a:gd name="T49" fmla="*/ 0 h 97"/>
                  <a:gd name="T50" fmla="*/ 339 w 347"/>
                  <a:gd name="T51" fmla="*/ 3 h 97"/>
                  <a:gd name="T52" fmla="*/ 344 w 347"/>
                  <a:gd name="T53" fmla="*/ 7 h 97"/>
                  <a:gd name="T54" fmla="*/ 347 w 347"/>
                  <a:gd name="T55" fmla="*/ 12 h 97"/>
                  <a:gd name="T56" fmla="*/ 347 w 347"/>
                  <a:gd name="T57" fmla="*/ 18 h 97"/>
                  <a:gd name="T58" fmla="*/ 347 w 347"/>
                  <a:gd name="T59" fmla="*/ 78 h 97"/>
                  <a:gd name="T60" fmla="*/ 347 w 347"/>
                  <a:gd name="T61" fmla="*/ 84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4 h 97"/>
                  <a:gd name="T80" fmla="*/ 0 w 347"/>
                  <a:gd name="T81" fmla="*/ 78 h 97"/>
                  <a:gd name="T82" fmla="*/ 0 w 347"/>
                  <a:gd name="T83" fmla="*/ 18 h 97"/>
                  <a:gd name="T84" fmla="*/ 2 w 347"/>
                  <a:gd name="T85" fmla="*/ 12 h 97"/>
                  <a:gd name="T86" fmla="*/ 5 w 347"/>
                  <a:gd name="T87" fmla="*/ 7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8"/>
                    </a:moveTo>
                    <a:lnTo>
                      <a:pt x="221" y="74"/>
                    </a:lnTo>
                    <a:lnTo>
                      <a:pt x="300" y="74"/>
                    </a:lnTo>
                    <a:lnTo>
                      <a:pt x="300" y="48"/>
                    </a:lnTo>
                    <a:lnTo>
                      <a:pt x="221" y="48"/>
                    </a:lnTo>
                    <a:close/>
                    <a:moveTo>
                      <a:pt x="34" y="19"/>
                    </a:moveTo>
                    <a:lnTo>
                      <a:pt x="29" y="21"/>
                    </a:lnTo>
                    <a:lnTo>
                      <a:pt x="26" y="24"/>
                    </a:lnTo>
                    <a:lnTo>
                      <a:pt x="23" y="27"/>
                    </a:lnTo>
                    <a:lnTo>
                      <a:pt x="22" y="32"/>
                    </a:lnTo>
                    <a:lnTo>
                      <a:pt x="23" y="36"/>
                    </a:lnTo>
                    <a:lnTo>
                      <a:pt x="26" y="39"/>
                    </a:lnTo>
                    <a:lnTo>
                      <a:pt x="29" y="41"/>
                    </a:lnTo>
                    <a:lnTo>
                      <a:pt x="34" y="42"/>
                    </a:lnTo>
                    <a:lnTo>
                      <a:pt x="38" y="41"/>
                    </a:lnTo>
                    <a:lnTo>
                      <a:pt x="41" y="39"/>
                    </a:lnTo>
                    <a:lnTo>
                      <a:pt x="44" y="36"/>
                    </a:lnTo>
                    <a:lnTo>
                      <a:pt x="44" y="32"/>
                    </a:lnTo>
                    <a:lnTo>
                      <a:pt x="44" y="27"/>
                    </a:lnTo>
                    <a:lnTo>
                      <a:pt x="41" y="24"/>
                    </a:lnTo>
                    <a:lnTo>
                      <a:pt x="38" y="21"/>
                    </a:lnTo>
                    <a:lnTo>
                      <a:pt x="34" y="19"/>
                    </a:lnTo>
                    <a:close/>
                    <a:moveTo>
                      <a:pt x="19" y="0"/>
                    </a:moveTo>
                    <a:lnTo>
                      <a:pt x="329" y="0"/>
                    </a:lnTo>
                    <a:lnTo>
                      <a:pt x="335" y="0"/>
                    </a:lnTo>
                    <a:lnTo>
                      <a:pt x="339" y="3"/>
                    </a:lnTo>
                    <a:lnTo>
                      <a:pt x="344" y="7"/>
                    </a:lnTo>
                    <a:lnTo>
                      <a:pt x="347" y="12"/>
                    </a:lnTo>
                    <a:lnTo>
                      <a:pt x="347" y="18"/>
                    </a:lnTo>
                    <a:lnTo>
                      <a:pt x="347" y="78"/>
                    </a:lnTo>
                    <a:lnTo>
                      <a:pt x="347" y="84"/>
                    </a:lnTo>
                    <a:lnTo>
                      <a:pt x="344" y="89"/>
                    </a:lnTo>
                    <a:lnTo>
                      <a:pt x="339" y="94"/>
                    </a:lnTo>
                    <a:lnTo>
                      <a:pt x="335" y="95"/>
                    </a:lnTo>
                    <a:lnTo>
                      <a:pt x="329" y="97"/>
                    </a:lnTo>
                    <a:lnTo>
                      <a:pt x="19" y="97"/>
                    </a:lnTo>
                    <a:lnTo>
                      <a:pt x="12" y="95"/>
                    </a:lnTo>
                    <a:lnTo>
                      <a:pt x="8" y="94"/>
                    </a:lnTo>
                    <a:lnTo>
                      <a:pt x="5" y="89"/>
                    </a:lnTo>
                    <a:lnTo>
                      <a:pt x="2" y="84"/>
                    </a:lnTo>
                    <a:lnTo>
                      <a:pt x="0" y="78"/>
                    </a:lnTo>
                    <a:lnTo>
                      <a:pt x="0" y="18"/>
                    </a:lnTo>
                    <a:lnTo>
                      <a:pt x="2" y="12"/>
                    </a:lnTo>
                    <a:lnTo>
                      <a:pt x="5" y="7"/>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4" name="Freeform 37"/>
              <p:cNvSpPr>
                <a:spLocks noEditPoints="1"/>
              </p:cNvSpPr>
              <p:nvPr/>
            </p:nvSpPr>
            <p:spPr bwMode="auto">
              <a:xfrm>
                <a:off x="7843838" y="2006600"/>
                <a:ext cx="550863" cy="153988"/>
              </a:xfrm>
              <a:custGeom>
                <a:avLst/>
                <a:gdLst>
                  <a:gd name="T0" fmla="*/ 221 w 347"/>
                  <a:gd name="T1" fmla="*/ 49 h 97"/>
                  <a:gd name="T2" fmla="*/ 221 w 347"/>
                  <a:gd name="T3" fmla="*/ 74 h 97"/>
                  <a:gd name="T4" fmla="*/ 300 w 347"/>
                  <a:gd name="T5" fmla="*/ 74 h 97"/>
                  <a:gd name="T6" fmla="*/ 300 w 347"/>
                  <a:gd name="T7" fmla="*/ 49 h 97"/>
                  <a:gd name="T8" fmla="*/ 221 w 347"/>
                  <a:gd name="T9" fmla="*/ 49 h 97"/>
                  <a:gd name="T10" fmla="*/ 34 w 347"/>
                  <a:gd name="T11" fmla="*/ 20 h 97"/>
                  <a:gd name="T12" fmla="*/ 29 w 347"/>
                  <a:gd name="T13" fmla="*/ 21 h 97"/>
                  <a:gd name="T14" fmla="*/ 26 w 347"/>
                  <a:gd name="T15" fmla="*/ 23 h 97"/>
                  <a:gd name="T16" fmla="*/ 23 w 347"/>
                  <a:gd name="T17" fmla="*/ 27 h 97"/>
                  <a:gd name="T18" fmla="*/ 22 w 347"/>
                  <a:gd name="T19" fmla="*/ 30 h 97"/>
                  <a:gd name="T20" fmla="*/ 23 w 347"/>
                  <a:gd name="T21" fmla="*/ 35 h 97"/>
                  <a:gd name="T22" fmla="*/ 26 w 347"/>
                  <a:gd name="T23" fmla="*/ 40 h 97"/>
                  <a:gd name="T24" fmla="*/ 29 w 347"/>
                  <a:gd name="T25" fmla="*/ 41 h 97"/>
                  <a:gd name="T26" fmla="*/ 34 w 347"/>
                  <a:gd name="T27" fmla="*/ 43 h 97"/>
                  <a:gd name="T28" fmla="*/ 38 w 347"/>
                  <a:gd name="T29" fmla="*/ 41 h 97"/>
                  <a:gd name="T30" fmla="*/ 41 w 347"/>
                  <a:gd name="T31" fmla="*/ 40 h 97"/>
                  <a:gd name="T32" fmla="*/ 44 w 347"/>
                  <a:gd name="T33" fmla="*/ 35 h 97"/>
                  <a:gd name="T34" fmla="*/ 44 w 347"/>
                  <a:gd name="T35" fmla="*/ 30 h 97"/>
                  <a:gd name="T36" fmla="*/ 44 w 347"/>
                  <a:gd name="T37" fmla="*/ 27 h 97"/>
                  <a:gd name="T38" fmla="*/ 41 w 347"/>
                  <a:gd name="T39" fmla="*/ 23 h 97"/>
                  <a:gd name="T40" fmla="*/ 38 w 347"/>
                  <a:gd name="T41" fmla="*/ 21 h 97"/>
                  <a:gd name="T42" fmla="*/ 34 w 347"/>
                  <a:gd name="T43" fmla="*/ 20 h 97"/>
                  <a:gd name="T44" fmla="*/ 19 w 347"/>
                  <a:gd name="T45" fmla="*/ 0 h 97"/>
                  <a:gd name="T46" fmla="*/ 329 w 347"/>
                  <a:gd name="T47" fmla="*/ 0 h 97"/>
                  <a:gd name="T48" fmla="*/ 335 w 347"/>
                  <a:gd name="T49" fmla="*/ 0 h 97"/>
                  <a:gd name="T50" fmla="*/ 339 w 347"/>
                  <a:gd name="T51" fmla="*/ 3 h 97"/>
                  <a:gd name="T52" fmla="*/ 344 w 347"/>
                  <a:gd name="T53" fmla="*/ 6 h 97"/>
                  <a:gd name="T54" fmla="*/ 347 w 347"/>
                  <a:gd name="T55" fmla="*/ 12 h 97"/>
                  <a:gd name="T56" fmla="*/ 347 w 347"/>
                  <a:gd name="T57" fmla="*/ 18 h 97"/>
                  <a:gd name="T58" fmla="*/ 347 w 347"/>
                  <a:gd name="T59" fmla="*/ 79 h 97"/>
                  <a:gd name="T60" fmla="*/ 347 w 347"/>
                  <a:gd name="T61" fmla="*/ 85 h 97"/>
                  <a:gd name="T62" fmla="*/ 344 w 347"/>
                  <a:gd name="T63" fmla="*/ 89 h 97"/>
                  <a:gd name="T64" fmla="*/ 339 w 347"/>
                  <a:gd name="T65" fmla="*/ 94 h 97"/>
                  <a:gd name="T66" fmla="*/ 335 w 347"/>
                  <a:gd name="T67" fmla="*/ 95 h 97"/>
                  <a:gd name="T68" fmla="*/ 329 w 347"/>
                  <a:gd name="T69" fmla="*/ 97 h 97"/>
                  <a:gd name="T70" fmla="*/ 19 w 347"/>
                  <a:gd name="T71" fmla="*/ 97 h 97"/>
                  <a:gd name="T72" fmla="*/ 12 w 347"/>
                  <a:gd name="T73" fmla="*/ 95 h 97"/>
                  <a:gd name="T74" fmla="*/ 8 w 347"/>
                  <a:gd name="T75" fmla="*/ 94 h 97"/>
                  <a:gd name="T76" fmla="*/ 5 w 347"/>
                  <a:gd name="T77" fmla="*/ 89 h 97"/>
                  <a:gd name="T78" fmla="*/ 2 w 347"/>
                  <a:gd name="T79" fmla="*/ 85 h 97"/>
                  <a:gd name="T80" fmla="*/ 0 w 347"/>
                  <a:gd name="T81" fmla="*/ 79 h 97"/>
                  <a:gd name="T82" fmla="*/ 0 w 347"/>
                  <a:gd name="T83" fmla="*/ 18 h 97"/>
                  <a:gd name="T84" fmla="*/ 2 w 347"/>
                  <a:gd name="T85" fmla="*/ 12 h 97"/>
                  <a:gd name="T86" fmla="*/ 5 w 347"/>
                  <a:gd name="T87" fmla="*/ 6 h 97"/>
                  <a:gd name="T88" fmla="*/ 8 w 347"/>
                  <a:gd name="T89" fmla="*/ 3 h 97"/>
                  <a:gd name="T90" fmla="*/ 12 w 347"/>
                  <a:gd name="T91" fmla="*/ 0 h 97"/>
                  <a:gd name="T92" fmla="*/ 19 w 347"/>
                  <a:gd name="T9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97">
                    <a:moveTo>
                      <a:pt x="221" y="49"/>
                    </a:moveTo>
                    <a:lnTo>
                      <a:pt x="221" y="74"/>
                    </a:lnTo>
                    <a:lnTo>
                      <a:pt x="300" y="74"/>
                    </a:lnTo>
                    <a:lnTo>
                      <a:pt x="300" y="49"/>
                    </a:lnTo>
                    <a:lnTo>
                      <a:pt x="221" y="49"/>
                    </a:lnTo>
                    <a:close/>
                    <a:moveTo>
                      <a:pt x="34" y="20"/>
                    </a:moveTo>
                    <a:lnTo>
                      <a:pt x="29" y="21"/>
                    </a:lnTo>
                    <a:lnTo>
                      <a:pt x="26" y="23"/>
                    </a:lnTo>
                    <a:lnTo>
                      <a:pt x="23" y="27"/>
                    </a:lnTo>
                    <a:lnTo>
                      <a:pt x="22" y="30"/>
                    </a:lnTo>
                    <a:lnTo>
                      <a:pt x="23" y="35"/>
                    </a:lnTo>
                    <a:lnTo>
                      <a:pt x="26" y="40"/>
                    </a:lnTo>
                    <a:lnTo>
                      <a:pt x="29" y="41"/>
                    </a:lnTo>
                    <a:lnTo>
                      <a:pt x="34" y="43"/>
                    </a:lnTo>
                    <a:lnTo>
                      <a:pt x="38" y="41"/>
                    </a:lnTo>
                    <a:lnTo>
                      <a:pt x="41" y="40"/>
                    </a:lnTo>
                    <a:lnTo>
                      <a:pt x="44" y="35"/>
                    </a:lnTo>
                    <a:lnTo>
                      <a:pt x="44" y="30"/>
                    </a:lnTo>
                    <a:lnTo>
                      <a:pt x="44" y="27"/>
                    </a:lnTo>
                    <a:lnTo>
                      <a:pt x="41" y="23"/>
                    </a:lnTo>
                    <a:lnTo>
                      <a:pt x="38" y="21"/>
                    </a:lnTo>
                    <a:lnTo>
                      <a:pt x="34" y="20"/>
                    </a:lnTo>
                    <a:close/>
                    <a:moveTo>
                      <a:pt x="19" y="0"/>
                    </a:moveTo>
                    <a:lnTo>
                      <a:pt x="329" y="0"/>
                    </a:lnTo>
                    <a:lnTo>
                      <a:pt x="335" y="0"/>
                    </a:lnTo>
                    <a:lnTo>
                      <a:pt x="339" y="3"/>
                    </a:lnTo>
                    <a:lnTo>
                      <a:pt x="344" y="6"/>
                    </a:lnTo>
                    <a:lnTo>
                      <a:pt x="347" y="12"/>
                    </a:lnTo>
                    <a:lnTo>
                      <a:pt x="347" y="18"/>
                    </a:lnTo>
                    <a:lnTo>
                      <a:pt x="347" y="79"/>
                    </a:lnTo>
                    <a:lnTo>
                      <a:pt x="347" y="85"/>
                    </a:lnTo>
                    <a:lnTo>
                      <a:pt x="344" y="89"/>
                    </a:lnTo>
                    <a:lnTo>
                      <a:pt x="339" y="94"/>
                    </a:lnTo>
                    <a:lnTo>
                      <a:pt x="335" y="95"/>
                    </a:lnTo>
                    <a:lnTo>
                      <a:pt x="329" y="97"/>
                    </a:lnTo>
                    <a:lnTo>
                      <a:pt x="19" y="97"/>
                    </a:lnTo>
                    <a:lnTo>
                      <a:pt x="12" y="95"/>
                    </a:lnTo>
                    <a:lnTo>
                      <a:pt x="8" y="94"/>
                    </a:lnTo>
                    <a:lnTo>
                      <a:pt x="5" y="89"/>
                    </a:lnTo>
                    <a:lnTo>
                      <a:pt x="2" y="85"/>
                    </a:lnTo>
                    <a:lnTo>
                      <a:pt x="0" y="79"/>
                    </a:lnTo>
                    <a:lnTo>
                      <a:pt x="0" y="18"/>
                    </a:lnTo>
                    <a:lnTo>
                      <a:pt x="2" y="12"/>
                    </a:lnTo>
                    <a:lnTo>
                      <a:pt x="5" y="6"/>
                    </a:lnTo>
                    <a:lnTo>
                      <a:pt x="8" y="3"/>
                    </a:lnTo>
                    <a:lnTo>
                      <a:pt x="12"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5" name="Freeform 38"/>
              <p:cNvSpPr>
                <a:spLocks/>
              </p:cNvSpPr>
              <p:nvPr/>
            </p:nvSpPr>
            <p:spPr bwMode="auto">
              <a:xfrm>
                <a:off x="7851776" y="2178050"/>
                <a:ext cx="538163" cy="179388"/>
              </a:xfrm>
              <a:custGeom>
                <a:avLst/>
                <a:gdLst>
                  <a:gd name="T0" fmla="*/ 148 w 339"/>
                  <a:gd name="T1" fmla="*/ 0 h 113"/>
                  <a:gd name="T2" fmla="*/ 189 w 339"/>
                  <a:gd name="T3" fmla="*/ 0 h 113"/>
                  <a:gd name="T4" fmla="*/ 189 w 339"/>
                  <a:gd name="T5" fmla="*/ 48 h 113"/>
                  <a:gd name="T6" fmla="*/ 222 w 339"/>
                  <a:gd name="T7" fmla="*/ 48 h 113"/>
                  <a:gd name="T8" fmla="*/ 222 w 339"/>
                  <a:gd name="T9" fmla="*/ 60 h 113"/>
                  <a:gd name="T10" fmla="*/ 339 w 339"/>
                  <a:gd name="T11" fmla="*/ 60 h 113"/>
                  <a:gd name="T12" fmla="*/ 339 w 339"/>
                  <a:gd name="T13" fmla="*/ 101 h 113"/>
                  <a:gd name="T14" fmla="*/ 222 w 339"/>
                  <a:gd name="T15" fmla="*/ 101 h 113"/>
                  <a:gd name="T16" fmla="*/ 222 w 339"/>
                  <a:gd name="T17" fmla="*/ 113 h 113"/>
                  <a:gd name="T18" fmla="*/ 115 w 339"/>
                  <a:gd name="T19" fmla="*/ 113 h 113"/>
                  <a:gd name="T20" fmla="*/ 115 w 339"/>
                  <a:gd name="T21" fmla="*/ 101 h 113"/>
                  <a:gd name="T22" fmla="*/ 0 w 339"/>
                  <a:gd name="T23" fmla="*/ 101 h 113"/>
                  <a:gd name="T24" fmla="*/ 0 w 339"/>
                  <a:gd name="T25" fmla="*/ 60 h 113"/>
                  <a:gd name="T26" fmla="*/ 115 w 339"/>
                  <a:gd name="T27" fmla="*/ 60 h 113"/>
                  <a:gd name="T28" fmla="*/ 115 w 339"/>
                  <a:gd name="T29" fmla="*/ 48 h 113"/>
                  <a:gd name="T30" fmla="*/ 148 w 339"/>
                  <a:gd name="T31" fmla="*/ 48 h 113"/>
                  <a:gd name="T32" fmla="*/ 148 w 339"/>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113">
                    <a:moveTo>
                      <a:pt x="148" y="0"/>
                    </a:moveTo>
                    <a:lnTo>
                      <a:pt x="189" y="0"/>
                    </a:lnTo>
                    <a:lnTo>
                      <a:pt x="189" y="48"/>
                    </a:lnTo>
                    <a:lnTo>
                      <a:pt x="222" y="48"/>
                    </a:lnTo>
                    <a:lnTo>
                      <a:pt x="222" y="60"/>
                    </a:lnTo>
                    <a:lnTo>
                      <a:pt x="339" y="60"/>
                    </a:lnTo>
                    <a:lnTo>
                      <a:pt x="339" y="101"/>
                    </a:lnTo>
                    <a:lnTo>
                      <a:pt x="222" y="101"/>
                    </a:lnTo>
                    <a:lnTo>
                      <a:pt x="222" y="113"/>
                    </a:lnTo>
                    <a:lnTo>
                      <a:pt x="115" y="113"/>
                    </a:lnTo>
                    <a:lnTo>
                      <a:pt x="115" y="101"/>
                    </a:lnTo>
                    <a:lnTo>
                      <a:pt x="0" y="101"/>
                    </a:lnTo>
                    <a:lnTo>
                      <a:pt x="0" y="60"/>
                    </a:lnTo>
                    <a:lnTo>
                      <a:pt x="115" y="60"/>
                    </a:lnTo>
                    <a:lnTo>
                      <a:pt x="115" y="48"/>
                    </a:lnTo>
                    <a:lnTo>
                      <a:pt x="148" y="48"/>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38" name="TextBox 137"/>
            <p:cNvSpPr txBox="1"/>
            <p:nvPr/>
          </p:nvSpPr>
          <p:spPr>
            <a:xfrm>
              <a:off x="4697340" y="4124740"/>
              <a:ext cx="1557221" cy="830997"/>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Feature </a:t>
              </a:r>
            </a:p>
            <a:p>
              <a:pPr algn="ctr"/>
              <a:r>
                <a:rPr lang="en-IN" sz="1600" dirty="0">
                  <a:solidFill>
                    <a:schemeClr val="bg1"/>
                  </a:solidFill>
                  <a:latin typeface="Arial" pitchFamily="34" charset="0"/>
                  <a:cs typeface="Arial" pitchFamily="34" charset="0"/>
                </a:rPr>
                <a:t>Engineering &amp; </a:t>
              </a:r>
            </a:p>
            <a:p>
              <a:pPr algn="ctr"/>
              <a:r>
                <a:rPr lang="en-IN" sz="1600" dirty="0">
                  <a:solidFill>
                    <a:schemeClr val="bg1"/>
                  </a:solidFill>
                  <a:latin typeface="Arial" pitchFamily="34" charset="0"/>
                  <a:cs typeface="Arial" pitchFamily="34" charset="0"/>
                </a:rPr>
                <a:t>Transformation</a:t>
              </a:r>
            </a:p>
          </p:txBody>
        </p:sp>
      </p:grpSp>
      <p:grpSp>
        <p:nvGrpSpPr>
          <p:cNvPr id="13" name="Group 12"/>
          <p:cNvGrpSpPr/>
          <p:nvPr/>
        </p:nvGrpSpPr>
        <p:grpSpPr>
          <a:xfrm>
            <a:off x="6359136" y="2590331"/>
            <a:ext cx="1524000" cy="1834201"/>
            <a:chOff x="6357548" y="2590330"/>
            <a:chExt cx="1524000" cy="1834201"/>
          </a:xfrm>
        </p:grpSpPr>
        <p:sp>
          <p:nvSpPr>
            <p:cNvPr id="63" name="Rounded Rectangle 62"/>
            <p:cNvSpPr/>
            <p:nvPr/>
          </p:nvSpPr>
          <p:spPr>
            <a:xfrm>
              <a:off x="6357548" y="2590330"/>
              <a:ext cx="1524000" cy="1834201"/>
            </a:xfrm>
            <a:prstGeom prst="roundRect">
              <a:avLst>
                <a:gd name="adj" fmla="val 52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6" name="Group 115"/>
            <p:cNvGrpSpPr/>
            <p:nvPr/>
          </p:nvGrpSpPr>
          <p:grpSpPr>
            <a:xfrm>
              <a:off x="6875646" y="2935636"/>
              <a:ext cx="487804" cy="541446"/>
              <a:chOff x="1549400" y="1928813"/>
              <a:chExt cx="1385887" cy="1538288"/>
            </a:xfrm>
            <a:solidFill>
              <a:schemeClr val="bg1"/>
            </a:solidFill>
          </p:grpSpPr>
          <p:sp>
            <p:nvSpPr>
              <p:cNvPr id="117" name="Freeform 10"/>
              <p:cNvSpPr>
                <a:spLocks/>
              </p:cNvSpPr>
              <p:nvPr/>
            </p:nvSpPr>
            <p:spPr bwMode="auto">
              <a:xfrm>
                <a:off x="1566862" y="1928813"/>
                <a:ext cx="1368425" cy="1538288"/>
              </a:xfrm>
              <a:custGeom>
                <a:avLst/>
                <a:gdLst>
                  <a:gd name="T0" fmla="*/ 44 w 862"/>
                  <a:gd name="T1" fmla="*/ 0 h 969"/>
                  <a:gd name="T2" fmla="*/ 817 w 862"/>
                  <a:gd name="T3" fmla="*/ 0 h 969"/>
                  <a:gd name="T4" fmla="*/ 831 w 862"/>
                  <a:gd name="T5" fmla="*/ 2 h 969"/>
                  <a:gd name="T6" fmla="*/ 843 w 862"/>
                  <a:gd name="T7" fmla="*/ 8 h 969"/>
                  <a:gd name="T8" fmla="*/ 853 w 862"/>
                  <a:gd name="T9" fmla="*/ 18 h 969"/>
                  <a:gd name="T10" fmla="*/ 860 w 862"/>
                  <a:gd name="T11" fmla="*/ 30 h 969"/>
                  <a:gd name="T12" fmla="*/ 862 w 862"/>
                  <a:gd name="T13" fmla="*/ 44 h 969"/>
                  <a:gd name="T14" fmla="*/ 859 w 862"/>
                  <a:gd name="T15" fmla="*/ 60 h 969"/>
                  <a:gd name="T16" fmla="*/ 851 w 862"/>
                  <a:gd name="T17" fmla="*/ 73 h 969"/>
                  <a:gd name="T18" fmla="*/ 839 w 862"/>
                  <a:gd name="T19" fmla="*/ 81 h 969"/>
                  <a:gd name="T20" fmla="*/ 839 w 862"/>
                  <a:gd name="T21" fmla="*/ 594 h 969"/>
                  <a:gd name="T22" fmla="*/ 837 w 862"/>
                  <a:gd name="T23" fmla="*/ 606 h 969"/>
                  <a:gd name="T24" fmla="*/ 828 w 862"/>
                  <a:gd name="T25" fmla="*/ 614 h 969"/>
                  <a:gd name="T26" fmla="*/ 817 w 862"/>
                  <a:gd name="T27" fmla="*/ 617 h 969"/>
                  <a:gd name="T28" fmla="*/ 637 w 862"/>
                  <a:gd name="T29" fmla="*/ 617 h 969"/>
                  <a:gd name="T30" fmla="*/ 716 w 862"/>
                  <a:gd name="T31" fmla="*/ 914 h 969"/>
                  <a:gd name="T32" fmla="*/ 718 w 862"/>
                  <a:gd name="T33" fmla="*/ 928 h 969"/>
                  <a:gd name="T34" fmla="*/ 715 w 862"/>
                  <a:gd name="T35" fmla="*/ 941 h 969"/>
                  <a:gd name="T36" fmla="*/ 708 w 862"/>
                  <a:gd name="T37" fmla="*/ 953 h 969"/>
                  <a:gd name="T38" fmla="*/ 698 w 862"/>
                  <a:gd name="T39" fmla="*/ 962 h 969"/>
                  <a:gd name="T40" fmla="*/ 685 w 862"/>
                  <a:gd name="T41" fmla="*/ 968 h 969"/>
                  <a:gd name="T42" fmla="*/ 679 w 862"/>
                  <a:gd name="T43" fmla="*/ 969 h 969"/>
                  <a:gd name="T44" fmla="*/ 673 w 862"/>
                  <a:gd name="T45" fmla="*/ 969 h 969"/>
                  <a:gd name="T46" fmla="*/ 659 w 862"/>
                  <a:gd name="T47" fmla="*/ 967 h 969"/>
                  <a:gd name="T48" fmla="*/ 647 w 862"/>
                  <a:gd name="T49" fmla="*/ 961 h 969"/>
                  <a:gd name="T50" fmla="*/ 637 w 862"/>
                  <a:gd name="T51" fmla="*/ 950 h 969"/>
                  <a:gd name="T52" fmla="*/ 631 w 862"/>
                  <a:gd name="T53" fmla="*/ 937 h 969"/>
                  <a:gd name="T54" fmla="*/ 551 w 862"/>
                  <a:gd name="T55" fmla="*/ 639 h 969"/>
                  <a:gd name="T56" fmla="*/ 310 w 862"/>
                  <a:gd name="T57" fmla="*/ 639 h 969"/>
                  <a:gd name="T58" fmla="*/ 230 w 862"/>
                  <a:gd name="T59" fmla="*/ 937 h 969"/>
                  <a:gd name="T60" fmla="*/ 225 w 862"/>
                  <a:gd name="T61" fmla="*/ 950 h 969"/>
                  <a:gd name="T62" fmla="*/ 216 w 862"/>
                  <a:gd name="T63" fmla="*/ 960 h 969"/>
                  <a:gd name="T64" fmla="*/ 204 w 862"/>
                  <a:gd name="T65" fmla="*/ 966 h 969"/>
                  <a:gd name="T66" fmla="*/ 191 w 862"/>
                  <a:gd name="T67" fmla="*/ 969 h 969"/>
                  <a:gd name="T68" fmla="*/ 177 w 862"/>
                  <a:gd name="T69" fmla="*/ 968 h 969"/>
                  <a:gd name="T70" fmla="*/ 164 w 862"/>
                  <a:gd name="T71" fmla="*/ 962 h 969"/>
                  <a:gd name="T72" fmla="*/ 154 w 862"/>
                  <a:gd name="T73" fmla="*/ 953 h 969"/>
                  <a:gd name="T74" fmla="*/ 146 w 862"/>
                  <a:gd name="T75" fmla="*/ 941 h 969"/>
                  <a:gd name="T76" fmla="*/ 144 w 862"/>
                  <a:gd name="T77" fmla="*/ 928 h 969"/>
                  <a:gd name="T78" fmla="*/ 145 w 862"/>
                  <a:gd name="T79" fmla="*/ 914 h 969"/>
                  <a:gd name="T80" fmla="*/ 225 w 862"/>
                  <a:gd name="T81" fmla="*/ 617 h 969"/>
                  <a:gd name="T82" fmla="*/ 185 w 862"/>
                  <a:gd name="T83" fmla="*/ 617 h 969"/>
                  <a:gd name="T84" fmla="*/ 205 w 862"/>
                  <a:gd name="T85" fmla="*/ 595 h 969"/>
                  <a:gd name="T86" fmla="*/ 226 w 862"/>
                  <a:gd name="T87" fmla="*/ 573 h 969"/>
                  <a:gd name="T88" fmla="*/ 795 w 862"/>
                  <a:gd name="T89" fmla="*/ 573 h 969"/>
                  <a:gd name="T90" fmla="*/ 795 w 862"/>
                  <a:gd name="T91" fmla="*/ 88 h 969"/>
                  <a:gd name="T92" fmla="*/ 67 w 862"/>
                  <a:gd name="T93" fmla="*/ 88 h 969"/>
                  <a:gd name="T94" fmla="*/ 67 w 862"/>
                  <a:gd name="T95" fmla="*/ 549 h 969"/>
                  <a:gd name="T96" fmla="*/ 49 w 862"/>
                  <a:gd name="T97" fmla="*/ 564 h 969"/>
                  <a:gd name="T98" fmla="*/ 35 w 862"/>
                  <a:gd name="T99" fmla="*/ 578 h 969"/>
                  <a:gd name="T100" fmla="*/ 22 w 862"/>
                  <a:gd name="T101" fmla="*/ 590 h 969"/>
                  <a:gd name="T102" fmla="*/ 22 w 862"/>
                  <a:gd name="T103" fmla="*/ 81 h 969"/>
                  <a:gd name="T104" fmla="*/ 10 w 862"/>
                  <a:gd name="T105" fmla="*/ 73 h 969"/>
                  <a:gd name="T106" fmla="*/ 3 w 862"/>
                  <a:gd name="T107" fmla="*/ 60 h 969"/>
                  <a:gd name="T108" fmla="*/ 0 w 862"/>
                  <a:gd name="T109" fmla="*/ 44 h 969"/>
                  <a:gd name="T110" fmla="*/ 3 w 862"/>
                  <a:gd name="T111" fmla="*/ 30 h 969"/>
                  <a:gd name="T112" fmla="*/ 9 w 862"/>
                  <a:gd name="T113" fmla="*/ 18 h 969"/>
                  <a:gd name="T114" fmla="*/ 18 w 862"/>
                  <a:gd name="T115" fmla="*/ 8 h 969"/>
                  <a:gd name="T116" fmla="*/ 31 w 862"/>
                  <a:gd name="T117" fmla="*/ 2 h 969"/>
                  <a:gd name="T118" fmla="*/ 44 w 862"/>
                  <a:gd name="T119"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969">
                    <a:moveTo>
                      <a:pt x="44" y="0"/>
                    </a:moveTo>
                    <a:lnTo>
                      <a:pt x="817" y="0"/>
                    </a:lnTo>
                    <a:lnTo>
                      <a:pt x="831" y="2"/>
                    </a:lnTo>
                    <a:lnTo>
                      <a:pt x="843" y="8"/>
                    </a:lnTo>
                    <a:lnTo>
                      <a:pt x="853" y="18"/>
                    </a:lnTo>
                    <a:lnTo>
                      <a:pt x="860" y="30"/>
                    </a:lnTo>
                    <a:lnTo>
                      <a:pt x="862" y="44"/>
                    </a:lnTo>
                    <a:lnTo>
                      <a:pt x="859" y="60"/>
                    </a:lnTo>
                    <a:lnTo>
                      <a:pt x="851" y="73"/>
                    </a:lnTo>
                    <a:lnTo>
                      <a:pt x="839" y="81"/>
                    </a:lnTo>
                    <a:lnTo>
                      <a:pt x="839" y="594"/>
                    </a:lnTo>
                    <a:lnTo>
                      <a:pt x="837" y="606"/>
                    </a:lnTo>
                    <a:lnTo>
                      <a:pt x="828" y="614"/>
                    </a:lnTo>
                    <a:lnTo>
                      <a:pt x="817" y="617"/>
                    </a:lnTo>
                    <a:lnTo>
                      <a:pt x="637" y="617"/>
                    </a:lnTo>
                    <a:lnTo>
                      <a:pt x="716" y="914"/>
                    </a:lnTo>
                    <a:lnTo>
                      <a:pt x="718" y="928"/>
                    </a:lnTo>
                    <a:lnTo>
                      <a:pt x="715" y="941"/>
                    </a:lnTo>
                    <a:lnTo>
                      <a:pt x="708" y="953"/>
                    </a:lnTo>
                    <a:lnTo>
                      <a:pt x="698" y="962"/>
                    </a:lnTo>
                    <a:lnTo>
                      <a:pt x="685" y="968"/>
                    </a:lnTo>
                    <a:lnTo>
                      <a:pt x="679" y="969"/>
                    </a:lnTo>
                    <a:lnTo>
                      <a:pt x="673" y="969"/>
                    </a:lnTo>
                    <a:lnTo>
                      <a:pt x="659" y="967"/>
                    </a:lnTo>
                    <a:lnTo>
                      <a:pt x="647" y="961"/>
                    </a:lnTo>
                    <a:lnTo>
                      <a:pt x="637" y="950"/>
                    </a:lnTo>
                    <a:lnTo>
                      <a:pt x="631" y="937"/>
                    </a:lnTo>
                    <a:lnTo>
                      <a:pt x="551" y="639"/>
                    </a:lnTo>
                    <a:lnTo>
                      <a:pt x="310" y="639"/>
                    </a:lnTo>
                    <a:lnTo>
                      <a:pt x="230" y="937"/>
                    </a:lnTo>
                    <a:lnTo>
                      <a:pt x="225" y="950"/>
                    </a:lnTo>
                    <a:lnTo>
                      <a:pt x="216" y="960"/>
                    </a:lnTo>
                    <a:lnTo>
                      <a:pt x="204" y="966"/>
                    </a:lnTo>
                    <a:lnTo>
                      <a:pt x="191" y="969"/>
                    </a:lnTo>
                    <a:lnTo>
                      <a:pt x="177" y="968"/>
                    </a:lnTo>
                    <a:lnTo>
                      <a:pt x="164" y="962"/>
                    </a:lnTo>
                    <a:lnTo>
                      <a:pt x="154" y="953"/>
                    </a:lnTo>
                    <a:lnTo>
                      <a:pt x="146" y="941"/>
                    </a:lnTo>
                    <a:lnTo>
                      <a:pt x="144" y="928"/>
                    </a:lnTo>
                    <a:lnTo>
                      <a:pt x="145" y="914"/>
                    </a:lnTo>
                    <a:lnTo>
                      <a:pt x="225" y="617"/>
                    </a:lnTo>
                    <a:lnTo>
                      <a:pt x="185" y="617"/>
                    </a:lnTo>
                    <a:lnTo>
                      <a:pt x="205" y="595"/>
                    </a:lnTo>
                    <a:lnTo>
                      <a:pt x="226" y="573"/>
                    </a:lnTo>
                    <a:lnTo>
                      <a:pt x="795" y="573"/>
                    </a:lnTo>
                    <a:lnTo>
                      <a:pt x="795" y="88"/>
                    </a:lnTo>
                    <a:lnTo>
                      <a:pt x="67" y="88"/>
                    </a:lnTo>
                    <a:lnTo>
                      <a:pt x="67" y="549"/>
                    </a:lnTo>
                    <a:lnTo>
                      <a:pt x="49" y="564"/>
                    </a:lnTo>
                    <a:lnTo>
                      <a:pt x="35" y="578"/>
                    </a:lnTo>
                    <a:lnTo>
                      <a:pt x="22" y="590"/>
                    </a:lnTo>
                    <a:lnTo>
                      <a:pt x="22" y="81"/>
                    </a:lnTo>
                    <a:lnTo>
                      <a:pt x="10" y="73"/>
                    </a:lnTo>
                    <a:lnTo>
                      <a:pt x="3" y="60"/>
                    </a:lnTo>
                    <a:lnTo>
                      <a:pt x="0" y="44"/>
                    </a:lnTo>
                    <a:lnTo>
                      <a:pt x="3" y="30"/>
                    </a:lnTo>
                    <a:lnTo>
                      <a:pt x="9" y="18"/>
                    </a:lnTo>
                    <a:lnTo>
                      <a:pt x="18" y="8"/>
                    </a:lnTo>
                    <a:lnTo>
                      <a:pt x="31" y="2"/>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8" name="Freeform 11"/>
              <p:cNvSpPr>
                <a:spLocks/>
              </p:cNvSpPr>
              <p:nvPr/>
            </p:nvSpPr>
            <p:spPr bwMode="auto">
              <a:xfrm>
                <a:off x="2163762" y="2373313"/>
                <a:ext cx="139700" cy="404813"/>
              </a:xfrm>
              <a:custGeom>
                <a:avLst/>
                <a:gdLst>
                  <a:gd name="T0" fmla="*/ 44 w 88"/>
                  <a:gd name="T1" fmla="*/ 0 h 255"/>
                  <a:gd name="T2" fmla="*/ 58 w 88"/>
                  <a:gd name="T3" fmla="*/ 3 h 255"/>
                  <a:gd name="T4" fmla="*/ 70 w 88"/>
                  <a:gd name="T5" fmla="*/ 9 h 255"/>
                  <a:gd name="T6" fmla="*/ 80 w 88"/>
                  <a:gd name="T7" fmla="*/ 19 h 255"/>
                  <a:gd name="T8" fmla="*/ 86 w 88"/>
                  <a:gd name="T9" fmla="*/ 31 h 255"/>
                  <a:gd name="T10" fmla="*/ 88 w 88"/>
                  <a:gd name="T11" fmla="*/ 45 h 255"/>
                  <a:gd name="T12" fmla="*/ 88 w 88"/>
                  <a:gd name="T13" fmla="*/ 210 h 255"/>
                  <a:gd name="T14" fmla="*/ 86 w 88"/>
                  <a:gd name="T15" fmla="*/ 224 h 255"/>
                  <a:gd name="T16" fmla="*/ 80 w 88"/>
                  <a:gd name="T17" fmla="*/ 236 h 255"/>
                  <a:gd name="T18" fmla="*/ 70 w 88"/>
                  <a:gd name="T19" fmla="*/ 246 h 255"/>
                  <a:gd name="T20" fmla="*/ 58 w 88"/>
                  <a:gd name="T21" fmla="*/ 252 h 255"/>
                  <a:gd name="T22" fmla="*/ 44 w 88"/>
                  <a:gd name="T23" fmla="*/ 255 h 255"/>
                  <a:gd name="T24" fmla="*/ 29 w 88"/>
                  <a:gd name="T25" fmla="*/ 252 h 255"/>
                  <a:gd name="T26" fmla="*/ 17 w 88"/>
                  <a:gd name="T27" fmla="*/ 246 h 255"/>
                  <a:gd name="T28" fmla="*/ 8 w 88"/>
                  <a:gd name="T29" fmla="*/ 236 h 255"/>
                  <a:gd name="T30" fmla="*/ 2 w 88"/>
                  <a:gd name="T31" fmla="*/ 224 h 255"/>
                  <a:gd name="T32" fmla="*/ 0 w 88"/>
                  <a:gd name="T33" fmla="*/ 210 h 255"/>
                  <a:gd name="T34" fmla="*/ 0 w 88"/>
                  <a:gd name="T35" fmla="*/ 45 h 255"/>
                  <a:gd name="T36" fmla="*/ 2 w 88"/>
                  <a:gd name="T37" fmla="*/ 31 h 255"/>
                  <a:gd name="T38" fmla="*/ 8 w 88"/>
                  <a:gd name="T39" fmla="*/ 19 h 255"/>
                  <a:gd name="T40" fmla="*/ 17 w 88"/>
                  <a:gd name="T41" fmla="*/ 9 h 255"/>
                  <a:gd name="T42" fmla="*/ 29 w 88"/>
                  <a:gd name="T43" fmla="*/ 3 h 255"/>
                  <a:gd name="T44" fmla="*/ 44 w 88"/>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255">
                    <a:moveTo>
                      <a:pt x="44" y="0"/>
                    </a:moveTo>
                    <a:lnTo>
                      <a:pt x="58" y="3"/>
                    </a:lnTo>
                    <a:lnTo>
                      <a:pt x="70" y="9"/>
                    </a:lnTo>
                    <a:lnTo>
                      <a:pt x="80" y="19"/>
                    </a:lnTo>
                    <a:lnTo>
                      <a:pt x="86" y="31"/>
                    </a:lnTo>
                    <a:lnTo>
                      <a:pt x="88" y="45"/>
                    </a:lnTo>
                    <a:lnTo>
                      <a:pt x="88" y="210"/>
                    </a:lnTo>
                    <a:lnTo>
                      <a:pt x="86" y="224"/>
                    </a:lnTo>
                    <a:lnTo>
                      <a:pt x="80" y="236"/>
                    </a:lnTo>
                    <a:lnTo>
                      <a:pt x="70" y="246"/>
                    </a:lnTo>
                    <a:lnTo>
                      <a:pt x="58" y="252"/>
                    </a:lnTo>
                    <a:lnTo>
                      <a:pt x="44" y="255"/>
                    </a:lnTo>
                    <a:lnTo>
                      <a:pt x="29" y="252"/>
                    </a:lnTo>
                    <a:lnTo>
                      <a:pt x="17" y="246"/>
                    </a:lnTo>
                    <a:lnTo>
                      <a:pt x="8" y="236"/>
                    </a:lnTo>
                    <a:lnTo>
                      <a:pt x="2" y="224"/>
                    </a:lnTo>
                    <a:lnTo>
                      <a:pt x="0" y="210"/>
                    </a:lnTo>
                    <a:lnTo>
                      <a:pt x="0" y="45"/>
                    </a:lnTo>
                    <a:lnTo>
                      <a:pt x="2" y="31"/>
                    </a:lnTo>
                    <a:lnTo>
                      <a:pt x="8" y="19"/>
                    </a:lnTo>
                    <a:lnTo>
                      <a:pt x="17" y="9"/>
                    </a:lnTo>
                    <a:lnTo>
                      <a:pt x="29" y="3"/>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19" name="Freeform 12"/>
              <p:cNvSpPr>
                <a:spLocks/>
              </p:cNvSpPr>
              <p:nvPr/>
            </p:nvSpPr>
            <p:spPr bwMode="auto">
              <a:xfrm>
                <a:off x="2390775" y="2130426"/>
                <a:ext cx="139700" cy="647700"/>
              </a:xfrm>
              <a:custGeom>
                <a:avLst/>
                <a:gdLst>
                  <a:gd name="T0" fmla="*/ 44 w 88"/>
                  <a:gd name="T1" fmla="*/ 0 h 408"/>
                  <a:gd name="T2" fmla="*/ 59 w 88"/>
                  <a:gd name="T3" fmla="*/ 2 h 408"/>
                  <a:gd name="T4" fmla="*/ 71 w 88"/>
                  <a:gd name="T5" fmla="*/ 8 h 408"/>
                  <a:gd name="T6" fmla="*/ 80 w 88"/>
                  <a:gd name="T7" fmla="*/ 17 h 408"/>
                  <a:gd name="T8" fmla="*/ 86 w 88"/>
                  <a:gd name="T9" fmla="*/ 29 h 408"/>
                  <a:gd name="T10" fmla="*/ 88 w 88"/>
                  <a:gd name="T11" fmla="*/ 43 h 408"/>
                  <a:gd name="T12" fmla="*/ 88 w 88"/>
                  <a:gd name="T13" fmla="*/ 363 h 408"/>
                  <a:gd name="T14" fmla="*/ 86 w 88"/>
                  <a:gd name="T15" fmla="*/ 377 h 408"/>
                  <a:gd name="T16" fmla="*/ 80 w 88"/>
                  <a:gd name="T17" fmla="*/ 389 h 408"/>
                  <a:gd name="T18" fmla="*/ 71 w 88"/>
                  <a:gd name="T19" fmla="*/ 399 h 408"/>
                  <a:gd name="T20" fmla="*/ 59 w 88"/>
                  <a:gd name="T21" fmla="*/ 405 h 408"/>
                  <a:gd name="T22" fmla="*/ 44 w 88"/>
                  <a:gd name="T23" fmla="*/ 408 h 408"/>
                  <a:gd name="T24" fmla="*/ 30 w 88"/>
                  <a:gd name="T25" fmla="*/ 405 h 408"/>
                  <a:gd name="T26" fmla="*/ 18 w 88"/>
                  <a:gd name="T27" fmla="*/ 399 h 408"/>
                  <a:gd name="T28" fmla="*/ 8 w 88"/>
                  <a:gd name="T29" fmla="*/ 389 h 408"/>
                  <a:gd name="T30" fmla="*/ 2 w 88"/>
                  <a:gd name="T31" fmla="*/ 377 h 408"/>
                  <a:gd name="T32" fmla="*/ 0 w 88"/>
                  <a:gd name="T33" fmla="*/ 363 h 408"/>
                  <a:gd name="T34" fmla="*/ 0 w 88"/>
                  <a:gd name="T35" fmla="*/ 43 h 408"/>
                  <a:gd name="T36" fmla="*/ 2 w 88"/>
                  <a:gd name="T37" fmla="*/ 29 h 408"/>
                  <a:gd name="T38" fmla="*/ 8 w 88"/>
                  <a:gd name="T39" fmla="*/ 17 h 408"/>
                  <a:gd name="T40" fmla="*/ 18 w 88"/>
                  <a:gd name="T41" fmla="*/ 8 h 408"/>
                  <a:gd name="T42" fmla="*/ 30 w 88"/>
                  <a:gd name="T43" fmla="*/ 2 h 408"/>
                  <a:gd name="T44" fmla="*/ 44 w 88"/>
                  <a:gd name="T45"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408">
                    <a:moveTo>
                      <a:pt x="44" y="0"/>
                    </a:moveTo>
                    <a:lnTo>
                      <a:pt x="59" y="2"/>
                    </a:lnTo>
                    <a:lnTo>
                      <a:pt x="71" y="8"/>
                    </a:lnTo>
                    <a:lnTo>
                      <a:pt x="80" y="17"/>
                    </a:lnTo>
                    <a:lnTo>
                      <a:pt x="86" y="29"/>
                    </a:lnTo>
                    <a:lnTo>
                      <a:pt x="88" y="43"/>
                    </a:lnTo>
                    <a:lnTo>
                      <a:pt x="88" y="363"/>
                    </a:lnTo>
                    <a:lnTo>
                      <a:pt x="86" y="377"/>
                    </a:lnTo>
                    <a:lnTo>
                      <a:pt x="80" y="389"/>
                    </a:lnTo>
                    <a:lnTo>
                      <a:pt x="71" y="399"/>
                    </a:lnTo>
                    <a:lnTo>
                      <a:pt x="59" y="405"/>
                    </a:lnTo>
                    <a:lnTo>
                      <a:pt x="44" y="408"/>
                    </a:lnTo>
                    <a:lnTo>
                      <a:pt x="30" y="405"/>
                    </a:lnTo>
                    <a:lnTo>
                      <a:pt x="18" y="399"/>
                    </a:lnTo>
                    <a:lnTo>
                      <a:pt x="8" y="389"/>
                    </a:lnTo>
                    <a:lnTo>
                      <a:pt x="2" y="377"/>
                    </a:lnTo>
                    <a:lnTo>
                      <a:pt x="0" y="363"/>
                    </a:lnTo>
                    <a:lnTo>
                      <a:pt x="0" y="43"/>
                    </a:lnTo>
                    <a:lnTo>
                      <a:pt x="2" y="29"/>
                    </a:lnTo>
                    <a:lnTo>
                      <a:pt x="8" y="17"/>
                    </a:lnTo>
                    <a:lnTo>
                      <a:pt x="18" y="8"/>
                    </a:lnTo>
                    <a:lnTo>
                      <a:pt x="30" y="2"/>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0" name="Freeform 13"/>
              <p:cNvSpPr>
                <a:spLocks/>
              </p:cNvSpPr>
              <p:nvPr/>
            </p:nvSpPr>
            <p:spPr bwMode="auto">
              <a:xfrm>
                <a:off x="2619375" y="2270126"/>
                <a:ext cx="139700" cy="508000"/>
              </a:xfrm>
              <a:custGeom>
                <a:avLst/>
                <a:gdLst>
                  <a:gd name="T0" fmla="*/ 44 w 88"/>
                  <a:gd name="T1" fmla="*/ 0 h 320"/>
                  <a:gd name="T2" fmla="*/ 57 w 88"/>
                  <a:gd name="T3" fmla="*/ 2 h 320"/>
                  <a:gd name="T4" fmla="*/ 70 w 88"/>
                  <a:gd name="T5" fmla="*/ 9 h 320"/>
                  <a:gd name="T6" fmla="*/ 79 w 88"/>
                  <a:gd name="T7" fmla="*/ 17 h 320"/>
                  <a:gd name="T8" fmla="*/ 86 w 88"/>
                  <a:gd name="T9" fmla="*/ 29 h 320"/>
                  <a:gd name="T10" fmla="*/ 88 w 88"/>
                  <a:gd name="T11" fmla="*/ 43 h 320"/>
                  <a:gd name="T12" fmla="*/ 88 w 88"/>
                  <a:gd name="T13" fmla="*/ 275 h 320"/>
                  <a:gd name="T14" fmla="*/ 86 w 88"/>
                  <a:gd name="T15" fmla="*/ 289 h 320"/>
                  <a:gd name="T16" fmla="*/ 79 w 88"/>
                  <a:gd name="T17" fmla="*/ 301 h 320"/>
                  <a:gd name="T18" fmla="*/ 70 w 88"/>
                  <a:gd name="T19" fmla="*/ 311 h 320"/>
                  <a:gd name="T20" fmla="*/ 57 w 88"/>
                  <a:gd name="T21" fmla="*/ 317 h 320"/>
                  <a:gd name="T22" fmla="*/ 44 w 88"/>
                  <a:gd name="T23" fmla="*/ 320 h 320"/>
                  <a:gd name="T24" fmla="*/ 30 w 88"/>
                  <a:gd name="T25" fmla="*/ 317 h 320"/>
                  <a:gd name="T26" fmla="*/ 18 w 88"/>
                  <a:gd name="T27" fmla="*/ 311 h 320"/>
                  <a:gd name="T28" fmla="*/ 8 w 88"/>
                  <a:gd name="T29" fmla="*/ 301 h 320"/>
                  <a:gd name="T30" fmla="*/ 2 w 88"/>
                  <a:gd name="T31" fmla="*/ 289 h 320"/>
                  <a:gd name="T32" fmla="*/ 0 w 88"/>
                  <a:gd name="T33" fmla="*/ 275 h 320"/>
                  <a:gd name="T34" fmla="*/ 0 w 88"/>
                  <a:gd name="T35" fmla="*/ 43 h 320"/>
                  <a:gd name="T36" fmla="*/ 2 w 88"/>
                  <a:gd name="T37" fmla="*/ 29 h 320"/>
                  <a:gd name="T38" fmla="*/ 8 w 88"/>
                  <a:gd name="T39" fmla="*/ 17 h 320"/>
                  <a:gd name="T40" fmla="*/ 18 w 88"/>
                  <a:gd name="T41" fmla="*/ 9 h 320"/>
                  <a:gd name="T42" fmla="*/ 30 w 88"/>
                  <a:gd name="T43" fmla="*/ 2 h 320"/>
                  <a:gd name="T44" fmla="*/ 44 w 88"/>
                  <a:gd name="T4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320">
                    <a:moveTo>
                      <a:pt x="44" y="0"/>
                    </a:moveTo>
                    <a:lnTo>
                      <a:pt x="57" y="2"/>
                    </a:lnTo>
                    <a:lnTo>
                      <a:pt x="70" y="9"/>
                    </a:lnTo>
                    <a:lnTo>
                      <a:pt x="79" y="17"/>
                    </a:lnTo>
                    <a:lnTo>
                      <a:pt x="86" y="29"/>
                    </a:lnTo>
                    <a:lnTo>
                      <a:pt x="88" y="43"/>
                    </a:lnTo>
                    <a:lnTo>
                      <a:pt x="88" y="275"/>
                    </a:lnTo>
                    <a:lnTo>
                      <a:pt x="86" y="289"/>
                    </a:lnTo>
                    <a:lnTo>
                      <a:pt x="79" y="301"/>
                    </a:lnTo>
                    <a:lnTo>
                      <a:pt x="70" y="311"/>
                    </a:lnTo>
                    <a:lnTo>
                      <a:pt x="57" y="317"/>
                    </a:lnTo>
                    <a:lnTo>
                      <a:pt x="44" y="320"/>
                    </a:lnTo>
                    <a:lnTo>
                      <a:pt x="30" y="317"/>
                    </a:lnTo>
                    <a:lnTo>
                      <a:pt x="18" y="311"/>
                    </a:lnTo>
                    <a:lnTo>
                      <a:pt x="8" y="301"/>
                    </a:lnTo>
                    <a:lnTo>
                      <a:pt x="2" y="289"/>
                    </a:lnTo>
                    <a:lnTo>
                      <a:pt x="0" y="275"/>
                    </a:lnTo>
                    <a:lnTo>
                      <a:pt x="0" y="43"/>
                    </a:lnTo>
                    <a:lnTo>
                      <a:pt x="2" y="29"/>
                    </a:lnTo>
                    <a:lnTo>
                      <a:pt x="8" y="17"/>
                    </a:lnTo>
                    <a:lnTo>
                      <a:pt x="18" y="9"/>
                    </a:lnTo>
                    <a:lnTo>
                      <a:pt x="30" y="2"/>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1" name="Freeform 14"/>
              <p:cNvSpPr>
                <a:spLocks/>
              </p:cNvSpPr>
              <p:nvPr/>
            </p:nvSpPr>
            <p:spPr bwMode="auto">
              <a:xfrm>
                <a:off x="1549400" y="2560638"/>
                <a:ext cx="514350" cy="511175"/>
              </a:xfrm>
              <a:custGeom>
                <a:avLst/>
                <a:gdLst>
                  <a:gd name="T0" fmla="*/ 312 w 324"/>
                  <a:gd name="T1" fmla="*/ 0 h 322"/>
                  <a:gd name="T2" fmla="*/ 315 w 324"/>
                  <a:gd name="T3" fmla="*/ 0 h 322"/>
                  <a:gd name="T4" fmla="*/ 318 w 324"/>
                  <a:gd name="T5" fmla="*/ 1 h 322"/>
                  <a:gd name="T6" fmla="*/ 321 w 324"/>
                  <a:gd name="T7" fmla="*/ 3 h 322"/>
                  <a:gd name="T8" fmla="*/ 323 w 324"/>
                  <a:gd name="T9" fmla="*/ 5 h 322"/>
                  <a:gd name="T10" fmla="*/ 324 w 324"/>
                  <a:gd name="T11" fmla="*/ 8 h 322"/>
                  <a:gd name="T12" fmla="*/ 324 w 324"/>
                  <a:gd name="T13" fmla="*/ 12 h 322"/>
                  <a:gd name="T14" fmla="*/ 323 w 324"/>
                  <a:gd name="T15" fmla="*/ 15 h 322"/>
                  <a:gd name="T16" fmla="*/ 321 w 324"/>
                  <a:gd name="T17" fmla="*/ 18 h 322"/>
                  <a:gd name="T18" fmla="*/ 318 w 324"/>
                  <a:gd name="T19" fmla="*/ 20 h 322"/>
                  <a:gd name="T20" fmla="*/ 313 w 324"/>
                  <a:gd name="T21" fmla="*/ 27 h 322"/>
                  <a:gd name="T22" fmla="*/ 304 w 324"/>
                  <a:gd name="T23" fmla="*/ 35 h 322"/>
                  <a:gd name="T24" fmla="*/ 292 w 324"/>
                  <a:gd name="T25" fmla="*/ 49 h 322"/>
                  <a:gd name="T26" fmla="*/ 278 w 324"/>
                  <a:gd name="T27" fmla="*/ 64 h 322"/>
                  <a:gd name="T28" fmla="*/ 263 w 324"/>
                  <a:gd name="T29" fmla="*/ 82 h 322"/>
                  <a:gd name="T30" fmla="*/ 244 w 324"/>
                  <a:gd name="T31" fmla="*/ 101 h 322"/>
                  <a:gd name="T32" fmla="*/ 226 w 324"/>
                  <a:gd name="T33" fmla="*/ 122 h 322"/>
                  <a:gd name="T34" fmla="*/ 206 w 324"/>
                  <a:gd name="T35" fmla="*/ 143 h 322"/>
                  <a:gd name="T36" fmla="*/ 186 w 324"/>
                  <a:gd name="T37" fmla="*/ 166 h 322"/>
                  <a:gd name="T38" fmla="*/ 165 w 324"/>
                  <a:gd name="T39" fmla="*/ 188 h 322"/>
                  <a:gd name="T40" fmla="*/ 145 w 324"/>
                  <a:gd name="T41" fmla="*/ 209 h 322"/>
                  <a:gd name="T42" fmla="*/ 127 w 324"/>
                  <a:gd name="T43" fmla="*/ 230 h 322"/>
                  <a:gd name="T44" fmla="*/ 108 w 324"/>
                  <a:gd name="T45" fmla="*/ 250 h 322"/>
                  <a:gd name="T46" fmla="*/ 92 w 324"/>
                  <a:gd name="T47" fmla="*/ 267 h 322"/>
                  <a:gd name="T48" fmla="*/ 78 w 324"/>
                  <a:gd name="T49" fmla="*/ 283 h 322"/>
                  <a:gd name="T50" fmla="*/ 66 w 324"/>
                  <a:gd name="T51" fmla="*/ 296 h 322"/>
                  <a:gd name="T52" fmla="*/ 57 w 324"/>
                  <a:gd name="T53" fmla="*/ 306 h 322"/>
                  <a:gd name="T54" fmla="*/ 52 w 324"/>
                  <a:gd name="T55" fmla="*/ 312 h 322"/>
                  <a:gd name="T56" fmla="*/ 49 w 324"/>
                  <a:gd name="T57" fmla="*/ 315 h 322"/>
                  <a:gd name="T58" fmla="*/ 40 w 324"/>
                  <a:gd name="T59" fmla="*/ 320 h 322"/>
                  <a:gd name="T60" fmla="*/ 29 w 324"/>
                  <a:gd name="T61" fmla="*/ 322 h 322"/>
                  <a:gd name="T62" fmla="*/ 18 w 324"/>
                  <a:gd name="T63" fmla="*/ 320 h 322"/>
                  <a:gd name="T64" fmla="*/ 8 w 324"/>
                  <a:gd name="T65" fmla="*/ 315 h 322"/>
                  <a:gd name="T66" fmla="*/ 3 w 324"/>
                  <a:gd name="T67" fmla="*/ 305 h 322"/>
                  <a:gd name="T68" fmla="*/ 0 w 324"/>
                  <a:gd name="T69" fmla="*/ 294 h 322"/>
                  <a:gd name="T70" fmla="*/ 3 w 324"/>
                  <a:gd name="T71" fmla="*/ 283 h 322"/>
                  <a:gd name="T72" fmla="*/ 8 w 324"/>
                  <a:gd name="T73" fmla="*/ 274 h 322"/>
                  <a:gd name="T74" fmla="*/ 11 w 324"/>
                  <a:gd name="T75" fmla="*/ 271 h 322"/>
                  <a:gd name="T76" fmla="*/ 17 w 324"/>
                  <a:gd name="T77" fmla="*/ 266 h 322"/>
                  <a:gd name="T78" fmla="*/ 27 w 324"/>
                  <a:gd name="T79" fmla="*/ 257 h 322"/>
                  <a:gd name="T80" fmla="*/ 40 w 324"/>
                  <a:gd name="T81" fmla="*/ 245 h 322"/>
                  <a:gd name="T82" fmla="*/ 56 w 324"/>
                  <a:gd name="T83" fmla="*/ 231 h 322"/>
                  <a:gd name="T84" fmla="*/ 73 w 324"/>
                  <a:gd name="T85" fmla="*/ 215 h 322"/>
                  <a:gd name="T86" fmla="*/ 93 w 324"/>
                  <a:gd name="T87" fmla="*/ 197 h 322"/>
                  <a:gd name="T88" fmla="*/ 114 w 324"/>
                  <a:gd name="T89" fmla="*/ 178 h 322"/>
                  <a:gd name="T90" fmla="*/ 135 w 324"/>
                  <a:gd name="T91" fmla="*/ 158 h 322"/>
                  <a:gd name="T92" fmla="*/ 157 w 324"/>
                  <a:gd name="T93" fmla="*/ 138 h 322"/>
                  <a:gd name="T94" fmla="*/ 180 w 324"/>
                  <a:gd name="T95" fmla="*/ 118 h 322"/>
                  <a:gd name="T96" fmla="*/ 202 w 324"/>
                  <a:gd name="T97" fmla="*/ 97 h 322"/>
                  <a:gd name="T98" fmla="*/ 223 w 324"/>
                  <a:gd name="T99" fmla="*/ 79 h 322"/>
                  <a:gd name="T100" fmla="*/ 242 w 324"/>
                  <a:gd name="T101" fmla="*/ 62 h 322"/>
                  <a:gd name="T102" fmla="*/ 260 w 324"/>
                  <a:gd name="T103" fmla="*/ 45 h 322"/>
                  <a:gd name="T104" fmla="*/ 275 w 324"/>
                  <a:gd name="T105" fmla="*/ 31 h 322"/>
                  <a:gd name="T106" fmla="*/ 288 w 324"/>
                  <a:gd name="T107" fmla="*/ 19 h 322"/>
                  <a:gd name="T108" fmla="*/ 298 w 324"/>
                  <a:gd name="T109" fmla="*/ 10 h 322"/>
                  <a:gd name="T110" fmla="*/ 303 w 324"/>
                  <a:gd name="T111" fmla="*/ 5 h 322"/>
                  <a:gd name="T112" fmla="*/ 305 w 324"/>
                  <a:gd name="T113" fmla="*/ 3 h 322"/>
                  <a:gd name="T114" fmla="*/ 309 w 324"/>
                  <a:gd name="T115" fmla="*/ 1 h 322"/>
                  <a:gd name="T116" fmla="*/ 312 w 324"/>
                  <a:gd name="T11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4" h="322">
                    <a:moveTo>
                      <a:pt x="312" y="0"/>
                    </a:moveTo>
                    <a:lnTo>
                      <a:pt x="315" y="0"/>
                    </a:lnTo>
                    <a:lnTo>
                      <a:pt x="318" y="1"/>
                    </a:lnTo>
                    <a:lnTo>
                      <a:pt x="321" y="3"/>
                    </a:lnTo>
                    <a:lnTo>
                      <a:pt x="323" y="5"/>
                    </a:lnTo>
                    <a:lnTo>
                      <a:pt x="324" y="8"/>
                    </a:lnTo>
                    <a:lnTo>
                      <a:pt x="324" y="12"/>
                    </a:lnTo>
                    <a:lnTo>
                      <a:pt x="323" y="15"/>
                    </a:lnTo>
                    <a:lnTo>
                      <a:pt x="321" y="18"/>
                    </a:lnTo>
                    <a:lnTo>
                      <a:pt x="318" y="20"/>
                    </a:lnTo>
                    <a:lnTo>
                      <a:pt x="313" y="27"/>
                    </a:lnTo>
                    <a:lnTo>
                      <a:pt x="304" y="35"/>
                    </a:lnTo>
                    <a:lnTo>
                      <a:pt x="292" y="49"/>
                    </a:lnTo>
                    <a:lnTo>
                      <a:pt x="278" y="64"/>
                    </a:lnTo>
                    <a:lnTo>
                      <a:pt x="263" y="82"/>
                    </a:lnTo>
                    <a:lnTo>
                      <a:pt x="244" y="101"/>
                    </a:lnTo>
                    <a:lnTo>
                      <a:pt x="226" y="122"/>
                    </a:lnTo>
                    <a:lnTo>
                      <a:pt x="206" y="143"/>
                    </a:lnTo>
                    <a:lnTo>
                      <a:pt x="186" y="166"/>
                    </a:lnTo>
                    <a:lnTo>
                      <a:pt x="165" y="188"/>
                    </a:lnTo>
                    <a:lnTo>
                      <a:pt x="145" y="209"/>
                    </a:lnTo>
                    <a:lnTo>
                      <a:pt x="127" y="230"/>
                    </a:lnTo>
                    <a:lnTo>
                      <a:pt x="108" y="250"/>
                    </a:lnTo>
                    <a:lnTo>
                      <a:pt x="92" y="267"/>
                    </a:lnTo>
                    <a:lnTo>
                      <a:pt x="78" y="283"/>
                    </a:lnTo>
                    <a:lnTo>
                      <a:pt x="66" y="296"/>
                    </a:lnTo>
                    <a:lnTo>
                      <a:pt x="57" y="306"/>
                    </a:lnTo>
                    <a:lnTo>
                      <a:pt x="52" y="312"/>
                    </a:lnTo>
                    <a:lnTo>
                      <a:pt x="49" y="315"/>
                    </a:lnTo>
                    <a:lnTo>
                      <a:pt x="40" y="320"/>
                    </a:lnTo>
                    <a:lnTo>
                      <a:pt x="29" y="322"/>
                    </a:lnTo>
                    <a:lnTo>
                      <a:pt x="18" y="320"/>
                    </a:lnTo>
                    <a:lnTo>
                      <a:pt x="8" y="315"/>
                    </a:lnTo>
                    <a:lnTo>
                      <a:pt x="3" y="305"/>
                    </a:lnTo>
                    <a:lnTo>
                      <a:pt x="0" y="294"/>
                    </a:lnTo>
                    <a:lnTo>
                      <a:pt x="3" y="283"/>
                    </a:lnTo>
                    <a:lnTo>
                      <a:pt x="8" y="274"/>
                    </a:lnTo>
                    <a:lnTo>
                      <a:pt x="11" y="271"/>
                    </a:lnTo>
                    <a:lnTo>
                      <a:pt x="17" y="266"/>
                    </a:lnTo>
                    <a:lnTo>
                      <a:pt x="27" y="257"/>
                    </a:lnTo>
                    <a:lnTo>
                      <a:pt x="40" y="245"/>
                    </a:lnTo>
                    <a:lnTo>
                      <a:pt x="56" y="231"/>
                    </a:lnTo>
                    <a:lnTo>
                      <a:pt x="73" y="215"/>
                    </a:lnTo>
                    <a:lnTo>
                      <a:pt x="93" y="197"/>
                    </a:lnTo>
                    <a:lnTo>
                      <a:pt x="114" y="178"/>
                    </a:lnTo>
                    <a:lnTo>
                      <a:pt x="135" y="158"/>
                    </a:lnTo>
                    <a:lnTo>
                      <a:pt x="157" y="138"/>
                    </a:lnTo>
                    <a:lnTo>
                      <a:pt x="180" y="118"/>
                    </a:lnTo>
                    <a:lnTo>
                      <a:pt x="202" y="97"/>
                    </a:lnTo>
                    <a:lnTo>
                      <a:pt x="223" y="79"/>
                    </a:lnTo>
                    <a:lnTo>
                      <a:pt x="242" y="62"/>
                    </a:lnTo>
                    <a:lnTo>
                      <a:pt x="260" y="45"/>
                    </a:lnTo>
                    <a:lnTo>
                      <a:pt x="275" y="31"/>
                    </a:lnTo>
                    <a:lnTo>
                      <a:pt x="288" y="19"/>
                    </a:lnTo>
                    <a:lnTo>
                      <a:pt x="298" y="10"/>
                    </a:lnTo>
                    <a:lnTo>
                      <a:pt x="303" y="5"/>
                    </a:lnTo>
                    <a:lnTo>
                      <a:pt x="305" y="3"/>
                    </a:lnTo>
                    <a:lnTo>
                      <a:pt x="309" y="1"/>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39" name="TextBox 138"/>
            <p:cNvSpPr txBox="1"/>
            <p:nvPr/>
          </p:nvSpPr>
          <p:spPr>
            <a:xfrm>
              <a:off x="6797796" y="3568148"/>
              <a:ext cx="643511" cy="338554"/>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Train</a:t>
              </a:r>
            </a:p>
          </p:txBody>
        </p:sp>
      </p:grpSp>
      <p:grpSp>
        <p:nvGrpSpPr>
          <p:cNvPr id="14" name="Group 13"/>
          <p:cNvGrpSpPr/>
          <p:nvPr/>
        </p:nvGrpSpPr>
        <p:grpSpPr>
          <a:xfrm>
            <a:off x="8002741" y="2048636"/>
            <a:ext cx="1524000" cy="1834201"/>
            <a:chOff x="8001153" y="2048635"/>
            <a:chExt cx="1524000" cy="1834201"/>
          </a:xfrm>
        </p:grpSpPr>
        <p:sp>
          <p:nvSpPr>
            <p:cNvPr id="64" name="Rounded Rectangle 63"/>
            <p:cNvSpPr/>
            <p:nvPr/>
          </p:nvSpPr>
          <p:spPr>
            <a:xfrm>
              <a:off x="8001153" y="2048635"/>
              <a:ext cx="1524000" cy="1834201"/>
            </a:xfrm>
            <a:prstGeom prst="roundRect">
              <a:avLst>
                <a:gd name="adj" fmla="val 52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22" name="Group 121"/>
            <p:cNvGrpSpPr/>
            <p:nvPr/>
          </p:nvGrpSpPr>
          <p:grpSpPr>
            <a:xfrm>
              <a:off x="8485340" y="2378021"/>
              <a:ext cx="555626" cy="464570"/>
              <a:chOff x="3970338" y="1616075"/>
              <a:chExt cx="949326" cy="793751"/>
            </a:xfrm>
            <a:solidFill>
              <a:schemeClr val="bg1"/>
            </a:solidFill>
          </p:grpSpPr>
          <p:sp>
            <p:nvSpPr>
              <p:cNvPr id="123" name="Freeform 22"/>
              <p:cNvSpPr>
                <a:spLocks noEditPoints="1"/>
              </p:cNvSpPr>
              <p:nvPr/>
            </p:nvSpPr>
            <p:spPr bwMode="auto">
              <a:xfrm>
                <a:off x="4194176" y="1982788"/>
                <a:ext cx="725488" cy="427038"/>
              </a:xfrm>
              <a:custGeom>
                <a:avLst/>
                <a:gdLst>
                  <a:gd name="T0" fmla="*/ 171 w 457"/>
                  <a:gd name="T1" fmla="*/ 42 h 269"/>
                  <a:gd name="T2" fmla="*/ 135 w 457"/>
                  <a:gd name="T3" fmla="*/ 71 h 269"/>
                  <a:gd name="T4" fmla="*/ 123 w 457"/>
                  <a:gd name="T5" fmla="*/ 98 h 269"/>
                  <a:gd name="T6" fmla="*/ 115 w 457"/>
                  <a:gd name="T7" fmla="*/ 106 h 269"/>
                  <a:gd name="T8" fmla="*/ 104 w 457"/>
                  <a:gd name="T9" fmla="*/ 109 h 269"/>
                  <a:gd name="T10" fmla="*/ 80 w 457"/>
                  <a:gd name="T11" fmla="*/ 112 h 269"/>
                  <a:gd name="T12" fmla="*/ 50 w 457"/>
                  <a:gd name="T13" fmla="*/ 133 h 269"/>
                  <a:gd name="T14" fmla="*/ 39 w 457"/>
                  <a:gd name="T15" fmla="*/ 170 h 269"/>
                  <a:gd name="T16" fmla="*/ 50 w 457"/>
                  <a:gd name="T17" fmla="*/ 204 h 269"/>
                  <a:gd name="T18" fmla="*/ 80 w 457"/>
                  <a:gd name="T19" fmla="*/ 227 h 269"/>
                  <a:gd name="T20" fmla="*/ 357 w 457"/>
                  <a:gd name="T21" fmla="*/ 230 h 269"/>
                  <a:gd name="T22" fmla="*/ 392 w 457"/>
                  <a:gd name="T23" fmla="*/ 218 h 269"/>
                  <a:gd name="T24" fmla="*/ 415 w 457"/>
                  <a:gd name="T25" fmla="*/ 188 h 269"/>
                  <a:gd name="T26" fmla="*/ 415 w 457"/>
                  <a:gd name="T27" fmla="*/ 150 h 269"/>
                  <a:gd name="T28" fmla="*/ 392 w 457"/>
                  <a:gd name="T29" fmla="*/ 120 h 269"/>
                  <a:gd name="T30" fmla="*/ 357 w 457"/>
                  <a:gd name="T31" fmla="*/ 109 h 269"/>
                  <a:gd name="T32" fmla="*/ 345 w 457"/>
                  <a:gd name="T33" fmla="*/ 109 h 269"/>
                  <a:gd name="T34" fmla="*/ 334 w 457"/>
                  <a:gd name="T35" fmla="*/ 103 h 269"/>
                  <a:gd name="T36" fmla="*/ 321 w 457"/>
                  <a:gd name="T37" fmla="*/ 83 h 269"/>
                  <a:gd name="T38" fmla="*/ 293 w 457"/>
                  <a:gd name="T39" fmla="*/ 65 h 269"/>
                  <a:gd name="T40" fmla="*/ 271 w 457"/>
                  <a:gd name="T41" fmla="*/ 64 h 269"/>
                  <a:gd name="T42" fmla="*/ 259 w 457"/>
                  <a:gd name="T43" fmla="*/ 65 h 269"/>
                  <a:gd name="T44" fmla="*/ 250 w 457"/>
                  <a:gd name="T45" fmla="*/ 62 h 269"/>
                  <a:gd name="T46" fmla="*/ 231 w 457"/>
                  <a:gd name="T47" fmla="*/ 48 h 269"/>
                  <a:gd name="T48" fmla="*/ 195 w 457"/>
                  <a:gd name="T49" fmla="*/ 39 h 269"/>
                  <a:gd name="T50" fmla="*/ 219 w 457"/>
                  <a:gd name="T51" fmla="*/ 2 h 269"/>
                  <a:gd name="T52" fmla="*/ 262 w 457"/>
                  <a:gd name="T53" fmla="*/ 21 h 269"/>
                  <a:gd name="T54" fmla="*/ 272 w 457"/>
                  <a:gd name="T55" fmla="*/ 24 h 269"/>
                  <a:gd name="T56" fmla="*/ 301 w 457"/>
                  <a:gd name="T57" fmla="*/ 27 h 269"/>
                  <a:gd name="T58" fmla="*/ 343 w 457"/>
                  <a:gd name="T59" fmla="*/ 50 h 269"/>
                  <a:gd name="T60" fmla="*/ 386 w 457"/>
                  <a:gd name="T61" fmla="*/ 73 h 269"/>
                  <a:gd name="T62" fmla="*/ 428 w 457"/>
                  <a:gd name="T63" fmla="*/ 100 h 269"/>
                  <a:gd name="T64" fmla="*/ 454 w 457"/>
                  <a:gd name="T65" fmla="*/ 142 h 269"/>
                  <a:gd name="T66" fmla="*/ 452 w 457"/>
                  <a:gd name="T67" fmla="*/ 195 h 269"/>
                  <a:gd name="T68" fmla="*/ 427 w 457"/>
                  <a:gd name="T69" fmla="*/ 239 h 269"/>
                  <a:gd name="T70" fmla="*/ 383 w 457"/>
                  <a:gd name="T71" fmla="*/ 265 h 269"/>
                  <a:gd name="T72" fmla="*/ 100 w 457"/>
                  <a:gd name="T73" fmla="*/ 269 h 269"/>
                  <a:gd name="T74" fmla="*/ 48 w 457"/>
                  <a:gd name="T75" fmla="*/ 256 h 269"/>
                  <a:gd name="T76" fmla="*/ 14 w 457"/>
                  <a:gd name="T77" fmla="*/ 219 h 269"/>
                  <a:gd name="T78" fmla="*/ 0 w 457"/>
                  <a:gd name="T79" fmla="*/ 170 h 269"/>
                  <a:gd name="T80" fmla="*/ 15 w 457"/>
                  <a:gd name="T81" fmla="*/ 115 h 269"/>
                  <a:gd name="T82" fmla="*/ 58 w 457"/>
                  <a:gd name="T83" fmla="*/ 79 h 269"/>
                  <a:gd name="T84" fmla="*/ 88 w 457"/>
                  <a:gd name="T85" fmla="*/ 68 h 269"/>
                  <a:gd name="T86" fmla="*/ 95 w 457"/>
                  <a:gd name="T87" fmla="*/ 62 h 269"/>
                  <a:gd name="T88" fmla="*/ 126 w 457"/>
                  <a:gd name="T89" fmla="*/ 24 h 269"/>
                  <a:gd name="T90" fmla="*/ 169 w 457"/>
                  <a:gd name="T91"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7" h="269">
                    <a:moveTo>
                      <a:pt x="195" y="39"/>
                    </a:moveTo>
                    <a:lnTo>
                      <a:pt x="171" y="42"/>
                    </a:lnTo>
                    <a:lnTo>
                      <a:pt x="151" y="55"/>
                    </a:lnTo>
                    <a:lnTo>
                      <a:pt x="135" y="71"/>
                    </a:lnTo>
                    <a:lnTo>
                      <a:pt x="126" y="94"/>
                    </a:lnTo>
                    <a:lnTo>
                      <a:pt x="123" y="98"/>
                    </a:lnTo>
                    <a:lnTo>
                      <a:pt x="120" y="103"/>
                    </a:lnTo>
                    <a:lnTo>
                      <a:pt x="115" y="106"/>
                    </a:lnTo>
                    <a:lnTo>
                      <a:pt x="110" y="109"/>
                    </a:lnTo>
                    <a:lnTo>
                      <a:pt x="104" y="109"/>
                    </a:lnTo>
                    <a:lnTo>
                      <a:pt x="100" y="109"/>
                    </a:lnTo>
                    <a:lnTo>
                      <a:pt x="80" y="112"/>
                    </a:lnTo>
                    <a:lnTo>
                      <a:pt x="64" y="120"/>
                    </a:lnTo>
                    <a:lnTo>
                      <a:pt x="50" y="133"/>
                    </a:lnTo>
                    <a:lnTo>
                      <a:pt x="42" y="150"/>
                    </a:lnTo>
                    <a:lnTo>
                      <a:pt x="39" y="170"/>
                    </a:lnTo>
                    <a:lnTo>
                      <a:pt x="42" y="188"/>
                    </a:lnTo>
                    <a:lnTo>
                      <a:pt x="50" y="204"/>
                    </a:lnTo>
                    <a:lnTo>
                      <a:pt x="64" y="218"/>
                    </a:lnTo>
                    <a:lnTo>
                      <a:pt x="80" y="227"/>
                    </a:lnTo>
                    <a:lnTo>
                      <a:pt x="100" y="230"/>
                    </a:lnTo>
                    <a:lnTo>
                      <a:pt x="357" y="230"/>
                    </a:lnTo>
                    <a:lnTo>
                      <a:pt x="375" y="227"/>
                    </a:lnTo>
                    <a:lnTo>
                      <a:pt x="392" y="218"/>
                    </a:lnTo>
                    <a:lnTo>
                      <a:pt x="405" y="204"/>
                    </a:lnTo>
                    <a:lnTo>
                      <a:pt x="415" y="188"/>
                    </a:lnTo>
                    <a:lnTo>
                      <a:pt x="418" y="170"/>
                    </a:lnTo>
                    <a:lnTo>
                      <a:pt x="415" y="150"/>
                    </a:lnTo>
                    <a:lnTo>
                      <a:pt x="405" y="133"/>
                    </a:lnTo>
                    <a:lnTo>
                      <a:pt x="392" y="120"/>
                    </a:lnTo>
                    <a:lnTo>
                      <a:pt x="375" y="112"/>
                    </a:lnTo>
                    <a:lnTo>
                      <a:pt x="357" y="109"/>
                    </a:lnTo>
                    <a:lnTo>
                      <a:pt x="351" y="109"/>
                    </a:lnTo>
                    <a:lnTo>
                      <a:pt x="345" y="109"/>
                    </a:lnTo>
                    <a:lnTo>
                      <a:pt x="339" y="106"/>
                    </a:lnTo>
                    <a:lnTo>
                      <a:pt x="334" y="103"/>
                    </a:lnTo>
                    <a:lnTo>
                      <a:pt x="331" y="98"/>
                    </a:lnTo>
                    <a:lnTo>
                      <a:pt x="321" y="83"/>
                    </a:lnTo>
                    <a:lnTo>
                      <a:pt x="309" y="73"/>
                    </a:lnTo>
                    <a:lnTo>
                      <a:pt x="293" y="65"/>
                    </a:lnTo>
                    <a:lnTo>
                      <a:pt x="277" y="64"/>
                    </a:lnTo>
                    <a:lnTo>
                      <a:pt x="271" y="64"/>
                    </a:lnTo>
                    <a:lnTo>
                      <a:pt x="265" y="65"/>
                    </a:lnTo>
                    <a:lnTo>
                      <a:pt x="259" y="65"/>
                    </a:lnTo>
                    <a:lnTo>
                      <a:pt x="254" y="64"/>
                    </a:lnTo>
                    <a:lnTo>
                      <a:pt x="250" y="62"/>
                    </a:lnTo>
                    <a:lnTo>
                      <a:pt x="247" y="59"/>
                    </a:lnTo>
                    <a:lnTo>
                      <a:pt x="231" y="48"/>
                    </a:lnTo>
                    <a:lnTo>
                      <a:pt x="215" y="41"/>
                    </a:lnTo>
                    <a:lnTo>
                      <a:pt x="195" y="39"/>
                    </a:lnTo>
                    <a:close/>
                    <a:moveTo>
                      <a:pt x="195" y="0"/>
                    </a:moveTo>
                    <a:lnTo>
                      <a:pt x="219" y="2"/>
                    </a:lnTo>
                    <a:lnTo>
                      <a:pt x="242" y="9"/>
                    </a:lnTo>
                    <a:lnTo>
                      <a:pt x="262" y="21"/>
                    </a:lnTo>
                    <a:lnTo>
                      <a:pt x="266" y="24"/>
                    </a:lnTo>
                    <a:lnTo>
                      <a:pt x="272" y="24"/>
                    </a:lnTo>
                    <a:lnTo>
                      <a:pt x="277" y="24"/>
                    </a:lnTo>
                    <a:lnTo>
                      <a:pt x="301" y="27"/>
                    </a:lnTo>
                    <a:lnTo>
                      <a:pt x="324" y="36"/>
                    </a:lnTo>
                    <a:lnTo>
                      <a:pt x="343" y="50"/>
                    </a:lnTo>
                    <a:lnTo>
                      <a:pt x="360" y="70"/>
                    </a:lnTo>
                    <a:lnTo>
                      <a:pt x="386" y="73"/>
                    </a:lnTo>
                    <a:lnTo>
                      <a:pt x="408" y="83"/>
                    </a:lnTo>
                    <a:lnTo>
                      <a:pt x="428" y="100"/>
                    </a:lnTo>
                    <a:lnTo>
                      <a:pt x="443" y="120"/>
                    </a:lnTo>
                    <a:lnTo>
                      <a:pt x="454" y="142"/>
                    </a:lnTo>
                    <a:lnTo>
                      <a:pt x="457" y="170"/>
                    </a:lnTo>
                    <a:lnTo>
                      <a:pt x="452" y="195"/>
                    </a:lnTo>
                    <a:lnTo>
                      <a:pt x="443" y="219"/>
                    </a:lnTo>
                    <a:lnTo>
                      <a:pt x="427" y="239"/>
                    </a:lnTo>
                    <a:lnTo>
                      <a:pt x="407" y="256"/>
                    </a:lnTo>
                    <a:lnTo>
                      <a:pt x="383" y="265"/>
                    </a:lnTo>
                    <a:lnTo>
                      <a:pt x="357" y="269"/>
                    </a:lnTo>
                    <a:lnTo>
                      <a:pt x="100" y="269"/>
                    </a:lnTo>
                    <a:lnTo>
                      <a:pt x="73" y="265"/>
                    </a:lnTo>
                    <a:lnTo>
                      <a:pt x="48" y="256"/>
                    </a:lnTo>
                    <a:lnTo>
                      <a:pt x="29" y="239"/>
                    </a:lnTo>
                    <a:lnTo>
                      <a:pt x="14" y="219"/>
                    </a:lnTo>
                    <a:lnTo>
                      <a:pt x="3" y="195"/>
                    </a:lnTo>
                    <a:lnTo>
                      <a:pt x="0" y="170"/>
                    </a:lnTo>
                    <a:lnTo>
                      <a:pt x="3" y="141"/>
                    </a:lnTo>
                    <a:lnTo>
                      <a:pt x="15" y="115"/>
                    </a:lnTo>
                    <a:lnTo>
                      <a:pt x="33" y="94"/>
                    </a:lnTo>
                    <a:lnTo>
                      <a:pt x="58" y="79"/>
                    </a:lnTo>
                    <a:lnTo>
                      <a:pt x="83" y="70"/>
                    </a:lnTo>
                    <a:lnTo>
                      <a:pt x="88" y="68"/>
                    </a:lnTo>
                    <a:lnTo>
                      <a:pt x="92" y="67"/>
                    </a:lnTo>
                    <a:lnTo>
                      <a:pt x="95" y="62"/>
                    </a:lnTo>
                    <a:lnTo>
                      <a:pt x="109" y="41"/>
                    </a:lnTo>
                    <a:lnTo>
                      <a:pt x="126" y="24"/>
                    </a:lnTo>
                    <a:lnTo>
                      <a:pt x="147" y="11"/>
                    </a:lnTo>
                    <a:lnTo>
                      <a:pt x="169" y="2"/>
                    </a:ln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4" name="Freeform 23"/>
              <p:cNvSpPr>
                <a:spLocks/>
              </p:cNvSpPr>
              <p:nvPr/>
            </p:nvSpPr>
            <p:spPr bwMode="auto">
              <a:xfrm>
                <a:off x="3970338" y="1897063"/>
                <a:ext cx="503238" cy="427038"/>
              </a:xfrm>
              <a:custGeom>
                <a:avLst/>
                <a:gdLst>
                  <a:gd name="T0" fmla="*/ 197 w 317"/>
                  <a:gd name="T1" fmla="*/ 0 h 269"/>
                  <a:gd name="T2" fmla="*/ 220 w 317"/>
                  <a:gd name="T3" fmla="*/ 1 h 269"/>
                  <a:gd name="T4" fmla="*/ 242 w 317"/>
                  <a:gd name="T5" fmla="*/ 9 h 269"/>
                  <a:gd name="T6" fmla="*/ 262 w 317"/>
                  <a:gd name="T7" fmla="*/ 21 h 269"/>
                  <a:gd name="T8" fmla="*/ 267 w 317"/>
                  <a:gd name="T9" fmla="*/ 22 h 269"/>
                  <a:gd name="T10" fmla="*/ 273 w 317"/>
                  <a:gd name="T11" fmla="*/ 24 h 269"/>
                  <a:gd name="T12" fmla="*/ 277 w 317"/>
                  <a:gd name="T13" fmla="*/ 24 h 269"/>
                  <a:gd name="T14" fmla="*/ 297 w 317"/>
                  <a:gd name="T15" fmla="*/ 25 h 269"/>
                  <a:gd name="T16" fmla="*/ 317 w 317"/>
                  <a:gd name="T17" fmla="*/ 31 h 269"/>
                  <a:gd name="T18" fmla="*/ 288 w 317"/>
                  <a:gd name="T19" fmla="*/ 39 h 269"/>
                  <a:gd name="T20" fmla="*/ 261 w 317"/>
                  <a:gd name="T21" fmla="*/ 54 h 269"/>
                  <a:gd name="T22" fmla="*/ 238 w 317"/>
                  <a:gd name="T23" fmla="*/ 74 h 269"/>
                  <a:gd name="T24" fmla="*/ 220 w 317"/>
                  <a:gd name="T25" fmla="*/ 98 h 269"/>
                  <a:gd name="T26" fmla="*/ 217 w 317"/>
                  <a:gd name="T27" fmla="*/ 101 h 269"/>
                  <a:gd name="T28" fmla="*/ 212 w 317"/>
                  <a:gd name="T29" fmla="*/ 102 h 269"/>
                  <a:gd name="T30" fmla="*/ 186 w 317"/>
                  <a:gd name="T31" fmla="*/ 113 h 269"/>
                  <a:gd name="T32" fmla="*/ 164 w 317"/>
                  <a:gd name="T33" fmla="*/ 127 h 269"/>
                  <a:gd name="T34" fmla="*/ 144 w 317"/>
                  <a:gd name="T35" fmla="*/ 146 h 269"/>
                  <a:gd name="T36" fmla="*/ 130 w 317"/>
                  <a:gd name="T37" fmla="*/ 169 h 269"/>
                  <a:gd name="T38" fmla="*/ 121 w 317"/>
                  <a:gd name="T39" fmla="*/ 195 h 269"/>
                  <a:gd name="T40" fmla="*/ 117 w 317"/>
                  <a:gd name="T41" fmla="*/ 224 h 269"/>
                  <a:gd name="T42" fmla="*/ 120 w 317"/>
                  <a:gd name="T43" fmla="*/ 246 h 269"/>
                  <a:gd name="T44" fmla="*/ 126 w 317"/>
                  <a:gd name="T45" fmla="*/ 269 h 269"/>
                  <a:gd name="T46" fmla="*/ 100 w 317"/>
                  <a:gd name="T47" fmla="*/ 269 h 269"/>
                  <a:gd name="T48" fmla="*/ 73 w 317"/>
                  <a:gd name="T49" fmla="*/ 264 h 269"/>
                  <a:gd name="T50" fmla="*/ 50 w 317"/>
                  <a:gd name="T51" fmla="*/ 254 h 269"/>
                  <a:gd name="T52" fmla="*/ 29 w 317"/>
                  <a:gd name="T53" fmla="*/ 239 h 269"/>
                  <a:gd name="T54" fmla="*/ 14 w 317"/>
                  <a:gd name="T55" fmla="*/ 219 h 269"/>
                  <a:gd name="T56" fmla="*/ 3 w 317"/>
                  <a:gd name="T57" fmla="*/ 195 h 269"/>
                  <a:gd name="T58" fmla="*/ 0 w 317"/>
                  <a:gd name="T59" fmla="*/ 169 h 269"/>
                  <a:gd name="T60" fmla="*/ 5 w 317"/>
                  <a:gd name="T61" fmla="*/ 140 h 269"/>
                  <a:gd name="T62" fmla="*/ 17 w 317"/>
                  <a:gd name="T63" fmla="*/ 115 h 269"/>
                  <a:gd name="T64" fmla="*/ 34 w 317"/>
                  <a:gd name="T65" fmla="*/ 93 h 269"/>
                  <a:gd name="T66" fmla="*/ 58 w 317"/>
                  <a:gd name="T67" fmla="*/ 78 h 269"/>
                  <a:gd name="T68" fmla="*/ 85 w 317"/>
                  <a:gd name="T69" fmla="*/ 69 h 269"/>
                  <a:gd name="T70" fmla="*/ 90 w 317"/>
                  <a:gd name="T71" fmla="*/ 68 h 269"/>
                  <a:gd name="T72" fmla="*/ 93 w 317"/>
                  <a:gd name="T73" fmla="*/ 65 h 269"/>
                  <a:gd name="T74" fmla="*/ 96 w 317"/>
                  <a:gd name="T75" fmla="*/ 62 h 269"/>
                  <a:gd name="T76" fmla="*/ 109 w 317"/>
                  <a:gd name="T77" fmla="*/ 40 h 269"/>
                  <a:gd name="T78" fmla="*/ 126 w 317"/>
                  <a:gd name="T79" fmla="*/ 24 h 269"/>
                  <a:gd name="T80" fmla="*/ 147 w 317"/>
                  <a:gd name="T81" fmla="*/ 10 h 269"/>
                  <a:gd name="T82" fmla="*/ 171 w 317"/>
                  <a:gd name="T83" fmla="*/ 1 h 269"/>
                  <a:gd name="T84" fmla="*/ 197 w 317"/>
                  <a:gd name="T8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7" h="269">
                    <a:moveTo>
                      <a:pt x="197" y="0"/>
                    </a:moveTo>
                    <a:lnTo>
                      <a:pt x="220" y="1"/>
                    </a:lnTo>
                    <a:lnTo>
                      <a:pt x="242" y="9"/>
                    </a:lnTo>
                    <a:lnTo>
                      <a:pt x="262" y="21"/>
                    </a:lnTo>
                    <a:lnTo>
                      <a:pt x="267" y="22"/>
                    </a:lnTo>
                    <a:lnTo>
                      <a:pt x="273" y="24"/>
                    </a:lnTo>
                    <a:lnTo>
                      <a:pt x="277" y="24"/>
                    </a:lnTo>
                    <a:lnTo>
                      <a:pt x="297" y="25"/>
                    </a:lnTo>
                    <a:lnTo>
                      <a:pt x="317" y="31"/>
                    </a:lnTo>
                    <a:lnTo>
                      <a:pt x="288" y="39"/>
                    </a:lnTo>
                    <a:lnTo>
                      <a:pt x="261" y="54"/>
                    </a:lnTo>
                    <a:lnTo>
                      <a:pt x="238" y="74"/>
                    </a:lnTo>
                    <a:lnTo>
                      <a:pt x="220" y="98"/>
                    </a:lnTo>
                    <a:lnTo>
                      <a:pt x="217" y="101"/>
                    </a:lnTo>
                    <a:lnTo>
                      <a:pt x="212" y="102"/>
                    </a:lnTo>
                    <a:lnTo>
                      <a:pt x="186" y="113"/>
                    </a:lnTo>
                    <a:lnTo>
                      <a:pt x="164" y="127"/>
                    </a:lnTo>
                    <a:lnTo>
                      <a:pt x="144" y="146"/>
                    </a:lnTo>
                    <a:lnTo>
                      <a:pt x="130" y="169"/>
                    </a:lnTo>
                    <a:lnTo>
                      <a:pt x="121" y="195"/>
                    </a:lnTo>
                    <a:lnTo>
                      <a:pt x="117" y="224"/>
                    </a:lnTo>
                    <a:lnTo>
                      <a:pt x="120" y="246"/>
                    </a:lnTo>
                    <a:lnTo>
                      <a:pt x="126" y="269"/>
                    </a:lnTo>
                    <a:lnTo>
                      <a:pt x="100" y="269"/>
                    </a:lnTo>
                    <a:lnTo>
                      <a:pt x="73" y="264"/>
                    </a:lnTo>
                    <a:lnTo>
                      <a:pt x="50" y="254"/>
                    </a:lnTo>
                    <a:lnTo>
                      <a:pt x="29" y="239"/>
                    </a:lnTo>
                    <a:lnTo>
                      <a:pt x="14" y="219"/>
                    </a:lnTo>
                    <a:lnTo>
                      <a:pt x="3" y="195"/>
                    </a:lnTo>
                    <a:lnTo>
                      <a:pt x="0" y="169"/>
                    </a:lnTo>
                    <a:lnTo>
                      <a:pt x="5" y="140"/>
                    </a:lnTo>
                    <a:lnTo>
                      <a:pt x="17" y="115"/>
                    </a:lnTo>
                    <a:lnTo>
                      <a:pt x="34" y="93"/>
                    </a:lnTo>
                    <a:lnTo>
                      <a:pt x="58" y="78"/>
                    </a:lnTo>
                    <a:lnTo>
                      <a:pt x="85" y="69"/>
                    </a:lnTo>
                    <a:lnTo>
                      <a:pt x="90" y="68"/>
                    </a:lnTo>
                    <a:lnTo>
                      <a:pt x="93" y="65"/>
                    </a:lnTo>
                    <a:lnTo>
                      <a:pt x="96" y="62"/>
                    </a:lnTo>
                    <a:lnTo>
                      <a:pt x="109" y="40"/>
                    </a:lnTo>
                    <a:lnTo>
                      <a:pt x="126" y="24"/>
                    </a:lnTo>
                    <a:lnTo>
                      <a:pt x="147" y="10"/>
                    </a:lnTo>
                    <a:lnTo>
                      <a:pt x="171" y="1"/>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5" name="Rectangle 24"/>
              <p:cNvSpPr>
                <a:spLocks noChangeArrowheads="1"/>
              </p:cNvSpPr>
              <p:nvPr/>
            </p:nvSpPr>
            <p:spPr bwMode="auto">
              <a:xfrm>
                <a:off x="4113213" y="1798638"/>
                <a:ext cx="57150" cy="777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126" name="Freeform 25"/>
              <p:cNvSpPr>
                <a:spLocks/>
              </p:cNvSpPr>
              <p:nvPr/>
            </p:nvSpPr>
            <p:spPr bwMode="auto">
              <a:xfrm>
                <a:off x="4067176" y="1616075"/>
                <a:ext cx="149225" cy="146050"/>
              </a:xfrm>
              <a:custGeom>
                <a:avLst/>
                <a:gdLst>
                  <a:gd name="T0" fmla="*/ 47 w 94"/>
                  <a:gd name="T1" fmla="*/ 0 h 92"/>
                  <a:gd name="T2" fmla="*/ 65 w 94"/>
                  <a:gd name="T3" fmla="*/ 3 h 92"/>
                  <a:gd name="T4" fmla="*/ 80 w 94"/>
                  <a:gd name="T5" fmla="*/ 13 h 92"/>
                  <a:gd name="T6" fmla="*/ 89 w 94"/>
                  <a:gd name="T7" fmla="*/ 28 h 92"/>
                  <a:gd name="T8" fmla="*/ 94 w 94"/>
                  <a:gd name="T9" fmla="*/ 46 h 92"/>
                  <a:gd name="T10" fmla="*/ 89 w 94"/>
                  <a:gd name="T11" fmla="*/ 65 h 92"/>
                  <a:gd name="T12" fmla="*/ 80 w 94"/>
                  <a:gd name="T13" fmla="*/ 78 h 92"/>
                  <a:gd name="T14" fmla="*/ 65 w 94"/>
                  <a:gd name="T15" fmla="*/ 89 h 92"/>
                  <a:gd name="T16" fmla="*/ 47 w 94"/>
                  <a:gd name="T17" fmla="*/ 92 h 92"/>
                  <a:gd name="T18" fmla="*/ 29 w 94"/>
                  <a:gd name="T19" fmla="*/ 89 h 92"/>
                  <a:gd name="T20" fmla="*/ 13 w 94"/>
                  <a:gd name="T21" fmla="*/ 78 h 92"/>
                  <a:gd name="T22" fmla="*/ 4 w 94"/>
                  <a:gd name="T23" fmla="*/ 65 h 92"/>
                  <a:gd name="T24" fmla="*/ 0 w 94"/>
                  <a:gd name="T25" fmla="*/ 46 h 92"/>
                  <a:gd name="T26" fmla="*/ 4 w 94"/>
                  <a:gd name="T27" fmla="*/ 28 h 92"/>
                  <a:gd name="T28" fmla="*/ 13 w 94"/>
                  <a:gd name="T29" fmla="*/ 13 h 92"/>
                  <a:gd name="T30" fmla="*/ 29 w 94"/>
                  <a:gd name="T31" fmla="*/ 3 h 92"/>
                  <a:gd name="T32" fmla="*/ 47 w 94"/>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2">
                    <a:moveTo>
                      <a:pt x="47" y="0"/>
                    </a:moveTo>
                    <a:lnTo>
                      <a:pt x="65" y="3"/>
                    </a:lnTo>
                    <a:lnTo>
                      <a:pt x="80" y="13"/>
                    </a:lnTo>
                    <a:lnTo>
                      <a:pt x="89" y="28"/>
                    </a:lnTo>
                    <a:lnTo>
                      <a:pt x="94" y="46"/>
                    </a:lnTo>
                    <a:lnTo>
                      <a:pt x="89" y="65"/>
                    </a:lnTo>
                    <a:lnTo>
                      <a:pt x="80" y="78"/>
                    </a:lnTo>
                    <a:lnTo>
                      <a:pt x="65" y="89"/>
                    </a:lnTo>
                    <a:lnTo>
                      <a:pt x="47" y="92"/>
                    </a:lnTo>
                    <a:lnTo>
                      <a:pt x="29" y="89"/>
                    </a:lnTo>
                    <a:lnTo>
                      <a:pt x="13" y="78"/>
                    </a:lnTo>
                    <a:lnTo>
                      <a:pt x="4" y="65"/>
                    </a:lnTo>
                    <a:lnTo>
                      <a:pt x="0" y="46"/>
                    </a:lnTo>
                    <a:lnTo>
                      <a:pt x="4" y="28"/>
                    </a:lnTo>
                    <a:lnTo>
                      <a:pt x="13" y="13"/>
                    </a:lnTo>
                    <a:lnTo>
                      <a:pt x="29"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7" name="Rectangle 26"/>
              <p:cNvSpPr>
                <a:spLocks noChangeArrowheads="1"/>
              </p:cNvSpPr>
              <p:nvPr/>
            </p:nvSpPr>
            <p:spPr bwMode="auto">
              <a:xfrm>
                <a:off x="4251326" y="1660525"/>
                <a:ext cx="77788"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128" name="Rectangle 27"/>
              <p:cNvSpPr>
                <a:spLocks noChangeArrowheads="1"/>
              </p:cNvSpPr>
              <p:nvPr/>
            </p:nvSpPr>
            <p:spPr bwMode="auto">
              <a:xfrm>
                <a:off x="4405313" y="1660525"/>
                <a:ext cx="79375"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129" name="Rectangle 28"/>
              <p:cNvSpPr>
                <a:spLocks noChangeArrowheads="1"/>
              </p:cNvSpPr>
              <p:nvPr/>
            </p:nvSpPr>
            <p:spPr bwMode="auto">
              <a:xfrm>
                <a:off x="4719638" y="1954213"/>
                <a:ext cx="58738" cy="762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130" name="Rectangle 29"/>
              <p:cNvSpPr>
                <a:spLocks noChangeArrowheads="1"/>
              </p:cNvSpPr>
              <p:nvPr/>
            </p:nvSpPr>
            <p:spPr bwMode="auto">
              <a:xfrm>
                <a:off x="4719638" y="1798638"/>
                <a:ext cx="58738" cy="777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131" name="Freeform 30"/>
              <p:cNvSpPr>
                <a:spLocks/>
              </p:cNvSpPr>
              <p:nvPr/>
            </p:nvSpPr>
            <p:spPr bwMode="auto">
              <a:xfrm>
                <a:off x="4675188" y="1616075"/>
                <a:ext cx="147638" cy="146050"/>
              </a:xfrm>
              <a:custGeom>
                <a:avLst/>
                <a:gdLst>
                  <a:gd name="T0" fmla="*/ 46 w 93"/>
                  <a:gd name="T1" fmla="*/ 0 h 92"/>
                  <a:gd name="T2" fmla="*/ 65 w 93"/>
                  <a:gd name="T3" fmla="*/ 3 h 92"/>
                  <a:gd name="T4" fmla="*/ 80 w 93"/>
                  <a:gd name="T5" fmla="*/ 13 h 92"/>
                  <a:gd name="T6" fmla="*/ 89 w 93"/>
                  <a:gd name="T7" fmla="*/ 28 h 92"/>
                  <a:gd name="T8" fmla="*/ 93 w 93"/>
                  <a:gd name="T9" fmla="*/ 46 h 92"/>
                  <a:gd name="T10" fmla="*/ 89 w 93"/>
                  <a:gd name="T11" fmla="*/ 65 h 92"/>
                  <a:gd name="T12" fmla="*/ 80 w 93"/>
                  <a:gd name="T13" fmla="*/ 78 h 92"/>
                  <a:gd name="T14" fmla="*/ 65 w 93"/>
                  <a:gd name="T15" fmla="*/ 89 h 92"/>
                  <a:gd name="T16" fmla="*/ 46 w 93"/>
                  <a:gd name="T17" fmla="*/ 92 h 92"/>
                  <a:gd name="T18" fmla="*/ 28 w 93"/>
                  <a:gd name="T19" fmla="*/ 89 h 92"/>
                  <a:gd name="T20" fmla="*/ 13 w 93"/>
                  <a:gd name="T21" fmla="*/ 78 h 92"/>
                  <a:gd name="T22" fmla="*/ 4 w 93"/>
                  <a:gd name="T23" fmla="*/ 65 h 92"/>
                  <a:gd name="T24" fmla="*/ 0 w 93"/>
                  <a:gd name="T25" fmla="*/ 46 h 92"/>
                  <a:gd name="T26" fmla="*/ 4 w 93"/>
                  <a:gd name="T27" fmla="*/ 28 h 92"/>
                  <a:gd name="T28" fmla="*/ 13 w 93"/>
                  <a:gd name="T29" fmla="*/ 13 h 92"/>
                  <a:gd name="T30" fmla="*/ 28 w 93"/>
                  <a:gd name="T31" fmla="*/ 3 h 92"/>
                  <a:gd name="T32" fmla="*/ 46 w 93"/>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92">
                    <a:moveTo>
                      <a:pt x="46" y="0"/>
                    </a:moveTo>
                    <a:lnTo>
                      <a:pt x="65" y="3"/>
                    </a:lnTo>
                    <a:lnTo>
                      <a:pt x="80" y="13"/>
                    </a:lnTo>
                    <a:lnTo>
                      <a:pt x="89" y="28"/>
                    </a:lnTo>
                    <a:lnTo>
                      <a:pt x="93" y="46"/>
                    </a:lnTo>
                    <a:lnTo>
                      <a:pt x="89" y="65"/>
                    </a:lnTo>
                    <a:lnTo>
                      <a:pt x="80" y="78"/>
                    </a:lnTo>
                    <a:lnTo>
                      <a:pt x="65" y="89"/>
                    </a:lnTo>
                    <a:lnTo>
                      <a:pt x="46" y="92"/>
                    </a:lnTo>
                    <a:lnTo>
                      <a:pt x="28" y="89"/>
                    </a:lnTo>
                    <a:lnTo>
                      <a:pt x="13" y="78"/>
                    </a:lnTo>
                    <a:lnTo>
                      <a:pt x="4" y="65"/>
                    </a:lnTo>
                    <a:lnTo>
                      <a:pt x="0" y="46"/>
                    </a:lnTo>
                    <a:lnTo>
                      <a:pt x="4" y="28"/>
                    </a:lnTo>
                    <a:lnTo>
                      <a:pt x="13" y="13"/>
                    </a:lnTo>
                    <a:lnTo>
                      <a:pt x="28"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32" name="Rectangle 31"/>
              <p:cNvSpPr>
                <a:spLocks noChangeArrowheads="1"/>
              </p:cNvSpPr>
              <p:nvPr/>
            </p:nvSpPr>
            <p:spPr bwMode="auto">
              <a:xfrm>
                <a:off x="4559301" y="1660525"/>
                <a:ext cx="79375"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40" name="TextBox 139"/>
            <p:cNvSpPr txBox="1"/>
            <p:nvPr/>
          </p:nvSpPr>
          <p:spPr>
            <a:xfrm>
              <a:off x="8352630" y="3061252"/>
              <a:ext cx="821059" cy="338554"/>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Deploy</a:t>
              </a:r>
            </a:p>
          </p:txBody>
        </p:sp>
      </p:grpSp>
      <p:grpSp>
        <p:nvGrpSpPr>
          <p:cNvPr id="15" name="Group 14"/>
          <p:cNvGrpSpPr/>
          <p:nvPr/>
        </p:nvGrpSpPr>
        <p:grpSpPr>
          <a:xfrm>
            <a:off x="9646346" y="1506941"/>
            <a:ext cx="1524000" cy="1834201"/>
            <a:chOff x="9644758" y="1506940"/>
            <a:chExt cx="1524000" cy="1834201"/>
          </a:xfrm>
        </p:grpSpPr>
        <p:sp>
          <p:nvSpPr>
            <p:cNvPr id="65" name="Rounded Rectangle 64"/>
            <p:cNvSpPr/>
            <p:nvPr/>
          </p:nvSpPr>
          <p:spPr>
            <a:xfrm>
              <a:off x="9644758" y="1506940"/>
              <a:ext cx="1524000" cy="1834201"/>
            </a:xfrm>
            <a:prstGeom prst="roundRect">
              <a:avLst>
                <a:gd name="adj" fmla="val 52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3" name="Group 132"/>
            <p:cNvGrpSpPr/>
            <p:nvPr/>
          </p:nvGrpSpPr>
          <p:grpSpPr>
            <a:xfrm>
              <a:off x="10174322" y="1825986"/>
              <a:ext cx="464872" cy="495190"/>
              <a:chOff x="2354263" y="1584325"/>
              <a:chExt cx="803275" cy="855663"/>
            </a:xfrm>
            <a:solidFill>
              <a:schemeClr val="bg1"/>
            </a:solidFill>
          </p:grpSpPr>
          <p:sp>
            <p:nvSpPr>
              <p:cNvPr id="134" name="Freeform 20"/>
              <p:cNvSpPr>
                <a:spLocks noEditPoints="1"/>
              </p:cNvSpPr>
              <p:nvPr/>
            </p:nvSpPr>
            <p:spPr bwMode="auto">
              <a:xfrm>
                <a:off x="2354263" y="1584325"/>
                <a:ext cx="803275" cy="855663"/>
              </a:xfrm>
              <a:custGeom>
                <a:avLst/>
                <a:gdLst>
                  <a:gd name="T0" fmla="*/ 71 w 506"/>
                  <a:gd name="T1" fmla="*/ 71 h 539"/>
                  <a:gd name="T2" fmla="*/ 71 w 506"/>
                  <a:gd name="T3" fmla="*/ 343 h 539"/>
                  <a:gd name="T4" fmla="*/ 434 w 506"/>
                  <a:gd name="T5" fmla="*/ 343 h 539"/>
                  <a:gd name="T6" fmla="*/ 434 w 506"/>
                  <a:gd name="T7" fmla="*/ 71 h 539"/>
                  <a:gd name="T8" fmla="*/ 71 w 506"/>
                  <a:gd name="T9" fmla="*/ 71 h 539"/>
                  <a:gd name="T10" fmla="*/ 49 w 506"/>
                  <a:gd name="T11" fmla="*/ 0 h 539"/>
                  <a:gd name="T12" fmla="*/ 459 w 506"/>
                  <a:gd name="T13" fmla="*/ 0 h 539"/>
                  <a:gd name="T14" fmla="*/ 477 w 506"/>
                  <a:gd name="T15" fmla="*/ 3 h 539"/>
                  <a:gd name="T16" fmla="*/ 492 w 506"/>
                  <a:gd name="T17" fmla="*/ 13 h 539"/>
                  <a:gd name="T18" fmla="*/ 503 w 506"/>
                  <a:gd name="T19" fmla="*/ 29 h 539"/>
                  <a:gd name="T20" fmla="*/ 506 w 506"/>
                  <a:gd name="T21" fmla="*/ 47 h 539"/>
                  <a:gd name="T22" fmla="*/ 506 w 506"/>
                  <a:gd name="T23" fmla="*/ 366 h 539"/>
                  <a:gd name="T24" fmla="*/ 503 w 506"/>
                  <a:gd name="T25" fmla="*/ 384 h 539"/>
                  <a:gd name="T26" fmla="*/ 492 w 506"/>
                  <a:gd name="T27" fmla="*/ 401 h 539"/>
                  <a:gd name="T28" fmla="*/ 477 w 506"/>
                  <a:gd name="T29" fmla="*/ 411 h 539"/>
                  <a:gd name="T30" fmla="*/ 459 w 506"/>
                  <a:gd name="T31" fmla="*/ 414 h 539"/>
                  <a:gd name="T32" fmla="*/ 289 w 506"/>
                  <a:gd name="T33" fmla="*/ 414 h 539"/>
                  <a:gd name="T34" fmla="*/ 289 w 506"/>
                  <a:gd name="T35" fmla="*/ 467 h 539"/>
                  <a:gd name="T36" fmla="*/ 354 w 506"/>
                  <a:gd name="T37" fmla="*/ 467 h 539"/>
                  <a:gd name="T38" fmla="*/ 371 w 506"/>
                  <a:gd name="T39" fmla="*/ 470 h 539"/>
                  <a:gd name="T40" fmla="*/ 385 w 506"/>
                  <a:gd name="T41" fmla="*/ 481 h 539"/>
                  <a:gd name="T42" fmla="*/ 394 w 506"/>
                  <a:gd name="T43" fmla="*/ 495 h 539"/>
                  <a:gd name="T44" fmla="*/ 397 w 506"/>
                  <a:gd name="T45" fmla="*/ 511 h 539"/>
                  <a:gd name="T46" fmla="*/ 397 w 506"/>
                  <a:gd name="T47" fmla="*/ 539 h 539"/>
                  <a:gd name="T48" fmla="*/ 111 w 506"/>
                  <a:gd name="T49" fmla="*/ 539 h 539"/>
                  <a:gd name="T50" fmla="*/ 111 w 506"/>
                  <a:gd name="T51" fmla="*/ 511 h 539"/>
                  <a:gd name="T52" fmla="*/ 114 w 506"/>
                  <a:gd name="T53" fmla="*/ 495 h 539"/>
                  <a:gd name="T54" fmla="*/ 124 w 506"/>
                  <a:gd name="T55" fmla="*/ 481 h 539"/>
                  <a:gd name="T56" fmla="*/ 138 w 506"/>
                  <a:gd name="T57" fmla="*/ 470 h 539"/>
                  <a:gd name="T58" fmla="*/ 155 w 506"/>
                  <a:gd name="T59" fmla="*/ 467 h 539"/>
                  <a:gd name="T60" fmla="*/ 218 w 506"/>
                  <a:gd name="T61" fmla="*/ 467 h 539"/>
                  <a:gd name="T62" fmla="*/ 218 w 506"/>
                  <a:gd name="T63" fmla="*/ 414 h 539"/>
                  <a:gd name="T64" fmla="*/ 49 w 506"/>
                  <a:gd name="T65" fmla="*/ 414 h 539"/>
                  <a:gd name="T66" fmla="*/ 31 w 506"/>
                  <a:gd name="T67" fmla="*/ 411 h 539"/>
                  <a:gd name="T68" fmla="*/ 15 w 506"/>
                  <a:gd name="T69" fmla="*/ 401 h 539"/>
                  <a:gd name="T70" fmla="*/ 5 w 506"/>
                  <a:gd name="T71" fmla="*/ 384 h 539"/>
                  <a:gd name="T72" fmla="*/ 0 w 506"/>
                  <a:gd name="T73" fmla="*/ 366 h 539"/>
                  <a:gd name="T74" fmla="*/ 0 w 506"/>
                  <a:gd name="T75" fmla="*/ 47 h 539"/>
                  <a:gd name="T76" fmla="*/ 5 w 506"/>
                  <a:gd name="T77" fmla="*/ 29 h 539"/>
                  <a:gd name="T78" fmla="*/ 15 w 506"/>
                  <a:gd name="T79" fmla="*/ 13 h 539"/>
                  <a:gd name="T80" fmla="*/ 31 w 506"/>
                  <a:gd name="T81" fmla="*/ 3 h 539"/>
                  <a:gd name="T82" fmla="*/ 49 w 506"/>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6" h="539">
                    <a:moveTo>
                      <a:pt x="71" y="71"/>
                    </a:moveTo>
                    <a:lnTo>
                      <a:pt x="71" y="343"/>
                    </a:lnTo>
                    <a:lnTo>
                      <a:pt x="434" y="343"/>
                    </a:lnTo>
                    <a:lnTo>
                      <a:pt x="434" y="71"/>
                    </a:lnTo>
                    <a:lnTo>
                      <a:pt x="71" y="71"/>
                    </a:lnTo>
                    <a:close/>
                    <a:moveTo>
                      <a:pt x="49" y="0"/>
                    </a:moveTo>
                    <a:lnTo>
                      <a:pt x="459" y="0"/>
                    </a:lnTo>
                    <a:lnTo>
                      <a:pt x="477" y="3"/>
                    </a:lnTo>
                    <a:lnTo>
                      <a:pt x="492" y="13"/>
                    </a:lnTo>
                    <a:lnTo>
                      <a:pt x="503" y="29"/>
                    </a:lnTo>
                    <a:lnTo>
                      <a:pt x="506" y="47"/>
                    </a:lnTo>
                    <a:lnTo>
                      <a:pt x="506" y="366"/>
                    </a:lnTo>
                    <a:lnTo>
                      <a:pt x="503" y="384"/>
                    </a:lnTo>
                    <a:lnTo>
                      <a:pt x="492" y="401"/>
                    </a:lnTo>
                    <a:lnTo>
                      <a:pt x="477" y="411"/>
                    </a:lnTo>
                    <a:lnTo>
                      <a:pt x="459" y="414"/>
                    </a:lnTo>
                    <a:lnTo>
                      <a:pt x="289" y="414"/>
                    </a:lnTo>
                    <a:lnTo>
                      <a:pt x="289" y="467"/>
                    </a:lnTo>
                    <a:lnTo>
                      <a:pt x="354" y="467"/>
                    </a:lnTo>
                    <a:lnTo>
                      <a:pt x="371" y="470"/>
                    </a:lnTo>
                    <a:lnTo>
                      <a:pt x="385" y="481"/>
                    </a:lnTo>
                    <a:lnTo>
                      <a:pt x="394" y="495"/>
                    </a:lnTo>
                    <a:lnTo>
                      <a:pt x="397" y="511"/>
                    </a:lnTo>
                    <a:lnTo>
                      <a:pt x="397" y="539"/>
                    </a:lnTo>
                    <a:lnTo>
                      <a:pt x="111" y="539"/>
                    </a:lnTo>
                    <a:lnTo>
                      <a:pt x="111" y="511"/>
                    </a:lnTo>
                    <a:lnTo>
                      <a:pt x="114" y="495"/>
                    </a:lnTo>
                    <a:lnTo>
                      <a:pt x="124" y="481"/>
                    </a:lnTo>
                    <a:lnTo>
                      <a:pt x="138" y="470"/>
                    </a:lnTo>
                    <a:lnTo>
                      <a:pt x="155" y="467"/>
                    </a:lnTo>
                    <a:lnTo>
                      <a:pt x="218" y="467"/>
                    </a:lnTo>
                    <a:lnTo>
                      <a:pt x="218" y="414"/>
                    </a:lnTo>
                    <a:lnTo>
                      <a:pt x="49" y="414"/>
                    </a:lnTo>
                    <a:lnTo>
                      <a:pt x="31" y="411"/>
                    </a:lnTo>
                    <a:lnTo>
                      <a:pt x="15" y="401"/>
                    </a:lnTo>
                    <a:lnTo>
                      <a:pt x="5" y="384"/>
                    </a:lnTo>
                    <a:lnTo>
                      <a:pt x="0" y="366"/>
                    </a:lnTo>
                    <a:lnTo>
                      <a:pt x="0" y="47"/>
                    </a:lnTo>
                    <a:lnTo>
                      <a:pt x="5" y="29"/>
                    </a:lnTo>
                    <a:lnTo>
                      <a:pt x="15" y="13"/>
                    </a:lnTo>
                    <a:lnTo>
                      <a:pt x="31"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35" name="Freeform 21"/>
              <p:cNvSpPr>
                <a:spLocks/>
              </p:cNvSpPr>
              <p:nvPr/>
            </p:nvSpPr>
            <p:spPr bwMode="auto">
              <a:xfrm>
                <a:off x="2573338" y="1804988"/>
                <a:ext cx="366713" cy="215900"/>
              </a:xfrm>
              <a:custGeom>
                <a:avLst/>
                <a:gdLst>
                  <a:gd name="T0" fmla="*/ 100 w 231"/>
                  <a:gd name="T1" fmla="*/ 0 h 136"/>
                  <a:gd name="T2" fmla="*/ 116 w 231"/>
                  <a:gd name="T3" fmla="*/ 3 h 136"/>
                  <a:gd name="T4" fmla="*/ 132 w 231"/>
                  <a:gd name="T5" fmla="*/ 11 h 136"/>
                  <a:gd name="T6" fmla="*/ 135 w 231"/>
                  <a:gd name="T7" fmla="*/ 12 h 136"/>
                  <a:gd name="T8" fmla="*/ 139 w 231"/>
                  <a:gd name="T9" fmla="*/ 12 h 136"/>
                  <a:gd name="T10" fmla="*/ 141 w 231"/>
                  <a:gd name="T11" fmla="*/ 12 h 136"/>
                  <a:gd name="T12" fmla="*/ 154 w 231"/>
                  <a:gd name="T13" fmla="*/ 15 h 136"/>
                  <a:gd name="T14" fmla="*/ 168 w 231"/>
                  <a:gd name="T15" fmla="*/ 21 h 136"/>
                  <a:gd name="T16" fmla="*/ 180 w 231"/>
                  <a:gd name="T17" fmla="*/ 30 h 136"/>
                  <a:gd name="T18" fmla="*/ 183 w 231"/>
                  <a:gd name="T19" fmla="*/ 33 h 136"/>
                  <a:gd name="T20" fmla="*/ 188 w 231"/>
                  <a:gd name="T21" fmla="*/ 36 h 136"/>
                  <a:gd name="T22" fmla="*/ 206 w 231"/>
                  <a:gd name="T23" fmla="*/ 41 h 136"/>
                  <a:gd name="T24" fmla="*/ 219 w 231"/>
                  <a:gd name="T25" fmla="*/ 53 h 136"/>
                  <a:gd name="T26" fmla="*/ 228 w 231"/>
                  <a:gd name="T27" fmla="*/ 68 h 136"/>
                  <a:gd name="T28" fmla="*/ 231 w 231"/>
                  <a:gd name="T29" fmla="*/ 86 h 136"/>
                  <a:gd name="T30" fmla="*/ 228 w 231"/>
                  <a:gd name="T31" fmla="*/ 106 h 136"/>
                  <a:gd name="T32" fmla="*/ 216 w 231"/>
                  <a:gd name="T33" fmla="*/ 121 h 136"/>
                  <a:gd name="T34" fmla="*/ 201 w 231"/>
                  <a:gd name="T35" fmla="*/ 133 h 136"/>
                  <a:gd name="T36" fmla="*/ 181 w 231"/>
                  <a:gd name="T37" fmla="*/ 136 h 136"/>
                  <a:gd name="T38" fmla="*/ 50 w 231"/>
                  <a:gd name="T39" fmla="*/ 136 h 136"/>
                  <a:gd name="T40" fmla="*/ 30 w 231"/>
                  <a:gd name="T41" fmla="*/ 133 h 136"/>
                  <a:gd name="T42" fmla="*/ 15 w 231"/>
                  <a:gd name="T43" fmla="*/ 121 h 136"/>
                  <a:gd name="T44" fmla="*/ 3 w 231"/>
                  <a:gd name="T45" fmla="*/ 106 h 136"/>
                  <a:gd name="T46" fmla="*/ 0 w 231"/>
                  <a:gd name="T47" fmla="*/ 86 h 136"/>
                  <a:gd name="T48" fmla="*/ 3 w 231"/>
                  <a:gd name="T49" fmla="*/ 68 h 136"/>
                  <a:gd name="T50" fmla="*/ 11 w 231"/>
                  <a:gd name="T51" fmla="*/ 53 h 136"/>
                  <a:gd name="T52" fmla="*/ 24 w 231"/>
                  <a:gd name="T53" fmla="*/ 42 h 136"/>
                  <a:gd name="T54" fmla="*/ 39 w 231"/>
                  <a:gd name="T55" fmla="*/ 36 h 136"/>
                  <a:gd name="T56" fmla="*/ 44 w 231"/>
                  <a:gd name="T57" fmla="*/ 35 h 136"/>
                  <a:gd name="T58" fmla="*/ 47 w 231"/>
                  <a:gd name="T59" fmla="*/ 33 h 136"/>
                  <a:gd name="T60" fmla="*/ 48 w 231"/>
                  <a:gd name="T61" fmla="*/ 29 h 136"/>
                  <a:gd name="T62" fmla="*/ 62 w 231"/>
                  <a:gd name="T63" fmla="*/ 14 h 136"/>
                  <a:gd name="T64" fmla="*/ 79 w 231"/>
                  <a:gd name="T65" fmla="*/ 3 h 136"/>
                  <a:gd name="T66" fmla="*/ 100 w 231"/>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 h="136">
                    <a:moveTo>
                      <a:pt x="100" y="0"/>
                    </a:moveTo>
                    <a:lnTo>
                      <a:pt x="116" y="3"/>
                    </a:lnTo>
                    <a:lnTo>
                      <a:pt x="132" y="11"/>
                    </a:lnTo>
                    <a:lnTo>
                      <a:pt x="135" y="12"/>
                    </a:lnTo>
                    <a:lnTo>
                      <a:pt x="139" y="12"/>
                    </a:lnTo>
                    <a:lnTo>
                      <a:pt x="141" y="12"/>
                    </a:lnTo>
                    <a:lnTo>
                      <a:pt x="154" y="15"/>
                    </a:lnTo>
                    <a:lnTo>
                      <a:pt x="168" y="21"/>
                    </a:lnTo>
                    <a:lnTo>
                      <a:pt x="180" y="30"/>
                    </a:lnTo>
                    <a:lnTo>
                      <a:pt x="183" y="33"/>
                    </a:lnTo>
                    <a:lnTo>
                      <a:pt x="188" y="36"/>
                    </a:lnTo>
                    <a:lnTo>
                      <a:pt x="206" y="41"/>
                    </a:lnTo>
                    <a:lnTo>
                      <a:pt x="219" y="53"/>
                    </a:lnTo>
                    <a:lnTo>
                      <a:pt x="228" y="68"/>
                    </a:lnTo>
                    <a:lnTo>
                      <a:pt x="231" y="86"/>
                    </a:lnTo>
                    <a:lnTo>
                      <a:pt x="228" y="106"/>
                    </a:lnTo>
                    <a:lnTo>
                      <a:pt x="216" y="121"/>
                    </a:lnTo>
                    <a:lnTo>
                      <a:pt x="201" y="133"/>
                    </a:lnTo>
                    <a:lnTo>
                      <a:pt x="181" y="136"/>
                    </a:lnTo>
                    <a:lnTo>
                      <a:pt x="50" y="136"/>
                    </a:lnTo>
                    <a:lnTo>
                      <a:pt x="30" y="133"/>
                    </a:lnTo>
                    <a:lnTo>
                      <a:pt x="15" y="121"/>
                    </a:lnTo>
                    <a:lnTo>
                      <a:pt x="3" y="106"/>
                    </a:lnTo>
                    <a:lnTo>
                      <a:pt x="0" y="86"/>
                    </a:lnTo>
                    <a:lnTo>
                      <a:pt x="3" y="68"/>
                    </a:lnTo>
                    <a:lnTo>
                      <a:pt x="11" y="53"/>
                    </a:lnTo>
                    <a:lnTo>
                      <a:pt x="24" y="42"/>
                    </a:lnTo>
                    <a:lnTo>
                      <a:pt x="39" y="36"/>
                    </a:lnTo>
                    <a:lnTo>
                      <a:pt x="44" y="35"/>
                    </a:lnTo>
                    <a:lnTo>
                      <a:pt x="47" y="33"/>
                    </a:lnTo>
                    <a:lnTo>
                      <a:pt x="48" y="29"/>
                    </a:lnTo>
                    <a:lnTo>
                      <a:pt x="62" y="14"/>
                    </a:lnTo>
                    <a:lnTo>
                      <a:pt x="79"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41" name="TextBox 140"/>
            <p:cNvSpPr txBox="1"/>
            <p:nvPr/>
          </p:nvSpPr>
          <p:spPr>
            <a:xfrm>
              <a:off x="9916082" y="2534478"/>
              <a:ext cx="981359" cy="338554"/>
            </a:xfrm>
            <a:prstGeom prst="rect">
              <a:avLst/>
            </a:prstGeom>
            <a:noFill/>
          </p:spPr>
          <p:txBody>
            <a:bodyPr wrap="none" rtlCol="0">
              <a:spAutoFit/>
            </a:bodyPr>
            <a:lstStyle/>
            <a:p>
              <a:pPr algn="ctr"/>
              <a:r>
                <a:rPr lang="en-IN" sz="1600" dirty="0">
                  <a:solidFill>
                    <a:schemeClr val="bg1"/>
                  </a:solidFill>
                  <a:latin typeface="Arial" pitchFamily="34" charset="0"/>
                  <a:cs typeface="Arial" pitchFamily="34" charset="0"/>
                </a:rPr>
                <a:t>Evaluate</a:t>
              </a:r>
            </a:p>
          </p:txBody>
        </p:sp>
      </p:grpSp>
      <p:sp>
        <p:nvSpPr>
          <p:cNvPr id="11" name="Bent Arrow 10"/>
          <p:cNvSpPr/>
          <p:nvPr/>
        </p:nvSpPr>
        <p:spPr>
          <a:xfrm>
            <a:off x="2655618" y="3776871"/>
            <a:ext cx="288742" cy="30820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2" name="Bent Arrow 141"/>
          <p:cNvSpPr/>
          <p:nvPr/>
        </p:nvSpPr>
        <p:spPr>
          <a:xfrm>
            <a:off x="4335331" y="3269975"/>
            <a:ext cx="288742" cy="30820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3" name="Bent Arrow 142"/>
          <p:cNvSpPr/>
          <p:nvPr/>
        </p:nvSpPr>
        <p:spPr>
          <a:xfrm>
            <a:off x="5965349" y="2713383"/>
            <a:ext cx="288742" cy="30820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4" name="Bent Arrow 143"/>
          <p:cNvSpPr/>
          <p:nvPr/>
        </p:nvSpPr>
        <p:spPr>
          <a:xfrm>
            <a:off x="7635123" y="2186609"/>
            <a:ext cx="288742" cy="30820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5" name="Bent Arrow 144"/>
          <p:cNvSpPr/>
          <p:nvPr/>
        </p:nvSpPr>
        <p:spPr>
          <a:xfrm>
            <a:off x="9255201" y="1639957"/>
            <a:ext cx="288742" cy="30820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nvGrpSpPr>
          <p:cNvPr id="12" name="Group 11"/>
          <p:cNvGrpSpPr/>
          <p:nvPr/>
        </p:nvGrpSpPr>
        <p:grpSpPr>
          <a:xfrm>
            <a:off x="6192456" y="5125361"/>
            <a:ext cx="3480588" cy="1260431"/>
            <a:chOff x="6780212" y="4789695"/>
            <a:chExt cx="2925968" cy="1260431"/>
          </a:xfrm>
        </p:grpSpPr>
        <p:sp>
          <p:nvSpPr>
            <p:cNvPr id="5" name="TextBox 4"/>
            <p:cNvSpPr txBox="1"/>
            <p:nvPr/>
          </p:nvSpPr>
          <p:spPr>
            <a:xfrm>
              <a:off x="6780212" y="4789695"/>
              <a:ext cx="2925968" cy="338554"/>
            </a:xfrm>
            <a:prstGeom prst="rect">
              <a:avLst/>
            </a:prstGeom>
            <a:noFill/>
          </p:spPr>
          <p:txBody>
            <a:bodyPr wrap="square" rtlCol="0">
              <a:spAutoFit/>
            </a:bodyPr>
            <a:lstStyle/>
            <a:p>
              <a:pPr algn="r">
                <a:lnSpc>
                  <a:spcPct val="80000"/>
                </a:lnSpc>
              </a:pPr>
              <a:r>
                <a:rPr lang="en-IN" sz="2000" dirty="0">
                  <a:solidFill>
                    <a:schemeClr val="bg2"/>
                  </a:solidFill>
                  <a:latin typeface="Arial" pitchFamily="34" charset="0"/>
                  <a:cs typeface="Arial" pitchFamily="34" charset="0"/>
                </a:rPr>
                <a:t>Business Outcomes</a:t>
              </a:r>
            </a:p>
          </p:txBody>
        </p:sp>
        <p:sp>
          <p:nvSpPr>
            <p:cNvPr id="146" name="TextBox 145"/>
            <p:cNvSpPr txBox="1"/>
            <p:nvPr/>
          </p:nvSpPr>
          <p:spPr>
            <a:xfrm>
              <a:off x="6780212" y="5625394"/>
              <a:ext cx="2925967" cy="424732"/>
            </a:xfrm>
            <a:prstGeom prst="rect">
              <a:avLst/>
            </a:prstGeom>
            <a:noFill/>
          </p:spPr>
          <p:txBody>
            <a:bodyPr wrap="square" rtlCol="0">
              <a:spAutoFit/>
            </a:bodyPr>
            <a:lstStyle/>
            <a:p>
              <a:pPr algn="r">
                <a:lnSpc>
                  <a:spcPct val="90000"/>
                </a:lnSpc>
              </a:pPr>
              <a:r>
                <a:rPr lang="en-US" sz="1200" kern="0" dirty="0">
                  <a:solidFill>
                    <a:schemeClr val="bg2"/>
                  </a:solidFill>
                  <a:latin typeface="Arial" pitchFamily="34" charset="0"/>
                  <a:cs typeface="Arial" pitchFamily="34" charset="0"/>
                </a:rPr>
                <a:t>Success depends on getting the right data at the right time to the correct models.</a:t>
              </a:r>
              <a:endParaRPr lang="en-US" sz="1200" dirty="0">
                <a:solidFill>
                  <a:schemeClr val="bg2"/>
                </a:solidFill>
                <a:latin typeface="Arial" pitchFamily="34" charset="0"/>
                <a:cs typeface="Arial" pitchFamily="34" charset="0"/>
              </a:endParaRPr>
            </a:p>
          </p:txBody>
        </p:sp>
      </p:grpSp>
      <p:sp>
        <p:nvSpPr>
          <p:cNvPr id="31" name="Bent Arrow 30">
            <a:extLst>
              <a:ext uri="{FF2B5EF4-FFF2-40B4-BE49-F238E27FC236}">
                <a16:creationId xmlns:a16="http://schemas.microsoft.com/office/drawing/2014/main" id="{90F42538-217C-6DEB-ECC9-F26E0DB7BC98}"/>
              </a:ext>
            </a:extLst>
          </p:cNvPr>
          <p:cNvSpPr/>
          <p:nvPr/>
        </p:nvSpPr>
        <p:spPr>
          <a:xfrm rot="10800000">
            <a:off x="2986265" y="3345081"/>
            <a:ext cx="7627719" cy="2685327"/>
          </a:xfrm>
          <a:prstGeom prst="bentArrow">
            <a:avLst>
              <a:gd name="adj1" fmla="val 6887"/>
              <a:gd name="adj2" fmla="val 8931"/>
              <a:gd name="adj3" fmla="val 11207"/>
              <a:gd name="adj4" fmla="val 3507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Tree>
    <p:extLst>
      <p:ext uri="{BB962C8B-B14F-4D97-AF65-F5344CB8AC3E}">
        <p14:creationId xmlns:p14="http://schemas.microsoft.com/office/powerpoint/2010/main" val="150654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6E55DC-F3B8-8FEF-3CA7-F495C5E31254}"/>
              </a:ext>
            </a:extLst>
          </p:cNvPr>
          <p:cNvSpPr>
            <a:spLocks noGrp="1"/>
          </p:cNvSpPr>
          <p:nvPr>
            <p:ph type="title"/>
          </p:nvPr>
        </p:nvSpPr>
        <p:spPr/>
        <p:txBody>
          <a:bodyPr/>
          <a:lstStyle/>
          <a:p>
            <a:r>
              <a:rPr lang="en-US" dirty="0"/>
              <a:t>Why Snowflake?</a:t>
            </a:r>
          </a:p>
        </p:txBody>
      </p:sp>
      <p:sp>
        <p:nvSpPr>
          <p:cNvPr id="6" name="Title 5">
            <a:extLst>
              <a:ext uri="{FF2B5EF4-FFF2-40B4-BE49-F238E27FC236}">
                <a16:creationId xmlns:a16="http://schemas.microsoft.com/office/drawing/2014/main" id="{0A8D31F9-26EB-6345-5895-835DB6A7C6EB}"/>
              </a:ext>
            </a:extLst>
          </p:cNvPr>
          <p:cNvSpPr>
            <a:spLocks noGrp="1"/>
          </p:cNvSpPr>
          <p:nvPr>
            <p:ph type="title" idx="2"/>
          </p:nvPr>
        </p:nvSpPr>
        <p:spPr/>
        <p:txBody>
          <a:bodyPr/>
          <a:lstStyle/>
          <a:p>
            <a:r>
              <a:rPr lang="en-US" dirty="0"/>
              <a:t>How does Snowflake address these problems?</a:t>
            </a:r>
          </a:p>
        </p:txBody>
      </p:sp>
      <p:sp>
        <p:nvSpPr>
          <p:cNvPr id="7" name="Title 6">
            <a:extLst>
              <a:ext uri="{FF2B5EF4-FFF2-40B4-BE49-F238E27FC236}">
                <a16:creationId xmlns:a16="http://schemas.microsoft.com/office/drawing/2014/main" id="{3A7E936C-A939-576C-2DB3-CB13A674D0A3}"/>
              </a:ext>
            </a:extLst>
          </p:cNvPr>
          <p:cNvSpPr>
            <a:spLocks noGrp="1"/>
          </p:cNvSpPr>
          <p:nvPr>
            <p:ph type="title" idx="3"/>
          </p:nvPr>
        </p:nvSpPr>
        <p:spPr/>
        <p:txBody>
          <a:bodyPr/>
          <a:lstStyle/>
          <a:p>
            <a:endParaRPr lang="en-US"/>
          </a:p>
        </p:txBody>
      </p:sp>
    </p:spTree>
    <p:extLst>
      <p:ext uri="{BB962C8B-B14F-4D97-AF65-F5344CB8AC3E}">
        <p14:creationId xmlns:p14="http://schemas.microsoft.com/office/powerpoint/2010/main" val="36474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1"/>
          <p:cNvSpPr txBox="1">
            <a:spLocks noGrp="1"/>
          </p:cNvSpPr>
          <p:nvPr>
            <p:ph type="body" idx="1"/>
          </p:nvPr>
        </p:nvSpPr>
        <p:spPr>
          <a:prstGeom prst="rect">
            <a:avLst/>
          </a:prstGeom>
          <a:noFill/>
          <a:ln>
            <a:noFill/>
          </a:ln>
        </p:spPr>
        <p:txBody>
          <a:bodyPr spcFirstLastPara="1" wrap="square" lIns="121900" tIns="60933" rIns="121900" bIns="60933" anchor="t" anchorCtr="0">
            <a:noAutofit/>
          </a:bodyPr>
          <a:lstStyle/>
          <a:p>
            <a:pPr marL="0" indent="0">
              <a:lnSpc>
                <a:spcPct val="80000"/>
              </a:lnSpc>
              <a:buSzPts val="2700"/>
            </a:pPr>
            <a:r>
              <a:rPr lang="en-GB" dirty="0"/>
              <a:t>Enabling secure data sharing and monetization at scale.</a:t>
            </a:r>
            <a:endParaRPr dirty="0"/>
          </a:p>
        </p:txBody>
      </p:sp>
      <p:sp>
        <p:nvSpPr>
          <p:cNvPr id="2" name="Title 1">
            <a:extLst>
              <a:ext uri="{FF2B5EF4-FFF2-40B4-BE49-F238E27FC236}">
                <a16:creationId xmlns:a16="http://schemas.microsoft.com/office/drawing/2014/main" id="{86C9B3B6-409B-A383-8AB2-9CAFC364FA90}"/>
              </a:ext>
            </a:extLst>
          </p:cNvPr>
          <p:cNvSpPr>
            <a:spLocks noGrp="1"/>
          </p:cNvSpPr>
          <p:nvPr>
            <p:ph type="title"/>
          </p:nvPr>
        </p:nvSpPr>
        <p:spPr/>
        <p:txBody>
          <a:bodyPr/>
          <a:lstStyle/>
          <a:p>
            <a:r>
              <a:rPr lang="en-US" dirty="0"/>
              <a:t>Snowflake Overview</a:t>
            </a:r>
          </a:p>
        </p:txBody>
      </p:sp>
      <p:cxnSp>
        <p:nvCxnSpPr>
          <p:cNvPr id="624" name="Google Shape;624;p71"/>
          <p:cNvCxnSpPr/>
          <p:nvPr/>
        </p:nvCxnSpPr>
        <p:spPr>
          <a:xfrm>
            <a:off x="3968667" y="1841667"/>
            <a:ext cx="0" cy="3560400"/>
          </a:xfrm>
          <a:prstGeom prst="straightConnector1">
            <a:avLst/>
          </a:prstGeom>
          <a:noFill/>
          <a:ln w="9525" cap="flat" cmpd="sng">
            <a:solidFill>
              <a:srgbClr val="E5E5E5"/>
            </a:solidFill>
            <a:prstDash val="solid"/>
            <a:miter lim="800000"/>
            <a:headEnd type="none" w="sm" len="sm"/>
            <a:tailEnd type="none" w="sm" len="sm"/>
          </a:ln>
        </p:spPr>
      </p:cxnSp>
      <p:cxnSp>
        <p:nvCxnSpPr>
          <p:cNvPr id="625" name="Google Shape;625;p71"/>
          <p:cNvCxnSpPr/>
          <p:nvPr/>
        </p:nvCxnSpPr>
        <p:spPr>
          <a:xfrm>
            <a:off x="8201400" y="1841667"/>
            <a:ext cx="0" cy="3560400"/>
          </a:xfrm>
          <a:prstGeom prst="straightConnector1">
            <a:avLst/>
          </a:prstGeom>
          <a:noFill/>
          <a:ln w="9525" cap="flat" cmpd="sng">
            <a:solidFill>
              <a:srgbClr val="E5E5E5"/>
            </a:solidFill>
            <a:prstDash val="solid"/>
            <a:miter lim="800000"/>
            <a:headEnd type="none" w="sm" len="sm"/>
            <a:tailEnd type="none" w="sm" len="sm"/>
          </a:ln>
        </p:spPr>
      </p:cxnSp>
      <p:sp>
        <p:nvSpPr>
          <p:cNvPr id="626" name="Google Shape;626;p71"/>
          <p:cNvSpPr txBox="1"/>
          <p:nvPr/>
        </p:nvSpPr>
        <p:spPr>
          <a:xfrm>
            <a:off x="472439" y="1841668"/>
            <a:ext cx="3350000" cy="984845"/>
          </a:xfrm>
          <a:prstGeom prst="rect">
            <a:avLst/>
          </a:prstGeom>
          <a:noFill/>
          <a:ln>
            <a:noFill/>
          </a:ln>
        </p:spPr>
        <p:txBody>
          <a:bodyPr spcFirstLastPara="1" wrap="square" lIns="121900" tIns="121900" rIns="121900" bIns="121900" anchor="t" anchorCtr="0">
            <a:spAutoFit/>
          </a:bodyPr>
          <a:lstStyle/>
          <a:p>
            <a:pPr algn="ctr"/>
            <a:r>
              <a:rPr lang="en" sz="2400" b="1">
                <a:solidFill>
                  <a:schemeClr val="dk2"/>
                </a:solidFill>
              </a:rPr>
              <a:t>FAST FOR ANY WORKLOAD </a:t>
            </a:r>
            <a:endParaRPr sz="2400" b="1">
              <a:solidFill>
                <a:schemeClr val="dk2"/>
              </a:solidFill>
            </a:endParaRPr>
          </a:p>
        </p:txBody>
      </p:sp>
      <p:sp>
        <p:nvSpPr>
          <p:cNvPr id="627" name="Google Shape;627;p71"/>
          <p:cNvSpPr txBox="1"/>
          <p:nvPr/>
        </p:nvSpPr>
        <p:spPr>
          <a:xfrm>
            <a:off x="4421000" y="1828400"/>
            <a:ext cx="3350000" cy="984845"/>
          </a:xfrm>
          <a:prstGeom prst="rect">
            <a:avLst/>
          </a:prstGeom>
          <a:noFill/>
          <a:ln>
            <a:noFill/>
          </a:ln>
        </p:spPr>
        <p:txBody>
          <a:bodyPr spcFirstLastPara="1" wrap="square" lIns="121900" tIns="121900" rIns="121900" bIns="121900" anchor="t" anchorCtr="0">
            <a:spAutoFit/>
          </a:bodyPr>
          <a:lstStyle/>
          <a:p>
            <a:pPr algn="ctr"/>
            <a:r>
              <a:rPr lang="en" sz="2400" b="1">
                <a:solidFill>
                  <a:schemeClr val="dk2"/>
                </a:solidFill>
              </a:rPr>
              <a:t>IT JUST </a:t>
            </a:r>
            <a:br>
              <a:rPr lang="en" sz="2400" b="1">
                <a:solidFill>
                  <a:schemeClr val="dk2"/>
                </a:solidFill>
              </a:rPr>
            </a:br>
            <a:r>
              <a:rPr lang="en" sz="2400" b="1">
                <a:solidFill>
                  <a:schemeClr val="dk2"/>
                </a:solidFill>
              </a:rPr>
              <a:t>WORKS</a:t>
            </a:r>
            <a:endParaRPr sz="2400" b="1">
              <a:solidFill>
                <a:schemeClr val="dk2"/>
              </a:solidFill>
            </a:endParaRPr>
          </a:p>
        </p:txBody>
      </p:sp>
      <p:sp>
        <p:nvSpPr>
          <p:cNvPr id="628" name="Google Shape;628;p71"/>
          <p:cNvSpPr txBox="1"/>
          <p:nvPr/>
        </p:nvSpPr>
        <p:spPr>
          <a:xfrm>
            <a:off x="8384721" y="1828382"/>
            <a:ext cx="3350000" cy="984845"/>
          </a:xfrm>
          <a:prstGeom prst="rect">
            <a:avLst/>
          </a:prstGeom>
          <a:noFill/>
          <a:ln>
            <a:noFill/>
          </a:ln>
        </p:spPr>
        <p:txBody>
          <a:bodyPr spcFirstLastPara="1" wrap="square" lIns="121900" tIns="121900" rIns="121900" bIns="121900" anchor="t" anchorCtr="0">
            <a:spAutoFit/>
          </a:bodyPr>
          <a:lstStyle/>
          <a:p>
            <a:pPr algn="ctr"/>
            <a:r>
              <a:rPr lang="en" sz="2400" b="1">
                <a:solidFill>
                  <a:schemeClr val="dk2"/>
                </a:solidFill>
              </a:rPr>
              <a:t>CONNECTED TO </a:t>
            </a:r>
            <a:br>
              <a:rPr lang="en" sz="2400" b="1">
                <a:solidFill>
                  <a:schemeClr val="dk2"/>
                </a:solidFill>
              </a:rPr>
            </a:br>
            <a:r>
              <a:rPr lang="en" sz="2400" b="1">
                <a:solidFill>
                  <a:schemeClr val="dk2"/>
                </a:solidFill>
              </a:rPr>
              <a:t>WHAT MATTERS</a:t>
            </a:r>
            <a:endParaRPr sz="2400" b="1">
              <a:solidFill>
                <a:schemeClr val="dk2"/>
              </a:solidFill>
            </a:endParaRPr>
          </a:p>
        </p:txBody>
      </p:sp>
      <p:sp>
        <p:nvSpPr>
          <p:cNvPr id="629" name="Google Shape;629;p71"/>
          <p:cNvSpPr txBox="1"/>
          <p:nvPr/>
        </p:nvSpPr>
        <p:spPr>
          <a:xfrm>
            <a:off x="449839" y="4187634"/>
            <a:ext cx="3395200" cy="984845"/>
          </a:xfrm>
          <a:prstGeom prst="rect">
            <a:avLst/>
          </a:prstGeom>
          <a:noFill/>
          <a:ln>
            <a:noFill/>
          </a:ln>
        </p:spPr>
        <p:txBody>
          <a:bodyPr spcFirstLastPara="1" wrap="square" lIns="121900" tIns="121900" rIns="121900" bIns="121900" anchor="t" anchorCtr="0">
            <a:spAutoFit/>
          </a:bodyPr>
          <a:lstStyle/>
          <a:p>
            <a:pPr algn="ctr"/>
            <a:r>
              <a:rPr lang="en" sz="1600" dirty="0">
                <a:solidFill>
                  <a:srgbClr val="434343"/>
                </a:solidFill>
              </a:rPr>
              <a:t>Run any number or type of </a:t>
            </a:r>
            <a:br>
              <a:rPr lang="en" sz="1600" dirty="0">
                <a:solidFill>
                  <a:srgbClr val="434343"/>
                </a:solidFill>
              </a:rPr>
            </a:br>
            <a:r>
              <a:rPr lang="en" sz="1600" dirty="0">
                <a:solidFill>
                  <a:srgbClr val="434343"/>
                </a:solidFill>
              </a:rPr>
              <a:t>jobs across all users and data </a:t>
            </a:r>
            <a:br>
              <a:rPr lang="en" sz="1600" dirty="0">
                <a:solidFill>
                  <a:srgbClr val="434343"/>
                </a:solidFill>
              </a:rPr>
            </a:br>
            <a:r>
              <a:rPr lang="en" sz="1600" dirty="0">
                <a:solidFill>
                  <a:srgbClr val="434343"/>
                </a:solidFill>
              </a:rPr>
              <a:t>volumes quickly and reliably.</a:t>
            </a:r>
            <a:endParaRPr sz="1600" dirty="0">
              <a:solidFill>
                <a:srgbClr val="434343"/>
              </a:solidFill>
            </a:endParaRPr>
          </a:p>
        </p:txBody>
      </p:sp>
      <p:sp>
        <p:nvSpPr>
          <p:cNvPr id="630" name="Google Shape;630;p71"/>
          <p:cNvSpPr txBox="1"/>
          <p:nvPr/>
        </p:nvSpPr>
        <p:spPr>
          <a:xfrm>
            <a:off x="4391967" y="4187633"/>
            <a:ext cx="3395200" cy="984845"/>
          </a:xfrm>
          <a:prstGeom prst="rect">
            <a:avLst/>
          </a:prstGeom>
          <a:noFill/>
          <a:ln>
            <a:noFill/>
          </a:ln>
        </p:spPr>
        <p:txBody>
          <a:bodyPr spcFirstLastPara="1" wrap="square" lIns="121900" tIns="121900" rIns="121900" bIns="121900" anchor="t" anchorCtr="0">
            <a:spAutoFit/>
          </a:bodyPr>
          <a:lstStyle/>
          <a:p>
            <a:pPr algn="ctr"/>
            <a:r>
              <a:rPr lang="en" sz="1600">
                <a:solidFill>
                  <a:srgbClr val="434343"/>
                </a:solidFill>
              </a:rPr>
              <a:t>Replace manual with automated </a:t>
            </a:r>
            <a:br>
              <a:rPr lang="en" sz="1600">
                <a:solidFill>
                  <a:srgbClr val="434343"/>
                </a:solidFill>
              </a:rPr>
            </a:br>
            <a:r>
              <a:rPr lang="en" sz="1600">
                <a:solidFill>
                  <a:srgbClr val="434343"/>
                </a:solidFill>
              </a:rPr>
              <a:t>to operate at scale, optimize costs, and minimize downtime.</a:t>
            </a:r>
            <a:endParaRPr sz="1600">
              <a:solidFill>
                <a:srgbClr val="434343"/>
              </a:solidFill>
            </a:endParaRPr>
          </a:p>
        </p:txBody>
      </p:sp>
      <p:sp>
        <p:nvSpPr>
          <p:cNvPr id="631" name="Google Shape;631;p71"/>
          <p:cNvSpPr txBox="1"/>
          <p:nvPr/>
        </p:nvSpPr>
        <p:spPr>
          <a:xfrm>
            <a:off x="8334100" y="4187633"/>
            <a:ext cx="3423200" cy="984845"/>
          </a:xfrm>
          <a:prstGeom prst="rect">
            <a:avLst/>
          </a:prstGeom>
          <a:noFill/>
          <a:ln>
            <a:noFill/>
          </a:ln>
        </p:spPr>
        <p:txBody>
          <a:bodyPr spcFirstLastPara="1" wrap="square" lIns="121900" tIns="121900" rIns="121900" bIns="121900" anchor="t" anchorCtr="0">
            <a:spAutoFit/>
          </a:bodyPr>
          <a:lstStyle/>
          <a:p>
            <a:pPr algn="ctr"/>
            <a:r>
              <a:rPr lang="en" sz="1600" dirty="0">
                <a:solidFill>
                  <a:srgbClr val="434343"/>
                </a:solidFill>
              </a:rPr>
              <a:t>Extend access and collaboration across teams, workloads, clouds, and data, seamlessly and securely. </a:t>
            </a:r>
            <a:endParaRPr sz="1600" dirty="0">
              <a:solidFill>
                <a:srgbClr val="434343"/>
              </a:solidFill>
            </a:endParaRPr>
          </a:p>
        </p:txBody>
      </p:sp>
      <p:grpSp>
        <p:nvGrpSpPr>
          <p:cNvPr id="632" name="Google Shape;632;p71"/>
          <p:cNvGrpSpPr/>
          <p:nvPr/>
        </p:nvGrpSpPr>
        <p:grpSpPr>
          <a:xfrm>
            <a:off x="5754911" y="2871813"/>
            <a:ext cx="697124" cy="1097280"/>
            <a:chOff x="4055887" y="1638300"/>
            <a:chExt cx="1032266" cy="1637732"/>
          </a:xfrm>
        </p:grpSpPr>
        <p:sp>
          <p:nvSpPr>
            <p:cNvPr id="633" name="Google Shape;633;p71"/>
            <p:cNvSpPr/>
            <p:nvPr/>
          </p:nvSpPr>
          <p:spPr>
            <a:xfrm>
              <a:off x="4055887" y="1671812"/>
              <a:ext cx="956057" cy="1604220"/>
            </a:xfrm>
            <a:custGeom>
              <a:avLst/>
              <a:gdLst/>
              <a:ahLst/>
              <a:cxnLst/>
              <a:rect l="l" t="t" r="r" b="b"/>
              <a:pathLst>
                <a:path w="956057" h="1604220" extrusionOk="0">
                  <a:moveTo>
                    <a:pt x="900156" y="421949"/>
                  </a:moveTo>
                  <a:cubicBezTo>
                    <a:pt x="907650" y="363864"/>
                    <a:pt x="880855" y="294290"/>
                    <a:pt x="815316" y="274148"/>
                  </a:cubicBezTo>
                  <a:cubicBezTo>
                    <a:pt x="796099" y="267858"/>
                    <a:pt x="775660" y="266301"/>
                    <a:pt x="755715" y="269609"/>
                  </a:cubicBezTo>
                  <a:cubicBezTo>
                    <a:pt x="751127" y="259394"/>
                    <a:pt x="745181" y="249851"/>
                    <a:pt x="738040" y="241240"/>
                  </a:cubicBezTo>
                  <a:lnTo>
                    <a:pt x="736909" y="239892"/>
                  </a:lnTo>
                  <a:cubicBezTo>
                    <a:pt x="694116" y="188171"/>
                    <a:pt x="617629" y="181042"/>
                    <a:pt x="566070" y="223969"/>
                  </a:cubicBezTo>
                  <a:cubicBezTo>
                    <a:pt x="565914" y="224099"/>
                    <a:pt x="565758" y="224229"/>
                    <a:pt x="565602" y="224360"/>
                  </a:cubicBezTo>
                  <a:lnTo>
                    <a:pt x="564966" y="224857"/>
                  </a:lnTo>
                  <a:lnTo>
                    <a:pt x="363399" y="401311"/>
                  </a:lnTo>
                  <a:lnTo>
                    <a:pt x="363399" y="373722"/>
                  </a:lnTo>
                  <a:lnTo>
                    <a:pt x="557967" y="199467"/>
                  </a:lnTo>
                  <a:cubicBezTo>
                    <a:pt x="559304" y="198279"/>
                    <a:pt x="560556" y="197000"/>
                    <a:pt x="561714" y="195637"/>
                  </a:cubicBezTo>
                  <a:cubicBezTo>
                    <a:pt x="603980" y="145518"/>
                    <a:pt x="597741" y="70517"/>
                    <a:pt x="547779" y="28118"/>
                  </a:cubicBezTo>
                  <a:cubicBezTo>
                    <a:pt x="499217" y="-13092"/>
                    <a:pt x="426884" y="-8490"/>
                    <a:pt x="383903" y="38545"/>
                  </a:cubicBezTo>
                  <a:lnTo>
                    <a:pt x="143522" y="260743"/>
                  </a:lnTo>
                  <a:cubicBezTo>
                    <a:pt x="142142" y="261985"/>
                    <a:pt x="140865" y="263336"/>
                    <a:pt x="139704" y="264786"/>
                  </a:cubicBezTo>
                  <a:cubicBezTo>
                    <a:pt x="122215" y="286104"/>
                    <a:pt x="112645" y="312851"/>
                    <a:pt x="112626" y="340460"/>
                  </a:cubicBezTo>
                  <a:lnTo>
                    <a:pt x="112626" y="620957"/>
                  </a:lnTo>
                  <a:lnTo>
                    <a:pt x="49490" y="675709"/>
                  </a:lnTo>
                  <a:cubicBezTo>
                    <a:pt x="18104" y="702070"/>
                    <a:pt x="-21" y="741028"/>
                    <a:pt x="0" y="782092"/>
                  </a:cubicBezTo>
                  <a:lnTo>
                    <a:pt x="0" y="1007624"/>
                  </a:lnTo>
                  <a:cubicBezTo>
                    <a:pt x="0" y="1192021"/>
                    <a:pt x="67165" y="1287553"/>
                    <a:pt x="135957" y="1369326"/>
                  </a:cubicBezTo>
                  <a:cubicBezTo>
                    <a:pt x="137795" y="1371454"/>
                    <a:pt x="140623" y="1374575"/>
                    <a:pt x="144158" y="1378405"/>
                  </a:cubicBezTo>
                  <a:cubicBezTo>
                    <a:pt x="154487" y="1388376"/>
                    <a:pt x="163514" y="1399624"/>
                    <a:pt x="171024" y="1411880"/>
                  </a:cubicBezTo>
                  <a:lnTo>
                    <a:pt x="171024" y="1563369"/>
                  </a:lnTo>
                  <a:cubicBezTo>
                    <a:pt x="171024" y="1585930"/>
                    <a:pt x="189256" y="1604220"/>
                    <a:pt x="211747" y="1604220"/>
                  </a:cubicBezTo>
                  <a:cubicBezTo>
                    <a:pt x="234239" y="1604220"/>
                    <a:pt x="252471" y="1585930"/>
                    <a:pt x="252471" y="1563369"/>
                  </a:cubicBezTo>
                  <a:lnTo>
                    <a:pt x="252471" y="1409185"/>
                  </a:lnTo>
                  <a:cubicBezTo>
                    <a:pt x="252471" y="1377766"/>
                    <a:pt x="228362" y="1349256"/>
                    <a:pt x="203688" y="1322802"/>
                  </a:cubicBezTo>
                  <a:cubicBezTo>
                    <a:pt x="201354" y="1320319"/>
                    <a:pt x="199445" y="1318333"/>
                    <a:pt x="198244" y="1316915"/>
                  </a:cubicBezTo>
                  <a:cubicBezTo>
                    <a:pt x="134331" y="1240745"/>
                    <a:pt x="81447" y="1165071"/>
                    <a:pt x="81447" y="1007624"/>
                  </a:cubicBezTo>
                  <a:lnTo>
                    <a:pt x="81447" y="782092"/>
                  </a:lnTo>
                  <a:cubicBezTo>
                    <a:pt x="81374" y="765127"/>
                    <a:pt x="88869" y="749028"/>
                    <a:pt x="101879" y="738191"/>
                  </a:cubicBezTo>
                  <a:lnTo>
                    <a:pt x="102515" y="737624"/>
                  </a:lnTo>
                  <a:lnTo>
                    <a:pt x="618627" y="286559"/>
                  </a:lnTo>
                  <a:cubicBezTo>
                    <a:pt x="635526" y="272592"/>
                    <a:pt x="660504" y="274970"/>
                    <a:pt x="674481" y="291878"/>
                  </a:cubicBezTo>
                  <a:lnTo>
                    <a:pt x="675612" y="293155"/>
                  </a:lnTo>
                  <a:cubicBezTo>
                    <a:pt x="689606" y="310187"/>
                    <a:pt x="687236" y="335365"/>
                    <a:pt x="670309" y="349467"/>
                  </a:cubicBezTo>
                  <a:lnTo>
                    <a:pt x="669602" y="350105"/>
                  </a:lnTo>
                  <a:lnTo>
                    <a:pt x="354845" y="627411"/>
                  </a:lnTo>
                  <a:lnTo>
                    <a:pt x="354845" y="627411"/>
                  </a:lnTo>
                  <a:lnTo>
                    <a:pt x="292841" y="681950"/>
                  </a:lnTo>
                  <a:lnTo>
                    <a:pt x="292841" y="681950"/>
                  </a:lnTo>
                  <a:lnTo>
                    <a:pt x="225251" y="741453"/>
                  </a:lnTo>
                  <a:cubicBezTo>
                    <a:pt x="208344" y="756340"/>
                    <a:pt x="206666" y="782155"/>
                    <a:pt x="221504" y="799113"/>
                  </a:cubicBezTo>
                  <a:cubicBezTo>
                    <a:pt x="236342" y="816070"/>
                    <a:pt x="262076" y="817758"/>
                    <a:pt x="278983" y="802872"/>
                  </a:cubicBezTo>
                  <a:lnTo>
                    <a:pt x="346431" y="743439"/>
                  </a:lnTo>
                  <a:lnTo>
                    <a:pt x="346431" y="743439"/>
                  </a:lnTo>
                  <a:lnTo>
                    <a:pt x="388357" y="706560"/>
                  </a:lnTo>
                  <a:lnTo>
                    <a:pt x="408506" y="688829"/>
                  </a:lnTo>
                  <a:cubicBezTo>
                    <a:pt x="422632" y="676716"/>
                    <a:pt x="443446" y="676716"/>
                    <a:pt x="457572" y="688829"/>
                  </a:cubicBezTo>
                  <a:lnTo>
                    <a:pt x="654472" y="857340"/>
                  </a:lnTo>
                  <a:cubicBezTo>
                    <a:pt x="668922" y="871815"/>
                    <a:pt x="668938" y="895305"/>
                    <a:pt x="654508" y="909794"/>
                  </a:cubicBezTo>
                  <a:cubicBezTo>
                    <a:pt x="642106" y="922255"/>
                    <a:pt x="622684" y="924248"/>
                    <a:pt x="608022" y="914574"/>
                  </a:cubicBezTo>
                  <a:lnTo>
                    <a:pt x="490731" y="813297"/>
                  </a:lnTo>
                  <a:cubicBezTo>
                    <a:pt x="444804" y="773524"/>
                    <a:pt x="376383" y="774836"/>
                    <a:pt x="332009" y="816347"/>
                  </a:cubicBezTo>
                  <a:lnTo>
                    <a:pt x="220797" y="920177"/>
                  </a:lnTo>
                  <a:cubicBezTo>
                    <a:pt x="204541" y="935766"/>
                    <a:pt x="203962" y="961624"/>
                    <a:pt x="219505" y="977936"/>
                  </a:cubicBezTo>
                  <a:cubicBezTo>
                    <a:pt x="234758" y="993936"/>
                    <a:pt x="259946" y="994837"/>
                    <a:pt x="276297" y="979964"/>
                  </a:cubicBezTo>
                  <a:lnTo>
                    <a:pt x="387508" y="876205"/>
                  </a:lnTo>
                  <a:cubicBezTo>
                    <a:pt x="401493" y="863099"/>
                    <a:pt x="423074" y="862673"/>
                    <a:pt x="437564" y="875212"/>
                  </a:cubicBezTo>
                  <a:lnTo>
                    <a:pt x="472914" y="905780"/>
                  </a:lnTo>
                  <a:lnTo>
                    <a:pt x="472914" y="905780"/>
                  </a:lnTo>
                  <a:lnTo>
                    <a:pt x="553088" y="975142"/>
                  </a:lnTo>
                  <a:lnTo>
                    <a:pt x="556765" y="977978"/>
                  </a:lnTo>
                  <a:lnTo>
                    <a:pt x="625344" y="1037411"/>
                  </a:lnTo>
                  <a:cubicBezTo>
                    <a:pt x="640264" y="1050042"/>
                    <a:pt x="642152" y="1072418"/>
                    <a:pt x="629560" y="1087383"/>
                  </a:cubicBezTo>
                  <a:cubicBezTo>
                    <a:pt x="629452" y="1087510"/>
                    <a:pt x="629343" y="1087638"/>
                    <a:pt x="629232" y="1087766"/>
                  </a:cubicBezTo>
                  <a:lnTo>
                    <a:pt x="627182" y="1090106"/>
                  </a:lnTo>
                  <a:cubicBezTo>
                    <a:pt x="614506" y="1105000"/>
                    <a:pt x="592193" y="1106766"/>
                    <a:pt x="577345" y="1094057"/>
                  </a:cubicBezTo>
                  <a:cubicBezTo>
                    <a:pt x="577271" y="1093993"/>
                    <a:pt x="577199" y="1093929"/>
                    <a:pt x="577126" y="1093865"/>
                  </a:cubicBezTo>
                  <a:lnTo>
                    <a:pt x="475530" y="1006134"/>
                  </a:lnTo>
                  <a:cubicBezTo>
                    <a:pt x="452096" y="985766"/>
                    <a:pt x="417062" y="986624"/>
                    <a:pt x="394649" y="1008120"/>
                  </a:cubicBezTo>
                  <a:lnTo>
                    <a:pt x="351805" y="1048830"/>
                  </a:lnTo>
                  <a:cubicBezTo>
                    <a:pt x="335425" y="1064362"/>
                    <a:pt x="334697" y="1090269"/>
                    <a:pt x="350178" y="1106702"/>
                  </a:cubicBezTo>
                  <a:cubicBezTo>
                    <a:pt x="365660" y="1123135"/>
                    <a:pt x="391490" y="1123865"/>
                    <a:pt x="407870" y="1108333"/>
                  </a:cubicBezTo>
                  <a:lnTo>
                    <a:pt x="436857" y="1080815"/>
                  </a:lnTo>
                  <a:lnTo>
                    <a:pt x="523818" y="1155993"/>
                  </a:lnTo>
                  <a:cubicBezTo>
                    <a:pt x="572749" y="1198241"/>
                    <a:pt x="646537" y="1192787"/>
                    <a:pt x="688762" y="1143794"/>
                  </a:cubicBezTo>
                  <a:lnTo>
                    <a:pt x="690742" y="1141454"/>
                  </a:lnTo>
                  <a:cubicBezTo>
                    <a:pt x="728885" y="1097312"/>
                    <a:pt x="728708" y="1031695"/>
                    <a:pt x="690318" y="987766"/>
                  </a:cubicBezTo>
                  <a:cubicBezTo>
                    <a:pt x="746715" y="954702"/>
                    <a:pt x="765712" y="882028"/>
                    <a:pt x="732752" y="825453"/>
                  </a:cubicBezTo>
                  <a:cubicBezTo>
                    <a:pt x="726085" y="814007"/>
                    <a:pt x="717544" y="803758"/>
                    <a:pt x="707498" y="795141"/>
                  </a:cubicBezTo>
                  <a:lnTo>
                    <a:pt x="672148" y="764858"/>
                  </a:lnTo>
                  <a:cubicBezTo>
                    <a:pt x="669249" y="759326"/>
                    <a:pt x="659492" y="736489"/>
                    <a:pt x="669249" y="690177"/>
                  </a:cubicBezTo>
                  <a:cubicBezTo>
                    <a:pt x="680844" y="635070"/>
                    <a:pt x="692226" y="585992"/>
                    <a:pt x="703326" y="538474"/>
                  </a:cubicBezTo>
                  <a:cubicBezTo>
                    <a:pt x="714426" y="490956"/>
                    <a:pt x="724536" y="446701"/>
                    <a:pt x="733869" y="401737"/>
                  </a:cubicBezTo>
                  <a:cubicBezTo>
                    <a:pt x="746652" y="387912"/>
                    <a:pt x="756019" y="371272"/>
                    <a:pt x="761230" y="353155"/>
                  </a:cubicBezTo>
                  <a:cubicBezTo>
                    <a:pt x="770675" y="348740"/>
                    <a:pt x="781528" y="348432"/>
                    <a:pt x="791207" y="352304"/>
                  </a:cubicBezTo>
                  <a:cubicBezTo>
                    <a:pt x="813619" y="359396"/>
                    <a:pt x="822456" y="387765"/>
                    <a:pt x="819487" y="411524"/>
                  </a:cubicBezTo>
                  <a:cubicBezTo>
                    <a:pt x="793681" y="611169"/>
                    <a:pt x="804286" y="664432"/>
                    <a:pt x="836526" y="746205"/>
                  </a:cubicBezTo>
                  <a:lnTo>
                    <a:pt x="837515" y="748545"/>
                  </a:lnTo>
                  <a:cubicBezTo>
                    <a:pt x="861412" y="802375"/>
                    <a:pt x="874562" y="870319"/>
                    <a:pt x="874562" y="940035"/>
                  </a:cubicBezTo>
                  <a:cubicBezTo>
                    <a:pt x="874562" y="1076560"/>
                    <a:pt x="809094" y="1168404"/>
                    <a:pt x="765755" y="1229255"/>
                  </a:cubicBezTo>
                  <a:cubicBezTo>
                    <a:pt x="740585" y="1264716"/>
                    <a:pt x="722345" y="1290107"/>
                    <a:pt x="721426" y="1317695"/>
                  </a:cubicBezTo>
                  <a:cubicBezTo>
                    <a:pt x="717749" y="1421525"/>
                    <a:pt x="719658" y="1562093"/>
                    <a:pt x="719658" y="1563511"/>
                  </a:cubicBezTo>
                  <a:cubicBezTo>
                    <a:pt x="720005" y="1585837"/>
                    <a:pt x="738125" y="1603759"/>
                    <a:pt x="760382" y="1603795"/>
                  </a:cubicBezTo>
                  <a:lnTo>
                    <a:pt x="760947" y="1603795"/>
                  </a:lnTo>
                  <a:cubicBezTo>
                    <a:pt x="783437" y="1603483"/>
                    <a:pt x="801416" y="1584944"/>
                    <a:pt x="801105" y="1562383"/>
                  </a:cubicBezTo>
                  <a:cubicBezTo>
                    <a:pt x="801105" y="1562383"/>
                    <a:pt x="801105" y="1562376"/>
                    <a:pt x="801105" y="1562376"/>
                  </a:cubicBezTo>
                  <a:cubicBezTo>
                    <a:pt x="801105" y="1560958"/>
                    <a:pt x="799267" y="1423724"/>
                    <a:pt x="802731" y="1322092"/>
                  </a:cubicBezTo>
                  <a:cubicBezTo>
                    <a:pt x="805418" y="1314078"/>
                    <a:pt x="820123" y="1293724"/>
                    <a:pt x="832001" y="1276773"/>
                  </a:cubicBezTo>
                  <a:cubicBezTo>
                    <a:pt x="878380" y="1211667"/>
                    <a:pt x="956009" y="1102801"/>
                    <a:pt x="956009" y="940035"/>
                  </a:cubicBezTo>
                  <a:cubicBezTo>
                    <a:pt x="957027" y="862914"/>
                    <a:pt x="942053" y="786425"/>
                    <a:pt x="912034" y="715425"/>
                  </a:cubicBezTo>
                  <a:cubicBezTo>
                    <a:pt x="885945" y="649467"/>
                    <a:pt x="875552" y="611879"/>
                    <a:pt x="900156" y="421949"/>
                  </a:cubicBezTo>
                  <a:close/>
                  <a:moveTo>
                    <a:pt x="193719" y="340460"/>
                  </a:moveTo>
                  <a:cubicBezTo>
                    <a:pt x="193703" y="332610"/>
                    <a:pt x="196179" y="324959"/>
                    <a:pt x="200789" y="318616"/>
                  </a:cubicBezTo>
                  <a:lnTo>
                    <a:pt x="440604" y="97197"/>
                  </a:lnTo>
                  <a:cubicBezTo>
                    <a:pt x="441777" y="96151"/>
                    <a:pt x="442864" y="95013"/>
                    <a:pt x="443856" y="93793"/>
                  </a:cubicBezTo>
                  <a:cubicBezTo>
                    <a:pt x="457191" y="78226"/>
                    <a:pt x="480581" y="76450"/>
                    <a:pt x="496099" y="89827"/>
                  </a:cubicBezTo>
                  <a:cubicBezTo>
                    <a:pt x="496124" y="89849"/>
                    <a:pt x="496150" y="89870"/>
                    <a:pt x="496175" y="89892"/>
                  </a:cubicBezTo>
                  <a:cubicBezTo>
                    <a:pt x="510989" y="102760"/>
                    <a:pt x="513280" y="124963"/>
                    <a:pt x="501406" y="140601"/>
                  </a:cubicBezTo>
                  <a:lnTo>
                    <a:pt x="295527" y="324999"/>
                  </a:lnTo>
                  <a:cubicBezTo>
                    <a:pt x="286885" y="332765"/>
                    <a:pt x="281948" y="343856"/>
                    <a:pt x="281953" y="355495"/>
                  </a:cubicBezTo>
                  <a:lnTo>
                    <a:pt x="281953" y="472588"/>
                  </a:lnTo>
                  <a:lnTo>
                    <a:pt x="193719" y="549751"/>
                  </a:lnTo>
                  <a:close/>
                  <a:moveTo>
                    <a:pt x="510456" y="626063"/>
                  </a:moveTo>
                  <a:cubicBezTo>
                    <a:pt x="505125" y="621516"/>
                    <a:pt x="499399" y="617457"/>
                    <a:pt x="493347" y="613935"/>
                  </a:cubicBezTo>
                  <a:lnTo>
                    <a:pt x="629939" y="493368"/>
                  </a:lnTo>
                  <a:lnTo>
                    <a:pt x="623930" y="519680"/>
                  </a:lnTo>
                  <a:cubicBezTo>
                    <a:pt x="612759" y="567623"/>
                    <a:pt x="600952" y="617198"/>
                    <a:pt x="589499" y="673226"/>
                  </a:cubicBezTo>
                  <a:cubicBezTo>
                    <a:pt x="588156" y="679467"/>
                    <a:pt x="587095" y="685425"/>
                    <a:pt x="586247" y="691240"/>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34" name="Google Shape;634;p71"/>
            <p:cNvSpPr/>
            <p:nvPr/>
          </p:nvSpPr>
          <p:spPr>
            <a:xfrm>
              <a:off x="4758860" y="1638300"/>
              <a:ext cx="40723" cy="171489"/>
            </a:xfrm>
            <a:custGeom>
              <a:avLst/>
              <a:gdLst/>
              <a:ahLst/>
              <a:cxnLst/>
              <a:rect l="l" t="t" r="r" b="b"/>
              <a:pathLst>
                <a:path w="40723" h="171489" extrusionOk="0">
                  <a:moveTo>
                    <a:pt x="20362" y="171490"/>
                  </a:moveTo>
                  <a:cubicBezTo>
                    <a:pt x="31568" y="171529"/>
                    <a:pt x="40681" y="162448"/>
                    <a:pt x="40723" y="151206"/>
                  </a:cubicBezTo>
                  <a:cubicBezTo>
                    <a:pt x="40723" y="151159"/>
                    <a:pt x="40723" y="151112"/>
                    <a:pt x="40723" y="151064"/>
                  </a:cubicBezTo>
                  <a:lnTo>
                    <a:pt x="40723" y="20426"/>
                  </a:lnTo>
                  <a:cubicBezTo>
                    <a:pt x="40723" y="9145"/>
                    <a:pt x="31610" y="0"/>
                    <a:pt x="20362" y="0"/>
                  </a:cubicBezTo>
                  <a:cubicBezTo>
                    <a:pt x="9113" y="0"/>
                    <a:pt x="0" y="9145"/>
                    <a:pt x="0" y="20426"/>
                  </a:cubicBezTo>
                  <a:lnTo>
                    <a:pt x="0" y="151064"/>
                  </a:lnTo>
                  <a:cubicBezTo>
                    <a:pt x="0" y="162345"/>
                    <a:pt x="9113" y="171490"/>
                    <a:pt x="20362" y="171490"/>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35" name="Google Shape;635;p71"/>
            <p:cNvSpPr/>
            <p:nvPr/>
          </p:nvSpPr>
          <p:spPr>
            <a:xfrm>
              <a:off x="4940437" y="1788927"/>
              <a:ext cx="147716" cy="119585"/>
            </a:xfrm>
            <a:custGeom>
              <a:avLst/>
              <a:gdLst/>
              <a:ahLst/>
              <a:cxnLst/>
              <a:rect l="l" t="t" r="r" b="b"/>
              <a:pathLst>
                <a:path w="147716" h="119585" extrusionOk="0">
                  <a:moveTo>
                    <a:pt x="143786" y="8238"/>
                  </a:moveTo>
                  <a:cubicBezTo>
                    <a:pt x="137126" y="-711"/>
                    <a:pt x="124555" y="-2666"/>
                    <a:pt x="115506" y="3841"/>
                  </a:cubicBezTo>
                  <a:lnTo>
                    <a:pt x="8395" y="82635"/>
                  </a:lnTo>
                  <a:cubicBezTo>
                    <a:pt x="-704" y="89266"/>
                    <a:pt x="-2719" y="102039"/>
                    <a:pt x="3891" y="111166"/>
                  </a:cubicBezTo>
                  <a:cubicBezTo>
                    <a:pt x="7730" y="116470"/>
                    <a:pt x="13881" y="119602"/>
                    <a:pt x="20414" y="119585"/>
                  </a:cubicBezTo>
                  <a:cubicBezTo>
                    <a:pt x="24762" y="119561"/>
                    <a:pt x="28990" y="118173"/>
                    <a:pt x="32504" y="115614"/>
                  </a:cubicBezTo>
                  <a:lnTo>
                    <a:pt x="139402" y="36819"/>
                  </a:lnTo>
                  <a:cubicBezTo>
                    <a:pt x="148459" y="30126"/>
                    <a:pt x="150418" y="17351"/>
                    <a:pt x="143786" y="8238"/>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36" name="Google Shape;636;p71"/>
            <p:cNvSpPr/>
            <p:nvPr/>
          </p:nvSpPr>
          <p:spPr>
            <a:xfrm>
              <a:off x="4862012" y="1677714"/>
              <a:ext cx="103335" cy="156685"/>
            </a:xfrm>
            <a:custGeom>
              <a:avLst/>
              <a:gdLst/>
              <a:ahLst/>
              <a:cxnLst/>
              <a:rect l="l" t="t" r="r" b="b"/>
              <a:pathLst>
                <a:path w="103335" h="156685" extrusionOk="0">
                  <a:moveTo>
                    <a:pt x="10676" y="154203"/>
                  </a:moveTo>
                  <a:cubicBezTo>
                    <a:pt x="13645" y="155842"/>
                    <a:pt x="16975" y="156697"/>
                    <a:pt x="20362" y="156685"/>
                  </a:cubicBezTo>
                  <a:cubicBezTo>
                    <a:pt x="27842" y="156708"/>
                    <a:pt x="34721" y="152589"/>
                    <a:pt x="38249" y="145976"/>
                  </a:cubicBezTo>
                  <a:lnTo>
                    <a:pt x="100677" y="30515"/>
                  </a:lnTo>
                  <a:cubicBezTo>
                    <a:pt x="106227" y="20706"/>
                    <a:pt x="102805" y="8238"/>
                    <a:pt x="93028" y="2667"/>
                  </a:cubicBezTo>
                  <a:cubicBezTo>
                    <a:pt x="83250" y="-2903"/>
                    <a:pt x="70821" y="534"/>
                    <a:pt x="65264" y="10343"/>
                  </a:cubicBezTo>
                  <a:cubicBezTo>
                    <a:pt x="65143" y="10564"/>
                    <a:pt x="65016" y="10786"/>
                    <a:pt x="64903" y="11011"/>
                  </a:cubicBezTo>
                  <a:lnTo>
                    <a:pt x="2475" y="126544"/>
                  </a:lnTo>
                  <a:cubicBezTo>
                    <a:pt x="-2884" y="136415"/>
                    <a:pt x="750" y="148778"/>
                    <a:pt x="10584" y="154155"/>
                  </a:cubicBezTo>
                  <a:cubicBezTo>
                    <a:pt x="10619" y="154171"/>
                    <a:pt x="10648" y="154187"/>
                    <a:pt x="10676" y="154203"/>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grpSp>
      <p:grpSp>
        <p:nvGrpSpPr>
          <p:cNvPr id="637" name="Google Shape;637;p71"/>
          <p:cNvGrpSpPr/>
          <p:nvPr/>
        </p:nvGrpSpPr>
        <p:grpSpPr>
          <a:xfrm>
            <a:off x="1285027" y="3024217"/>
            <a:ext cx="1331352" cy="792472"/>
            <a:chOff x="558202" y="2763194"/>
            <a:chExt cx="2349997" cy="1397166"/>
          </a:xfrm>
        </p:grpSpPr>
        <p:sp>
          <p:nvSpPr>
            <p:cNvPr id="638" name="Google Shape;638;p71"/>
            <p:cNvSpPr/>
            <p:nvPr/>
          </p:nvSpPr>
          <p:spPr>
            <a:xfrm>
              <a:off x="2052182" y="2978992"/>
              <a:ext cx="650962" cy="650360"/>
            </a:xfrm>
            <a:custGeom>
              <a:avLst/>
              <a:gdLst/>
              <a:ahLst/>
              <a:cxnLst/>
              <a:rect l="l" t="t" r="r" b="b"/>
              <a:pathLst>
                <a:path w="650962" h="650360" extrusionOk="0">
                  <a:moveTo>
                    <a:pt x="633697" y="17242"/>
                  </a:moveTo>
                  <a:cubicBezTo>
                    <a:pt x="610811" y="-5694"/>
                    <a:pt x="573656" y="-5755"/>
                    <a:pt x="550694" y="17106"/>
                  </a:cubicBezTo>
                  <a:cubicBezTo>
                    <a:pt x="550656" y="17151"/>
                    <a:pt x="550608" y="17197"/>
                    <a:pt x="550561" y="17242"/>
                  </a:cubicBezTo>
                  <a:lnTo>
                    <a:pt x="17215" y="550098"/>
                  </a:lnTo>
                  <a:cubicBezTo>
                    <a:pt x="-5738" y="573034"/>
                    <a:pt x="-5738" y="610221"/>
                    <a:pt x="17215" y="633158"/>
                  </a:cubicBezTo>
                  <a:cubicBezTo>
                    <a:pt x="40167" y="656094"/>
                    <a:pt x="77398" y="656094"/>
                    <a:pt x="100351" y="633158"/>
                  </a:cubicBezTo>
                  <a:lnTo>
                    <a:pt x="633697" y="100397"/>
                  </a:lnTo>
                  <a:cubicBezTo>
                    <a:pt x="656678" y="77488"/>
                    <a:pt x="656726" y="40301"/>
                    <a:pt x="633792" y="17339"/>
                  </a:cubicBezTo>
                  <a:cubicBezTo>
                    <a:pt x="633763" y="17307"/>
                    <a:pt x="633725" y="17275"/>
                    <a:pt x="633697" y="17242"/>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39" name="Google Shape;639;p71"/>
            <p:cNvSpPr/>
            <p:nvPr/>
          </p:nvSpPr>
          <p:spPr>
            <a:xfrm>
              <a:off x="2546907" y="3083000"/>
              <a:ext cx="361292" cy="1075131"/>
            </a:xfrm>
            <a:custGeom>
              <a:avLst/>
              <a:gdLst/>
              <a:ahLst/>
              <a:cxnLst/>
              <a:rect l="l" t="t" r="r" b="b"/>
              <a:pathLst>
                <a:path w="361292" h="1075131" extrusionOk="0">
                  <a:moveTo>
                    <a:pt x="176165" y="980751"/>
                  </a:moveTo>
                  <a:cubicBezTo>
                    <a:pt x="410944" y="699821"/>
                    <a:pt x="423700" y="295137"/>
                    <a:pt x="207079" y="0"/>
                  </a:cubicBezTo>
                  <a:lnTo>
                    <a:pt x="115287" y="91708"/>
                  </a:lnTo>
                  <a:cubicBezTo>
                    <a:pt x="283566" y="337038"/>
                    <a:pt x="269384" y="663936"/>
                    <a:pt x="80473" y="893795"/>
                  </a:cubicBezTo>
                  <a:cubicBezTo>
                    <a:pt x="75222" y="871899"/>
                    <a:pt x="53201" y="858404"/>
                    <a:pt x="31285" y="863641"/>
                  </a:cubicBezTo>
                  <a:cubicBezTo>
                    <a:pt x="13374" y="867936"/>
                    <a:pt x="552" y="883674"/>
                    <a:pt x="0" y="902063"/>
                  </a:cubicBezTo>
                  <a:lnTo>
                    <a:pt x="10083" y="1036346"/>
                  </a:lnTo>
                  <a:cubicBezTo>
                    <a:pt x="10292" y="1047389"/>
                    <a:pt x="15286" y="1057795"/>
                    <a:pt x="23780" y="1064856"/>
                  </a:cubicBezTo>
                  <a:cubicBezTo>
                    <a:pt x="31989" y="1072392"/>
                    <a:pt x="43033" y="1076061"/>
                    <a:pt x="54124" y="1074930"/>
                  </a:cubicBezTo>
                  <a:lnTo>
                    <a:pt x="184155" y="1061245"/>
                  </a:lnTo>
                  <a:cubicBezTo>
                    <a:pt x="206585" y="1059040"/>
                    <a:pt x="223117" y="1039311"/>
                    <a:pt x="221348" y="1016864"/>
                  </a:cubicBezTo>
                  <a:cubicBezTo>
                    <a:pt x="220025" y="995548"/>
                    <a:pt x="201657" y="979325"/>
                    <a:pt x="180312" y="980647"/>
                  </a:cubicBezTo>
                  <a:cubicBezTo>
                    <a:pt x="178923" y="980732"/>
                    <a:pt x="177535" y="980894"/>
                    <a:pt x="176165" y="981131"/>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0" name="Google Shape;640;p71"/>
            <p:cNvSpPr/>
            <p:nvPr/>
          </p:nvSpPr>
          <p:spPr>
            <a:xfrm>
              <a:off x="558202" y="2763194"/>
              <a:ext cx="2041972" cy="1397166"/>
            </a:xfrm>
            <a:custGeom>
              <a:avLst/>
              <a:gdLst/>
              <a:ahLst/>
              <a:cxnLst/>
              <a:rect l="l" t="t" r="r" b="b"/>
              <a:pathLst>
                <a:path w="2041972" h="1397166" extrusionOk="0">
                  <a:moveTo>
                    <a:pt x="1085146" y="336532"/>
                  </a:moveTo>
                  <a:cubicBezTo>
                    <a:pt x="1314797" y="101779"/>
                    <a:pt x="1680768" y="67596"/>
                    <a:pt x="1949990" y="255753"/>
                  </a:cubicBezTo>
                  <a:lnTo>
                    <a:pt x="2041972" y="163855"/>
                  </a:lnTo>
                  <a:cubicBezTo>
                    <a:pt x="1752347" y="-55673"/>
                    <a:pt x="1351514" y="-54505"/>
                    <a:pt x="1063173" y="166706"/>
                  </a:cubicBezTo>
                  <a:lnTo>
                    <a:pt x="488544" y="166706"/>
                  </a:lnTo>
                  <a:cubicBezTo>
                    <a:pt x="463958" y="166706"/>
                    <a:pt x="444027" y="186618"/>
                    <a:pt x="444027" y="211182"/>
                  </a:cubicBezTo>
                  <a:cubicBezTo>
                    <a:pt x="444027" y="235745"/>
                    <a:pt x="463958" y="255658"/>
                    <a:pt x="488544" y="255658"/>
                  </a:cubicBezTo>
                  <a:lnTo>
                    <a:pt x="965578" y="255658"/>
                  </a:lnTo>
                  <a:cubicBezTo>
                    <a:pt x="938866" y="284121"/>
                    <a:pt x="914260" y="314484"/>
                    <a:pt x="891954" y="346510"/>
                  </a:cubicBezTo>
                  <a:lnTo>
                    <a:pt x="254640" y="346510"/>
                  </a:lnTo>
                  <a:cubicBezTo>
                    <a:pt x="230054" y="346510"/>
                    <a:pt x="210123" y="366423"/>
                    <a:pt x="210123" y="390986"/>
                  </a:cubicBezTo>
                  <a:cubicBezTo>
                    <a:pt x="210123" y="415550"/>
                    <a:pt x="230054" y="435462"/>
                    <a:pt x="254640" y="435462"/>
                  </a:cubicBezTo>
                  <a:lnTo>
                    <a:pt x="838020" y="435462"/>
                  </a:lnTo>
                  <a:cubicBezTo>
                    <a:pt x="822884" y="464934"/>
                    <a:pt x="809574" y="495307"/>
                    <a:pt x="798164" y="526410"/>
                  </a:cubicBezTo>
                  <a:lnTo>
                    <a:pt x="44517" y="526410"/>
                  </a:lnTo>
                  <a:cubicBezTo>
                    <a:pt x="19931" y="526410"/>
                    <a:pt x="0" y="546322"/>
                    <a:pt x="0" y="570886"/>
                  </a:cubicBezTo>
                  <a:cubicBezTo>
                    <a:pt x="0" y="595449"/>
                    <a:pt x="19931" y="615362"/>
                    <a:pt x="44517" y="615362"/>
                  </a:cubicBezTo>
                  <a:lnTo>
                    <a:pt x="770484" y="615362"/>
                  </a:lnTo>
                  <a:cubicBezTo>
                    <a:pt x="763289" y="645307"/>
                    <a:pt x="757826" y="675642"/>
                    <a:pt x="754123" y="706214"/>
                  </a:cubicBezTo>
                  <a:lnTo>
                    <a:pt x="254926" y="706214"/>
                  </a:lnTo>
                  <a:cubicBezTo>
                    <a:pt x="230339" y="706214"/>
                    <a:pt x="210409" y="726127"/>
                    <a:pt x="210409" y="750690"/>
                  </a:cubicBezTo>
                  <a:cubicBezTo>
                    <a:pt x="210409" y="775253"/>
                    <a:pt x="230339" y="795166"/>
                    <a:pt x="254926" y="795166"/>
                  </a:cubicBezTo>
                  <a:lnTo>
                    <a:pt x="748416" y="795166"/>
                  </a:lnTo>
                  <a:cubicBezTo>
                    <a:pt x="747970" y="825529"/>
                    <a:pt x="749240" y="855894"/>
                    <a:pt x="752221" y="886113"/>
                  </a:cubicBezTo>
                  <a:lnTo>
                    <a:pt x="488544" y="886113"/>
                  </a:lnTo>
                  <a:cubicBezTo>
                    <a:pt x="463958" y="886113"/>
                    <a:pt x="444027" y="906026"/>
                    <a:pt x="444027" y="930589"/>
                  </a:cubicBezTo>
                  <a:cubicBezTo>
                    <a:pt x="444027" y="955156"/>
                    <a:pt x="463958" y="975065"/>
                    <a:pt x="488544" y="975065"/>
                  </a:cubicBezTo>
                  <a:lnTo>
                    <a:pt x="766298" y="975065"/>
                  </a:lnTo>
                  <a:cubicBezTo>
                    <a:pt x="799059" y="1128251"/>
                    <a:pt x="876009" y="1268502"/>
                    <a:pt x="987646" y="1378485"/>
                  </a:cubicBezTo>
                  <a:cubicBezTo>
                    <a:pt x="1012577" y="1403393"/>
                    <a:pt x="1052985" y="1403393"/>
                    <a:pt x="1077916" y="1378485"/>
                  </a:cubicBezTo>
                  <a:cubicBezTo>
                    <a:pt x="1102848" y="1353576"/>
                    <a:pt x="1102848" y="1313206"/>
                    <a:pt x="1077916" y="1288297"/>
                  </a:cubicBezTo>
                  <a:cubicBezTo>
                    <a:pt x="819561" y="1022383"/>
                    <a:pt x="822781" y="598494"/>
                    <a:pt x="1085146" y="336532"/>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1" name="Google Shape;641;p71"/>
            <p:cNvSpPr/>
            <p:nvPr/>
          </p:nvSpPr>
          <p:spPr>
            <a:xfrm>
              <a:off x="1519157" y="2974439"/>
              <a:ext cx="933104" cy="1037906"/>
            </a:xfrm>
            <a:custGeom>
              <a:avLst/>
              <a:gdLst/>
              <a:ahLst/>
              <a:cxnLst/>
              <a:rect l="l" t="t" r="r" b="b"/>
              <a:pathLst>
                <a:path w="933104" h="1037906" extrusionOk="0">
                  <a:moveTo>
                    <a:pt x="53421" y="634004"/>
                  </a:moveTo>
                  <a:cubicBezTo>
                    <a:pt x="45288" y="487640"/>
                    <a:pt x="96121" y="344113"/>
                    <a:pt x="194581" y="235431"/>
                  </a:cubicBezTo>
                  <a:cubicBezTo>
                    <a:pt x="371802" y="33060"/>
                    <a:pt x="670683" y="-8998"/>
                    <a:pt x="896958" y="136596"/>
                  </a:cubicBezTo>
                  <a:lnTo>
                    <a:pt x="933104" y="100483"/>
                  </a:lnTo>
                  <a:cubicBezTo>
                    <a:pt x="684638" y="-65793"/>
                    <a:pt x="351218" y="-21757"/>
                    <a:pt x="154535" y="203310"/>
                  </a:cubicBezTo>
                  <a:cubicBezTo>
                    <a:pt x="47019" y="322038"/>
                    <a:pt x="-8294" y="478917"/>
                    <a:pt x="1009" y="638755"/>
                  </a:cubicBezTo>
                  <a:cubicBezTo>
                    <a:pt x="3140" y="788282"/>
                    <a:pt x="66909" y="930320"/>
                    <a:pt x="177269" y="1031341"/>
                  </a:cubicBezTo>
                  <a:cubicBezTo>
                    <a:pt x="187780" y="1040787"/>
                    <a:pt x="203960" y="1039941"/>
                    <a:pt x="213415" y="1029440"/>
                  </a:cubicBezTo>
                  <a:cubicBezTo>
                    <a:pt x="222871" y="1018939"/>
                    <a:pt x="222024" y="1002774"/>
                    <a:pt x="211513" y="993327"/>
                  </a:cubicBezTo>
                  <a:cubicBezTo>
                    <a:pt x="111683" y="900308"/>
                    <a:pt x="54525" y="770378"/>
                    <a:pt x="53421" y="634004"/>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2" name="Google Shape;642;p71"/>
            <p:cNvSpPr/>
            <p:nvPr/>
          </p:nvSpPr>
          <p:spPr>
            <a:xfrm>
              <a:off x="2569994" y="3230588"/>
              <a:ext cx="132790" cy="651342"/>
            </a:xfrm>
            <a:custGeom>
              <a:avLst/>
              <a:gdLst/>
              <a:ahLst/>
              <a:cxnLst/>
              <a:rect l="l" t="t" r="r" b="b"/>
              <a:pathLst>
                <a:path w="132790" h="651342" extrusionOk="0">
                  <a:moveTo>
                    <a:pt x="3642" y="611639"/>
                  </a:moveTo>
                  <a:cubicBezTo>
                    <a:pt x="-3740" y="624183"/>
                    <a:pt x="455" y="640330"/>
                    <a:pt x="13011" y="647704"/>
                  </a:cubicBezTo>
                  <a:cubicBezTo>
                    <a:pt x="25567" y="655079"/>
                    <a:pt x="41728" y="650888"/>
                    <a:pt x="49110" y="638343"/>
                  </a:cubicBezTo>
                  <a:cubicBezTo>
                    <a:pt x="70788" y="601223"/>
                    <a:pt x="87539" y="561452"/>
                    <a:pt x="98953" y="520026"/>
                  </a:cubicBezTo>
                  <a:cubicBezTo>
                    <a:pt x="123333" y="444662"/>
                    <a:pt x="134691" y="365700"/>
                    <a:pt x="132531" y="286528"/>
                  </a:cubicBezTo>
                  <a:lnTo>
                    <a:pt x="130344" y="262009"/>
                  </a:lnTo>
                  <a:cubicBezTo>
                    <a:pt x="120850" y="168313"/>
                    <a:pt x="88547" y="78361"/>
                    <a:pt x="36268" y="0"/>
                  </a:cubicBezTo>
                  <a:lnTo>
                    <a:pt x="788" y="35448"/>
                  </a:lnTo>
                  <a:cubicBezTo>
                    <a:pt x="45305" y="104775"/>
                    <a:pt x="72757" y="183653"/>
                    <a:pt x="80880" y="265620"/>
                  </a:cubicBezTo>
                  <a:lnTo>
                    <a:pt x="83068" y="287953"/>
                  </a:lnTo>
                  <a:cubicBezTo>
                    <a:pt x="84076" y="360457"/>
                    <a:pt x="73708" y="432672"/>
                    <a:pt x="52344" y="501970"/>
                  </a:cubicBezTo>
                  <a:cubicBezTo>
                    <a:pt x="40853" y="540449"/>
                    <a:pt x="24492" y="577303"/>
                    <a:pt x="3642" y="611639"/>
                  </a:cubicBezTo>
                  <a:close/>
                </a:path>
              </a:pathLst>
            </a:custGeom>
            <a:solidFill>
              <a:schemeClr val="accent1"/>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grpSp>
      <p:grpSp>
        <p:nvGrpSpPr>
          <p:cNvPr id="643" name="Google Shape;643;p71"/>
          <p:cNvGrpSpPr/>
          <p:nvPr/>
        </p:nvGrpSpPr>
        <p:grpSpPr>
          <a:xfrm>
            <a:off x="9534196" y="2869714"/>
            <a:ext cx="1023011" cy="1097367"/>
            <a:chOff x="1705705" y="1333436"/>
            <a:chExt cx="1843928" cy="1984148"/>
          </a:xfrm>
        </p:grpSpPr>
        <p:sp>
          <p:nvSpPr>
            <p:cNvPr id="644" name="Google Shape;644;p71"/>
            <p:cNvSpPr/>
            <p:nvPr/>
          </p:nvSpPr>
          <p:spPr>
            <a:xfrm>
              <a:off x="2781704" y="1542946"/>
              <a:ext cx="373911" cy="182214"/>
            </a:xfrm>
            <a:custGeom>
              <a:avLst/>
              <a:gdLst/>
              <a:ahLst/>
              <a:cxnLst/>
              <a:rect l="l" t="t" r="r" b="b"/>
              <a:pathLst>
                <a:path w="373911" h="182214" extrusionOk="0">
                  <a:moveTo>
                    <a:pt x="12161" y="144113"/>
                  </a:moveTo>
                  <a:cubicBezTo>
                    <a:pt x="2090" y="148318"/>
                    <a:pt x="-2666" y="159916"/>
                    <a:pt x="1520" y="170018"/>
                  </a:cubicBezTo>
                  <a:cubicBezTo>
                    <a:pt x="4624" y="177501"/>
                    <a:pt x="11961" y="182332"/>
                    <a:pt x="20039" y="182213"/>
                  </a:cubicBezTo>
                  <a:cubicBezTo>
                    <a:pt x="22754" y="182213"/>
                    <a:pt x="25440" y="181629"/>
                    <a:pt x="27918" y="180498"/>
                  </a:cubicBezTo>
                  <a:cubicBezTo>
                    <a:pt x="74667" y="160773"/>
                    <a:pt x="107283" y="117393"/>
                    <a:pt x="113348" y="66865"/>
                  </a:cubicBezTo>
                  <a:cubicBezTo>
                    <a:pt x="159291" y="106965"/>
                    <a:pt x="246810" y="167925"/>
                    <a:pt x="354167" y="167925"/>
                  </a:cubicBezTo>
                  <a:cubicBezTo>
                    <a:pt x="365074" y="167925"/>
                    <a:pt x="373911" y="159055"/>
                    <a:pt x="373911" y="148113"/>
                  </a:cubicBezTo>
                  <a:cubicBezTo>
                    <a:pt x="373911" y="137171"/>
                    <a:pt x="365074" y="128301"/>
                    <a:pt x="354167" y="128301"/>
                  </a:cubicBezTo>
                  <a:cubicBezTo>
                    <a:pt x="215865" y="128301"/>
                    <a:pt x="109457" y="8000"/>
                    <a:pt x="108317" y="6762"/>
                  </a:cubicBezTo>
                  <a:cubicBezTo>
                    <a:pt x="101132" y="-1470"/>
                    <a:pt x="88659" y="-2302"/>
                    <a:pt x="80458" y="4906"/>
                  </a:cubicBezTo>
                  <a:cubicBezTo>
                    <a:pt x="75208" y="9513"/>
                    <a:pt x="72778" y="16554"/>
                    <a:pt x="74050" y="23431"/>
                  </a:cubicBezTo>
                  <a:cubicBezTo>
                    <a:pt x="75095" y="26860"/>
                    <a:pt x="89333" y="110394"/>
                    <a:pt x="12161" y="144113"/>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5" name="Google Shape;645;p71"/>
            <p:cNvSpPr/>
            <p:nvPr/>
          </p:nvSpPr>
          <p:spPr>
            <a:xfrm>
              <a:off x="2061608" y="1649443"/>
              <a:ext cx="442123" cy="232315"/>
            </a:xfrm>
            <a:custGeom>
              <a:avLst/>
              <a:gdLst/>
              <a:ahLst/>
              <a:cxnLst/>
              <a:rect l="l" t="t" r="r" b="b"/>
              <a:pathLst>
                <a:path w="442123" h="232315" extrusionOk="0">
                  <a:moveTo>
                    <a:pt x="27646" y="162678"/>
                  </a:moveTo>
                  <a:cubicBezTo>
                    <a:pt x="77664" y="141654"/>
                    <a:pt x="120321" y="106178"/>
                    <a:pt x="150191" y="60761"/>
                  </a:cubicBezTo>
                  <a:cubicBezTo>
                    <a:pt x="214665" y="149888"/>
                    <a:pt x="310427" y="211160"/>
                    <a:pt x="418158" y="232211"/>
                  </a:cubicBezTo>
                  <a:cubicBezTo>
                    <a:pt x="419483" y="232351"/>
                    <a:pt x="420820" y="232351"/>
                    <a:pt x="422145" y="232211"/>
                  </a:cubicBezTo>
                  <a:cubicBezTo>
                    <a:pt x="433049" y="232341"/>
                    <a:pt x="441993" y="223577"/>
                    <a:pt x="442122" y="212636"/>
                  </a:cubicBezTo>
                  <a:cubicBezTo>
                    <a:pt x="442236" y="203094"/>
                    <a:pt x="435555" y="194827"/>
                    <a:pt x="426227" y="192968"/>
                  </a:cubicBezTo>
                  <a:cubicBezTo>
                    <a:pt x="240178" y="153915"/>
                    <a:pt x="166898" y="11993"/>
                    <a:pt x="166138" y="10945"/>
                  </a:cubicBezTo>
                  <a:cubicBezTo>
                    <a:pt x="162729" y="3668"/>
                    <a:pt x="155132" y="-677"/>
                    <a:pt x="147154" y="87"/>
                  </a:cubicBezTo>
                  <a:cubicBezTo>
                    <a:pt x="139218" y="703"/>
                    <a:pt x="132400" y="5974"/>
                    <a:pt x="129783" y="13517"/>
                  </a:cubicBezTo>
                  <a:cubicBezTo>
                    <a:pt x="128834" y="16374"/>
                    <a:pt x="105008" y="84192"/>
                    <a:pt x="11794" y="125626"/>
                  </a:cubicBezTo>
                  <a:cubicBezTo>
                    <a:pt x="1807" y="130045"/>
                    <a:pt x="-2719" y="141751"/>
                    <a:pt x="1685" y="151772"/>
                  </a:cubicBezTo>
                  <a:cubicBezTo>
                    <a:pt x="6088" y="161793"/>
                    <a:pt x="17754" y="166335"/>
                    <a:pt x="27741" y="161916"/>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6" name="Google Shape;646;p71"/>
            <p:cNvSpPr/>
            <p:nvPr/>
          </p:nvSpPr>
          <p:spPr>
            <a:xfrm>
              <a:off x="2699502" y="1367138"/>
              <a:ext cx="603434" cy="895897"/>
            </a:xfrm>
            <a:custGeom>
              <a:avLst/>
              <a:gdLst/>
              <a:ahLst/>
              <a:cxnLst/>
              <a:rect l="l" t="t" r="r" b="b"/>
              <a:pathLst>
                <a:path w="603434" h="895897" extrusionOk="0">
                  <a:moveTo>
                    <a:pt x="28392" y="223527"/>
                  </a:moveTo>
                  <a:cubicBezTo>
                    <a:pt x="51487" y="232969"/>
                    <a:pt x="77837" y="221897"/>
                    <a:pt x="87339" y="198762"/>
                  </a:cubicBezTo>
                  <a:cubicBezTo>
                    <a:pt x="131573" y="90177"/>
                    <a:pt x="219092" y="90177"/>
                    <a:pt x="266173" y="90749"/>
                  </a:cubicBezTo>
                  <a:lnTo>
                    <a:pt x="274337" y="90749"/>
                  </a:lnTo>
                  <a:cubicBezTo>
                    <a:pt x="309458" y="90749"/>
                    <a:pt x="367930" y="90749"/>
                    <a:pt x="413114" y="135802"/>
                  </a:cubicBezTo>
                  <a:cubicBezTo>
                    <a:pt x="458297" y="180855"/>
                    <a:pt x="480983" y="261627"/>
                    <a:pt x="480983" y="375927"/>
                  </a:cubicBezTo>
                  <a:cubicBezTo>
                    <a:pt x="480974" y="387929"/>
                    <a:pt x="485720" y="399442"/>
                    <a:pt x="494178" y="407931"/>
                  </a:cubicBezTo>
                  <a:cubicBezTo>
                    <a:pt x="506451" y="420326"/>
                    <a:pt x="513285" y="437128"/>
                    <a:pt x="513162" y="454604"/>
                  </a:cubicBezTo>
                  <a:lnTo>
                    <a:pt x="513162" y="478512"/>
                  </a:lnTo>
                  <a:cubicBezTo>
                    <a:pt x="513162" y="495962"/>
                    <a:pt x="506347" y="512719"/>
                    <a:pt x="494178" y="525184"/>
                  </a:cubicBezTo>
                  <a:lnTo>
                    <a:pt x="483072" y="536424"/>
                  </a:lnTo>
                  <a:cubicBezTo>
                    <a:pt x="474538" y="544909"/>
                    <a:pt x="469754" y="556470"/>
                    <a:pt x="469782" y="568523"/>
                  </a:cubicBezTo>
                  <a:cubicBezTo>
                    <a:pt x="469982" y="616671"/>
                    <a:pt x="448368" y="662301"/>
                    <a:pt x="411025" y="692538"/>
                  </a:cubicBezTo>
                  <a:cubicBezTo>
                    <a:pt x="394433" y="706246"/>
                    <a:pt x="378590" y="720840"/>
                    <a:pt x="363564" y="736258"/>
                  </a:cubicBezTo>
                  <a:cubicBezTo>
                    <a:pt x="336131" y="763595"/>
                    <a:pt x="294745" y="804838"/>
                    <a:pt x="270255" y="804838"/>
                  </a:cubicBezTo>
                  <a:cubicBezTo>
                    <a:pt x="245765" y="804838"/>
                    <a:pt x="204379" y="763595"/>
                    <a:pt x="176946" y="736258"/>
                  </a:cubicBezTo>
                  <a:cubicBezTo>
                    <a:pt x="161920" y="720840"/>
                    <a:pt x="146077" y="706246"/>
                    <a:pt x="129485" y="692538"/>
                  </a:cubicBezTo>
                  <a:cubicBezTo>
                    <a:pt x="109855" y="677073"/>
                    <a:pt x="81444" y="680506"/>
                    <a:pt x="66029" y="700206"/>
                  </a:cubicBezTo>
                  <a:cubicBezTo>
                    <a:pt x="50613" y="719907"/>
                    <a:pt x="54040" y="748415"/>
                    <a:pt x="73670" y="763881"/>
                  </a:cubicBezTo>
                  <a:cubicBezTo>
                    <a:pt x="87434" y="775402"/>
                    <a:pt x="100552" y="787676"/>
                    <a:pt x="112968" y="800647"/>
                  </a:cubicBezTo>
                  <a:cubicBezTo>
                    <a:pt x="157582" y="845129"/>
                    <a:pt x="207891" y="895897"/>
                    <a:pt x="269875" y="895897"/>
                  </a:cubicBezTo>
                  <a:cubicBezTo>
                    <a:pt x="331860" y="895897"/>
                    <a:pt x="382169" y="845510"/>
                    <a:pt x="426783" y="800647"/>
                  </a:cubicBezTo>
                  <a:cubicBezTo>
                    <a:pt x="439217" y="787728"/>
                    <a:pt x="452336" y="775487"/>
                    <a:pt x="466081" y="763976"/>
                  </a:cubicBezTo>
                  <a:cubicBezTo>
                    <a:pt x="520111" y="720663"/>
                    <a:pt x="553770" y="656766"/>
                    <a:pt x="559010" y="587573"/>
                  </a:cubicBezTo>
                  <a:cubicBezTo>
                    <a:pt x="587411" y="558224"/>
                    <a:pt x="603339" y="518947"/>
                    <a:pt x="603434" y="478035"/>
                  </a:cubicBezTo>
                  <a:lnTo>
                    <a:pt x="603434" y="454128"/>
                  </a:lnTo>
                  <a:cubicBezTo>
                    <a:pt x="603519" y="419395"/>
                    <a:pt x="592024" y="385632"/>
                    <a:pt x="570780" y="358211"/>
                  </a:cubicBezTo>
                  <a:cubicBezTo>
                    <a:pt x="568312" y="228099"/>
                    <a:pt x="536608" y="131802"/>
                    <a:pt x="476522" y="71699"/>
                  </a:cubicBezTo>
                  <a:cubicBezTo>
                    <a:pt x="404760" y="-215"/>
                    <a:pt x="312970" y="71"/>
                    <a:pt x="273767" y="71"/>
                  </a:cubicBezTo>
                  <a:lnTo>
                    <a:pt x="266078" y="71"/>
                  </a:lnTo>
                  <a:cubicBezTo>
                    <a:pt x="213017" y="-596"/>
                    <a:pt x="70633" y="71"/>
                    <a:pt x="3332" y="164377"/>
                  </a:cubicBezTo>
                  <a:cubicBezTo>
                    <a:pt x="-6055" y="187576"/>
                    <a:pt x="5069" y="214022"/>
                    <a:pt x="28193" y="223446"/>
                  </a:cubicBezTo>
                  <a:cubicBezTo>
                    <a:pt x="28259" y="223473"/>
                    <a:pt x="28326" y="223501"/>
                    <a:pt x="28392" y="223527"/>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7" name="Google Shape;647;p71"/>
            <p:cNvSpPr/>
            <p:nvPr/>
          </p:nvSpPr>
          <p:spPr>
            <a:xfrm>
              <a:off x="1705705" y="1333436"/>
              <a:ext cx="980612" cy="1249174"/>
            </a:xfrm>
            <a:custGeom>
              <a:avLst/>
              <a:gdLst/>
              <a:ahLst/>
              <a:cxnLst/>
              <a:rect l="l" t="t" r="r" b="b"/>
              <a:pathLst>
                <a:path w="980612" h="1249174" extrusionOk="0">
                  <a:moveTo>
                    <a:pt x="980613" y="953030"/>
                  </a:moveTo>
                  <a:cubicBezTo>
                    <a:pt x="942644" y="938933"/>
                    <a:pt x="894518" y="923122"/>
                    <a:pt x="832533" y="905405"/>
                  </a:cubicBezTo>
                  <a:cubicBezTo>
                    <a:pt x="862719" y="894547"/>
                    <a:pt x="908472" y="874925"/>
                    <a:pt x="939227" y="846541"/>
                  </a:cubicBezTo>
                  <a:cubicBezTo>
                    <a:pt x="988017" y="801392"/>
                    <a:pt x="982701" y="676329"/>
                    <a:pt x="975297" y="607844"/>
                  </a:cubicBezTo>
                  <a:cubicBezTo>
                    <a:pt x="973304" y="574316"/>
                    <a:pt x="954224" y="277708"/>
                    <a:pt x="915306" y="188744"/>
                  </a:cubicBezTo>
                  <a:cubicBezTo>
                    <a:pt x="838514" y="13008"/>
                    <a:pt x="689105" y="4817"/>
                    <a:pt x="602061" y="28629"/>
                  </a:cubicBezTo>
                  <a:cubicBezTo>
                    <a:pt x="551278" y="-2994"/>
                    <a:pt x="455595" y="-24901"/>
                    <a:pt x="340454" y="55204"/>
                  </a:cubicBezTo>
                  <a:cubicBezTo>
                    <a:pt x="124125" y="206270"/>
                    <a:pt x="170827" y="544694"/>
                    <a:pt x="180794" y="605463"/>
                  </a:cubicBezTo>
                  <a:cubicBezTo>
                    <a:pt x="167980" y="676329"/>
                    <a:pt x="155260" y="792915"/>
                    <a:pt x="198545" y="839969"/>
                  </a:cubicBezTo>
                  <a:cubicBezTo>
                    <a:pt x="241830" y="887022"/>
                    <a:pt x="312452" y="901214"/>
                    <a:pt x="325077" y="903119"/>
                  </a:cubicBezTo>
                  <a:lnTo>
                    <a:pt x="322134" y="903786"/>
                  </a:lnTo>
                  <a:cubicBezTo>
                    <a:pt x="51794" y="981129"/>
                    <a:pt x="34993" y="1022182"/>
                    <a:pt x="27874" y="1039613"/>
                  </a:cubicBezTo>
                  <a:cubicBezTo>
                    <a:pt x="13066" y="1075712"/>
                    <a:pt x="7940" y="1125338"/>
                    <a:pt x="3384" y="1170010"/>
                  </a:cubicBezTo>
                  <a:lnTo>
                    <a:pt x="346" y="1198585"/>
                  </a:lnTo>
                  <a:cubicBezTo>
                    <a:pt x="-2713" y="1223378"/>
                    <a:pt x="14840" y="1245972"/>
                    <a:pt x="39553" y="1249048"/>
                  </a:cubicBezTo>
                  <a:cubicBezTo>
                    <a:pt x="39615" y="1249048"/>
                    <a:pt x="39677" y="1249058"/>
                    <a:pt x="39739" y="1249067"/>
                  </a:cubicBezTo>
                  <a:cubicBezTo>
                    <a:pt x="41571" y="1249210"/>
                    <a:pt x="43412" y="1249210"/>
                    <a:pt x="45245" y="1249067"/>
                  </a:cubicBezTo>
                  <a:cubicBezTo>
                    <a:pt x="67879" y="1249039"/>
                    <a:pt x="87011" y="1232237"/>
                    <a:pt x="90048" y="1209729"/>
                  </a:cubicBezTo>
                  <a:cubicBezTo>
                    <a:pt x="91092" y="1200204"/>
                    <a:pt x="92231" y="1190108"/>
                    <a:pt x="93276" y="1179249"/>
                  </a:cubicBezTo>
                  <a:cubicBezTo>
                    <a:pt x="96693" y="1145721"/>
                    <a:pt x="100964" y="1104478"/>
                    <a:pt x="109412" y="1079618"/>
                  </a:cubicBezTo>
                  <a:cubicBezTo>
                    <a:pt x="133428" y="1061425"/>
                    <a:pt x="232812" y="1025039"/>
                    <a:pt x="323463" y="997893"/>
                  </a:cubicBezTo>
                  <a:lnTo>
                    <a:pt x="542924" y="1191346"/>
                  </a:lnTo>
                  <a:cubicBezTo>
                    <a:pt x="551136" y="1198490"/>
                    <a:pt x="561675" y="1202347"/>
                    <a:pt x="572540" y="1202204"/>
                  </a:cubicBezTo>
                  <a:cubicBezTo>
                    <a:pt x="573330" y="1202252"/>
                    <a:pt x="574124" y="1202252"/>
                    <a:pt x="574913" y="1202204"/>
                  </a:cubicBezTo>
                  <a:lnTo>
                    <a:pt x="577286" y="1202204"/>
                  </a:lnTo>
                  <a:cubicBezTo>
                    <a:pt x="588120" y="1202338"/>
                    <a:pt x="598624" y="1198471"/>
                    <a:pt x="606807" y="1191346"/>
                  </a:cubicBezTo>
                  <a:lnTo>
                    <a:pt x="826363" y="997893"/>
                  </a:lnTo>
                  <a:cubicBezTo>
                    <a:pt x="857498" y="1007418"/>
                    <a:pt x="889487" y="1017610"/>
                    <a:pt x="919198" y="1027992"/>
                  </a:cubicBezTo>
                  <a:cubicBezTo>
                    <a:pt x="933935" y="998779"/>
                    <a:pt x="954898" y="973185"/>
                    <a:pt x="980613" y="953030"/>
                  </a:cubicBezTo>
                  <a:close/>
                  <a:moveTo>
                    <a:pt x="747483" y="883403"/>
                  </a:moveTo>
                  <a:cubicBezTo>
                    <a:pt x="752259" y="900050"/>
                    <a:pt x="766144" y="912464"/>
                    <a:pt x="783174" y="915311"/>
                  </a:cubicBezTo>
                  <a:lnTo>
                    <a:pt x="574913" y="1098858"/>
                  </a:lnTo>
                  <a:lnTo>
                    <a:pt x="364375" y="913311"/>
                  </a:lnTo>
                  <a:cubicBezTo>
                    <a:pt x="358087" y="907794"/>
                    <a:pt x="350398" y="904135"/>
                    <a:pt x="342163" y="902738"/>
                  </a:cubicBezTo>
                  <a:cubicBezTo>
                    <a:pt x="366559" y="897731"/>
                    <a:pt x="382291" y="873826"/>
                    <a:pt x="377301" y="849346"/>
                  </a:cubicBezTo>
                  <a:cubicBezTo>
                    <a:pt x="373513" y="830762"/>
                    <a:pt x="358575" y="816523"/>
                    <a:pt x="339885" y="813680"/>
                  </a:cubicBezTo>
                  <a:cubicBezTo>
                    <a:pt x="326026" y="811489"/>
                    <a:pt x="285494" y="800916"/>
                    <a:pt x="265845" y="779580"/>
                  </a:cubicBezTo>
                  <a:cubicBezTo>
                    <a:pt x="255404" y="762626"/>
                    <a:pt x="257872" y="683759"/>
                    <a:pt x="271066" y="614036"/>
                  </a:cubicBezTo>
                  <a:cubicBezTo>
                    <a:pt x="272157" y="608341"/>
                    <a:pt x="272157" y="602489"/>
                    <a:pt x="271066" y="596795"/>
                  </a:cubicBezTo>
                  <a:cubicBezTo>
                    <a:pt x="270401" y="593462"/>
                    <a:pt x="206993" y="258944"/>
                    <a:pt x="392187" y="130070"/>
                  </a:cubicBezTo>
                  <a:cubicBezTo>
                    <a:pt x="496602" y="57109"/>
                    <a:pt x="556214" y="107020"/>
                    <a:pt x="562099" y="112354"/>
                  </a:cubicBezTo>
                  <a:cubicBezTo>
                    <a:pt x="574967" y="125096"/>
                    <a:pt x="594198" y="128850"/>
                    <a:pt x="610889" y="121879"/>
                  </a:cubicBezTo>
                  <a:cubicBezTo>
                    <a:pt x="616964" y="119117"/>
                    <a:pt x="761436" y="62252"/>
                    <a:pt x="832533" y="224939"/>
                  </a:cubicBezTo>
                  <a:cubicBezTo>
                    <a:pt x="857024" y="280851"/>
                    <a:pt x="877812" y="492782"/>
                    <a:pt x="885310" y="615464"/>
                  </a:cubicBezTo>
                  <a:cubicBezTo>
                    <a:pt x="892809" y="685949"/>
                    <a:pt x="888823" y="764816"/>
                    <a:pt x="878001" y="779866"/>
                  </a:cubicBezTo>
                  <a:cubicBezTo>
                    <a:pt x="852467" y="803488"/>
                    <a:pt x="797697" y="822538"/>
                    <a:pt x="778807" y="827491"/>
                  </a:cubicBezTo>
                  <a:cubicBezTo>
                    <a:pt x="754813" y="834175"/>
                    <a:pt x="740762" y="859112"/>
                    <a:pt x="747423" y="883188"/>
                  </a:cubicBezTo>
                  <a:cubicBezTo>
                    <a:pt x="747443" y="883260"/>
                    <a:pt x="747463" y="883331"/>
                    <a:pt x="747483" y="883403"/>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8" name="Google Shape;648;p71"/>
            <p:cNvSpPr/>
            <p:nvPr/>
          </p:nvSpPr>
          <p:spPr>
            <a:xfrm>
              <a:off x="2009382" y="1856152"/>
              <a:ext cx="540618" cy="380409"/>
            </a:xfrm>
            <a:custGeom>
              <a:avLst/>
              <a:gdLst/>
              <a:ahLst/>
              <a:cxnLst/>
              <a:rect l="l" t="t" r="r" b="b"/>
              <a:pathLst>
                <a:path w="540618" h="380409" extrusionOk="0">
                  <a:moveTo>
                    <a:pt x="525155" y="49601"/>
                  </a:moveTo>
                  <a:cubicBezTo>
                    <a:pt x="514681" y="47186"/>
                    <a:pt x="504239" y="53749"/>
                    <a:pt x="501832" y="64260"/>
                  </a:cubicBezTo>
                  <a:cubicBezTo>
                    <a:pt x="501789" y="64452"/>
                    <a:pt x="501747" y="64647"/>
                    <a:pt x="501709" y="64841"/>
                  </a:cubicBezTo>
                  <a:cubicBezTo>
                    <a:pt x="459848" y="260675"/>
                    <a:pt x="339771" y="320302"/>
                    <a:pt x="290126" y="336875"/>
                  </a:cubicBezTo>
                  <a:cubicBezTo>
                    <a:pt x="270551" y="343467"/>
                    <a:pt x="249250" y="342654"/>
                    <a:pt x="230230" y="334589"/>
                  </a:cubicBezTo>
                  <a:cubicBezTo>
                    <a:pt x="178307" y="312205"/>
                    <a:pt x="55857" y="237053"/>
                    <a:pt x="39625" y="18359"/>
                  </a:cubicBezTo>
                  <a:cubicBezTo>
                    <a:pt x="38930" y="7545"/>
                    <a:pt x="29630" y="-657"/>
                    <a:pt x="18853" y="41"/>
                  </a:cubicBezTo>
                  <a:cubicBezTo>
                    <a:pt x="18721" y="50"/>
                    <a:pt x="18589" y="60"/>
                    <a:pt x="18457" y="71"/>
                  </a:cubicBezTo>
                  <a:cubicBezTo>
                    <a:pt x="7552" y="884"/>
                    <a:pt x="-665" y="10362"/>
                    <a:pt x="42" y="21312"/>
                  </a:cubicBezTo>
                  <a:cubicBezTo>
                    <a:pt x="17983" y="261723"/>
                    <a:pt x="156095" y="345829"/>
                    <a:pt x="214663" y="370879"/>
                  </a:cubicBezTo>
                  <a:cubicBezTo>
                    <a:pt x="230089" y="377311"/>
                    <a:pt x="246652" y="380552"/>
                    <a:pt x="263358" y="380404"/>
                  </a:cubicBezTo>
                  <a:cubicBezTo>
                    <a:pt x="276643" y="380402"/>
                    <a:pt x="289844" y="378280"/>
                    <a:pt x="302466" y="374118"/>
                  </a:cubicBezTo>
                  <a:cubicBezTo>
                    <a:pt x="358565" y="355068"/>
                    <a:pt x="494115" y="288393"/>
                    <a:pt x="540247" y="72747"/>
                  </a:cubicBezTo>
                  <a:cubicBezTo>
                    <a:pt x="542304" y="62201"/>
                    <a:pt x="535609" y="51933"/>
                    <a:pt x="525155" y="49601"/>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49" name="Google Shape;649;p71"/>
            <p:cNvSpPr/>
            <p:nvPr/>
          </p:nvSpPr>
          <p:spPr>
            <a:xfrm>
              <a:off x="3028514" y="2235474"/>
              <a:ext cx="521119" cy="347604"/>
            </a:xfrm>
            <a:custGeom>
              <a:avLst/>
              <a:gdLst/>
              <a:ahLst/>
              <a:cxnLst/>
              <a:rect l="l" t="t" r="r" b="b"/>
              <a:pathLst>
                <a:path w="521119" h="347604" extrusionOk="0">
                  <a:moveTo>
                    <a:pt x="520651" y="295786"/>
                  </a:moveTo>
                  <a:cubicBezTo>
                    <a:pt x="519322" y="286261"/>
                    <a:pt x="518088" y="274926"/>
                    <a:pt x="516759" y="262353"/>
                  </a:cubicBezTo>
                  <a:cubicBezTo>
                    <a:pt x="512488" y="221967"/>
                    <a:pt x="507267" y="171675"/>
                    <a:pt x="493218" y="137575"/>
                  </a:cubicBezTo>
                  <a:cubicBezTo>
                    <a:pt x="486099" y="120144"/>
                    <a:pt x="469298" y="79282"/>
                    <a:pt x="198958" y="1749"/>
                  </a:cubicBezTo>
                  <a:cubicBezTo>
                    <a:pt x="184178" y="-2493"/>
                    <a:pt x="168269" y="1095"/>
                    <a:pt x="156717" y="11274"/>
                  </a:cubicBezTo>
                  <a:lnTo>
                    <a:pt x="0" y="149482"/>
                  </a:lnTo>
                  <a:cubicBezTo>
                    <a:pt x="12947" y="185115"/>
                    <a:pt x="16517" y="223500"/>
                    <a:pt x="10347" y="260924"/>
                  </a:cubicBezTo>
                  <a:lnTo>
                    <a:pt x="197629" y="95856"/>
                  </a:lnTo>
                  <a:cubicBezTo>
                    <a:pt x="288375" y="123002"/>
                    <a:pt x="387474" y="159292"/>
                    <a:pt x="411680" y="177580"/>
                  </a:cubicBezTo>
                  <a:cubicBezTo>
                    <a:pt x="419539" y="208498"/>
                    <a:pt x="424627" y="240055"/>
                    <a:pt x="426867" y="271878"/>
                  </a:cubicBezTo>
                  <a:cubicBezTo>
                    <a:pt x="428386" y="285784"/>
                    <a:pt x="429715" y="298548"/>
                    <a:pt x="431234" y="308740"/>
                  </a:cubicBezTo>
                  <a:cubicBezTo>
                    <a:pt x="434433" y="331009"/>
                    <a:pt x="453427" y="347544"/>
                    <a:pt x="475847" y="347602"/>
                  </a:cubicBezTo>
                  <a:cubicBezTo>
                    <a:pt x="478040" y="347630"/>
                    <a:pt x="480233" y="347478"/>
                    <a:pt x="482397" y="347125"/>
                  </a:cubicBezTo>
                  <a:cubicBezTo>
                    <a:pt x="507087" y="343544"/>
                    <a:pt x="524211" y="320560"/>
                    <a:pt x="520651" y="295786"/>
                  </a:cubicBezTo>
                  <a:close/>
                </a:path>
              </a:pathLst>
            </a:custGeom>
            <a:solidFill>
              <a:srgbClr val="2AB4E7"/>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sp>
          <p:nvSpPr>
            <p:cNvPr id="650" name="Google Shape;650;p71"/>
            <p:cNvSpPr/>
            <p:nvPr/>
          </p:nvSpPr>
          <p:spPr>
            <a:xfrm>
              <a:off x="2166540" y="2308850"/>
              <a:ext cx="806444" cy="1008734"/>
            </a:xfrm>
            <a:custGeom>
              <a:avLst/>
              <a:gdLst/>
              <a:ahLst/>
              <a:cxnLst/>
              <a:rect l="l" t="t" r="r" b="b"/>
              <a:pathLst>
                <a:path w="806444" h="1008734" extrusionOk="0">
                  <a:moveTo>
                    <a:pt x="655043" y="705422"/>
                  </a:moveTo>
                  <a:cubicBezTo>
                    <a:pt x="622779" y="705317"/>
                    <a:pt x="591350" y="715670"/>
                    <a:pt x="565436" y="734949"/>
                  </a:cubicBezTo>
                  <a:lnTo>
                    <a:pt x="294242" y="547592"/>
                  </a:lnTo>
                  <a:cubicBezTo>
                    <a:pt x="299745" y="531733"/>
                    <a:pt x="302537" y="515045"/>
                    <a:pt x="302500" y="498253"/>
                  </a:cubicBezTo>
                  <a:cubicBezTo>
                    <a:pt x="302478" y="486842"/>
                    <a:pt x="301205" y="475469"/>
                    <a:pt x="298703" y="464344"/>
                  </a:cubicBezTo>
                  <a:lnTo>
                    <a:pt x="565151" y="273844"/>
                  </a:lnTo>
                  <a:cubicBezTo>
                    <a:pt x="591103" y="293294"/>
                    <a:pt x="622646" y="303762"/>
                    <a:pt x="655043" y="303657"/>
                  </a:cubicBezTo>
                  <a:cubicBezTo>
                    <a:pt x="738603" y="303714"/>
                    <a:pt x="806397" y="235782"/>
                    <a:pt x="806445" y="151924"/>
                  </a:cubicBezTo>
                  <a:cubicBezTo>
                    <a:pt x="806502" y="68075"/>
                    <a:pt x="738803" y="57"/>
                    <a:pt x="655233" y="0"/>
                  </a:cubicBezTo>
                  <a:cubicBezTo>
                    <a:pt x="571672" y="-57"/>
                    <a:pt x="503888" y="67875"/>
                    <a:pt x="503831" y="151733"/>
                  </a:cubicBezTo>
                  <a:cubicBezTo>
                    <a:pt x="503822" y="165478"/>
                    <a:pt x="505673" y="179156"/>
                    <a:pt x="509337" y="192405"/>
                  </a:cubicBezTo>
                  <a:lnTo>
                    <a:pt x="246401" y="380333"/>
                  </a:lnTo>
                  <a:cubicBezTo>
                    <a:pt x="181511" y="327584"/>
                    <a:pt x="86291" y="337604"/>
                    <a:pt x="33722" y="402717"/>
                  </a:cubicBezTo>
                  <a:cubicBezTo>
                    <a:pt x="-18846" y="467839"/>
                    <a:pt x="-8858" y="563385"/>
                    <a:pt x="56032" y="616134"/>
                  </a:cubicBezTo>
                  <a:cubicBezTo>
                    <a:pt x="106883" y="657473"/>
                    <a:pt x="178462" y="661292"/>
                    <a:pt x="233396" y="625602"/>
                  </a:cubicBezTo>
                  <a:lnTo>
                    <a:pt x="509432" y="816102"/>
                  </a:lnTo>
                  <a:cubicBezTo>
                    <a:pt x="486941" y="896807"/>
                    <a:pt x="533912" y="980523"/>
                    <a:pt x="614331" y="1003087"/>
                  </a:cubicBezTo>
                  <a:cubicBezTo>
                    <a:pt x="694759" y="1025662"/>
                    <a:pt x="778196" y="978532"/>
                    <a:pt x="800683" y="897827"/>
                  </a:cubicBezTo>
                  <a:cubicBezTo>
                    <a:pt x="823170" y="817121"/>
                    <a:pt x="776202" y="733406"/>
                    <a:pt x="695774" y="710841"/>
                  </a:cubicBezTo>
                  <a:cubicBezTo>
                    <a:pt x="682514" y="707117"/>
                    <a:pt x="668816" y="705231"/>
                    <a:pt x="655043" y="705231"/>
                  </a:cubicBezTo>
                  <a:close/>
                  <a:moveTo>
                    <a:pt x="655043" y="99060"/>
                  </a:moveTo>
                  <a:cubicBezTo>
                    <a:pt x="684137" y="99060"/>
                    <a:pt x="707725" y="122730"/>
                    <a:pt x="707725" y="151924"/>
                  </a:cubicBezTo>
                  <a:cubicBezTo>
                    <a:pt x="707725" y="181118"/>
                    <a:pt x="684137" y="204788"/>
                    <a:pt x="655043" y="204788"/>
                  </a:cubicBezTo>
                  <a:cubicBezTo>
                    <a:pt x="625949" y="204788"/>
                    <a:pt x="602361" y="181118"/>
                    <a:pt x="602361" y="151924"/>
                  </a:cubicBezTo>
                  <a:cubicBezTo>
                    <a:pt x="602408" y="122749"/>
                    <a:pt x="625968" y="99117"/>
                    <a:pt x="655043" y="99060"/>
                  </a:cubicBezTo>
                  <a:close/>
                  <a:moveTo>
                    <a:pt x="151288" y="551117"/>
                  </a:moveTo>
                  <a:cubicBezTo>
                    <a:pt x="122193" y="551326"/>
                    <a:pt x="98437" y="527828"/>
                    <a:pt x="98227" y="498634"/>
                  </a:cubicBezTo>
                  <a:cubicBezTo>
                    <a:pt x="98019" y="469440"/>
                    <a:pt x="121434" y="445599"/>
                    <a:pt x="150529" y="445389"/>
                  </a:cubicBezTo>
                  <a:cubicBezTo>
                    <a:pt x="179624" y="445179"/>
                    <a:pt x="203380" y="468678"/>
                    <a:pt x="203590" y="497872"/>
                  </a:cubicBezTo>
                  <a:cubicBezTo>
                    <a:pt x="203591" y="497996"/>
                    <a:pt x="203591" y="498129"/>
                    <a:pt x="203591" y="498253"/>
                  </a:cubicBezTo>
                  <a:cubicBezTo>
                    <a:pt x="203539" y="527276"/>
                    <a:pt x="180214" y="550859"/>
                    <a:pt x="151288" y="551117"/>
                  </a:cubicBezTo>
                  <a:close/>
                  <a:moveTo>
                    <a:pt x="655043" y="910019"/>
                  </a:moveTo>
                  <a:cubicBezTo>
                    <a:pt x="625892" y="910076"/>
                    <a:pt x="602228" y="886406"/>
                    <a:pt x="602171" y="857155"/>
                  </a:cubicBezTo>
                  <a:cubicBezTo>
                    <a:pt x="602114" y="827904"/>
                    <a:pt x="625702" y="804158"/>
                    <a:pt x="654853" y="804101"/>
                  </a:cubicBezTo>
                  <a:cubicBezTo>
                    <a:pt x="684004" y="804043"/>
                    <a:pt x="707668" y="827713"/>
                    <a:pt x="707725" y="856964"/>
                  </a:cubicBezTo>
                  <a:cubicBezTo>
                    <a:pt x="707725" y="856993"/>
                    <a:pt x="707725" y="857031"/>
                    <a:pt x="707725" y="857060"/>
                  </a:cubicBezTo>
                  <a:cubicBezTo>
                    <a:pt x="707725" y="886273"/>
                    <a:pt x="684156" y="909961"/>
                    <a:pt x="655043" y="910019"/>
                  </a:cubicBezTo>
                  <a:close/>
                </a:path>
              </a:pathLst>
            </a:custGeom>
            <a:solidFill>
              <a:srgbClr val="2AB5E8"/>
            </a:solidFill>
            <a:ln>
              <a:noFill/>
            </a:ln>
          </p:spPr>
          <p:txBody>
            <a:bodyPr spcFirstLastPara="1" wrap="square" lIns="121900" tIns="60933" rIns="121900" bIns="60933" anchor="ctr" anchorCtr="0">
              <a:noAutofit/>
            </a:bodyPr>
            <a:lstStyle/>
            <a:p>
              <a:endParaRPr>
                <a:solidFill>
                  <a:schemeClr val="dk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8"/>
        <p:cNvGrpSpPr/>
        <p:nvPr/>
      </p:nvGrpSpPr>
      <p:grpSpPr>
        <a:xfrm>
          <a:off x="0" y="0"/>
          <a:ext cx="0" cy="0"/>
          <a:chOff x="0" y="0"/>
          <a:chExt cx="0" cy="0"/>
        </a:xfrm>
      </p:grpSpPr>
      <p:sp>
        <p:nvSpPr>
          <p:cNvPr id="4179" name="Google Shape;4179;p137"/>
          <p:cNvSpPr txBox="1">
            <a:spLocks noGrp="1"/>
          </p:cNvSpPr>
          <p:nvPr>
            <p:ph type="body" idx="1"/>
          </p:nvPr>
        </p:nvSpPr>
        <p:spPr>
          <a:xfrm>
            <a:off x="369567" y="92932"/>
            <a:ext cx="11452800" cy="650400"/>
          </a:xfrm>
          <a:prstGeom prst="rect">
            <a:avLst/>
          </a:prstGeom>
          <a:noFill/>
          <a:ln>
            <a:noFill/>
          </a:ln>
        </p:spPr>
        <p:txBody>
          <a:bodyPr spcFirstLastPara="1" wrap="square" lIns="121900" tIns="60933" rIns="121900" bIns="60933" anchor="b" anchorCtr="0">
            <a:noAutofit/>
          </a:bodyPr>
          <a:lstStyle/>
          <a:p>
            <a:pPr marL="0" indent="0">
              <a:lnSpc>
                <a:spcPct val="90000"/>
              </a:lnSpc>
            </a:pPr>
            <a:r>
              <a:rPr lang="en" sz="3200" dirty="0"/>
              <a:t>SECURELY SHARE DATA GLOBALLY USING SNOWGRID</a:t>
            </a:r>
            <a:endParaRPr sz="3200" dirty="0"/>
          </a:p>
        </p:txBody>
      </p:sp>
      <p:sp>
        <p:nvSpPr>
          <p:cNvPr id="4180" name="Google Shape;4180;p137"/>
          <p:cNvSpPr/>
          <p:nvPr/>
        </p:nvSpPr>
        <p:spPr>
          <a:xfrm>
            <a:off x="275491" y="1969845"/>
            <a:ext cx="304800" cy="304800"/>
          </a:xfrm>
          <a:prstGeom prst="ellipse">
            <a:avLst/>
          </a:prstGeom>
          <a:solidFill>
            <a:schemeClr val="accent2"/>
          </a:solidFill>
          <a:ln>
            <a:noFill/>
          </a:ln>
        </p:spPr>
        <p:txBody>
          <a:bodyPr spcFirstLastPara="1" wrap="square" lIns="0" tIns="0" rIns="0" bIns="0" anchor="ctr" anchorCtr="0">
            <a:noAutofit/>
          </a:bodyPr>
          <a:lstStyle/>
          <a:p>
            <a:pPr algn="ctr"/>
            <a:r>
              <a:rPr lang="en" sz="1000" b="1">
                <a:solidFill>
                  <a:schemeClr val="lt1"/>
                </a:solidFill>
                <a:latin typeface="Arial"/>
                <a:ea typeface="Arial"/>
                <a:cs typeface="Arial"/>
                <a:sym typeface="Arial"/>
              </a:rPr>
              <a:t>1</a:t>
            </a:r>
            <a:endParaRPr sz="2400"/>
          </a:p>
        </p:txBody>
      </p:sp>
      <p:sp>
        <p:nvSpPr>
          <p:cNvPr id="4181" name="Google Shape;4181;p137"/>
          <p:cNvSpPr txBox="1"/>
          <p:nvPr/>
        </p:nvSpPr>
        <p:spPr>
          <a:xfrm>
            <a:off x="2429636" y="685828"/>
            <a:ext cx="7082400" cy="5415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133" dirty="0">
                <a:solidFill>
                  <a:srgbClr val="5B5B5B"/>
                </a:solidFill>
              </a:rPr>
              <a:t>AS EFFICIENT AS A UTILITY GRID</a:t>
            </a:r>
            <a:endParaRPr sz="2400" dirty="0"/>
          </a:p>
        </p:txBody>
      </p:sp>
      <p:sp>
        <p:nvSpPr>
          <p:cNvPr id="4182" name="Google Shape;4182;p137"/>
          <p:cNvSpPr/>
          <p:nvPr/>
        </p:nvSpPr>
        <p:spPr>
          <a:xfrm>
            <a:off x="283185" y="3010011"/>
            <a:ext cx="304800" cy="304800"/>
          </a:xfrm>
          <a:prstGeom prst="ellipse">
            <a:avLst/>
          </a:prstGeom>
          <a:solidFill>
            <a:schemeClr val="accent2"/>
          </a:solidFill>
          <a:ln>
            <a:noFill/>
          </a:ln>
        </p:spPr>
        <p:txBody>
          <a:bodyPr spcFirstLastPara="1" wrap="square" lIns="0" tIns="0" rIns="0" bIns="0" anchor="ctr" anchorCtr="0">
            <a:noAutofit/>
          </a:bodyPr>
          <a:lstStyle/>
          <a:p>
            <a:pPr algn="ctr"/>
            <a:r>
              <a:rPr lang="en" sz="1000" b="1">
                <a:solidFill>
                  <a:schemeClr val="lt1"/>
                </a:solidFill>
              </a:rPr>
              <a:t>2</a:t>
            </a:r>
            <a:endParaRPr sz="2400"/>
          </a:p>
        </p:txBody>
      </p:sp>
      <p:sp>
        <p:nvSpPr>
          <p:cNvPr id="4183" name="Google Shape;4183;p137"/>
          <p:cNvSpPr/>
          <p:nvPr/>
        </p:nvSpPr>
        <p:spPr>
          <a:xfrm>
            <a:off x="298836" y="4043588"/>
            <a:ext cx="304800" cy="304800"/>
          </a:xfrm>
          <a:prstGeom prst="ellipse">
            <a:avLst/>
          </a:prstGeom>
          <a:solidFill>
            <a:schemeClr val="accent2"/>
          </a:solidFill>
          <a:ln>
            <a:noFill/>
          </a:ln>
        </p:spPr>
        <p:txBody>
          <a:bodyPr spcFirstLastPara="1" wrap="square" lIns="0" tIns="0" rIns="0" bIns="0" anchor="ctr" anchorCtr="0">
            <a:noAutofit/>
          </a:bodyPr>
          <a:lstStyle/>
          <a:p>
            <a:pPr algn="ctr"/>
            <a:r>
              <a:rPr lang="en" sz="1000" b="1">
                <a:solidFill>
                  <a:schemeClr val="lt1"/>
                </a:solidFill>
              </a:rPr>
              <a:t>3</a:t>
            </a:r>
            <a:endParaRPr sz="2400"/>
          </a:p>
        </p:txBody>
      </p:sp>
      <p:sp>
        <p:nvSpPr>
          <p:cNvPr id="4184" name="Google Shape;4184;p137"/>
          <p:cNvSpPr txBox="1"/>
          <p:nvPr/>
        </p:nvSpPr>
        <p:spPr>
          <a:xfrm>
            <a:off x="717473" y="1963563"/>
            <a:ext cx="4373600" cy="3770800"/>
          </a:xfrm>
          <a:prstGeom prst="rect">
            <a:avLst/>
          </a:prstGeom>
          <a:noFill/>
          <a:ln>
            <a:noFill/>
          </a:ln>
        </p:spPr>
        <p:txBody>
          <a:bodyPr spcFirstLastPara="1" wrap="square" lIns="0" tIns="0" rIns="0" bIns="0" anchor="t" anchorCtr="0">
            <a:noAutofit/>
          </a:bodyPr>
          <a:lstStyle/>
          <a:p>
            <a:r>
              <a:rPr lang="en" sz="2400" b="1">
                <a:solidFill>
                  <a:srgbClr val="000000"/>
                </a:solidFill>
                <a:latin typeface="Arial"/>
                <a:ea typeface="Arial"/>
                <a:cs typeface="Arial"/>
                <a:sym typeface="Arial"/>
              </a:rPr>
              <a:t>Cross-Cloud &amp; Cross-Region</a:t>
            </a:r>
            <a:endParaRPr sz="2400">
              <a:solidFill>
                <a:srgbClr val="000000"/>
              </a:solidFill>
              <a:latin typeface="Arial"/>
              <a:ea typeface="Arial"/>
              <a:cs typeface="Arial"/>
              <a:sym typeface="Arial"/>
            </a:endParaRPr>
          </a:p>
          <a:p>
            <a:r>
              <a:rPr lang="en" sz="1600">
                <a:solidFill>
                  <a:srgbClr val="5B5B5B"/>
                </a:solidFill>
              </a:rPr>
              <a:t>Live, Ready-to-Query, No ETL</a:t>
            </a:r>
            <a:endParaRPr sz="1600">
              <a:solidFill>
                <a:srgbClr val="5B5B5B"/>
              </a:solidFill>
              <a:latin typeface="Arial"/>
              <a:ea typeface="Arial"/>
              <a:cs typeface="Arial"/>
              <a:sym typeface="Arial"/>
            </a:endParaRPr>
          </a:p>
          <a:p>
            <a:r>
              <a:rPr lang="en" sz="1600">
                <a:solidFill>
                  <a:srgbClr val="5B5B5B"/>
                </a:solidFill>
              </a:rPr>
              <a:t>On-Demand Provisioning</a:t>
            </a:r>
            <a:endParaRPr sz="1600">
              <a:solidFill>
                <a:srgbClr val="5B5B5B"/>
              </a:solidFill>
            </a:endParaRPr>
          </a:p>
          <a:p>
            <a:endParaRPr sz="1733">
              <a:solidFill>
                <a:srgbClr val="5B5B5B"/>
              </a:solidFill>
            </a:endParaRPr>
          </a:p>
          <a:p>
            <a:r>
              <a:rPr lang="en" sz="2400" b="1"/>
              <a:t>Data, Logic &amp; Services</a:t>
            </a:r>
            <a:endParaRPr sz="2400"/>
          </a:p>
          <a:p>
            <a:r>
              <a:rPr lang="en" sz="1600">
                <a:solidFill>
                  <a:srgbClr val="5B5B5B"/>
                </a:solidFill>
              </a:rPr>
              <a:t>Personalized Data and Metadata</a:t>
            </a:r>
            <a:endParaRPr sz="1600">
              <a:solidFill>
                <a:srgbClr val="5B5B5B"/>
              </a:solidFill>
            </a:endParaRPr>
          </a:p>
          <a:p>
            <a:r>
              <a:rPr lang="en" sz="1600">
                <a:solidFill>
                  <a:srgbClr val="5B5B5B"/>
                </a:solidFill>
              </a:rPr>
              <a:t>Multi-language UDF/External Functions</a:t>
            </a:r>
            <a:endParaRPr sz="1600">
              <a:solidFill>
                <a:srgbClr val="5B5B5B"/>
              </a:solidFill>
            </a:endParaRPr>
          </a:p>
          <a:p>
            <a:endParaRPr b="1"/>
          </a:p>
          <a:p>
            <a:r>
              <a:rPr lang="en" sz="2400" b="1"/>
              <a:t>Secure</a:t>
            </a:r>
            <a:endParaRPr sz="2400"/>
          </a:p>
          <a:p>
            <a:r>
              <a:rPr lang="en" sz="1600">
                <a:solidFill>
                  <a:srgbClr val="5B5B5B"/>
                </a:solidFill>
              </a:rPr>
              <a:t>Multi Party Governance</a:t>
            </a:r>
            <a:endParaRPr sz="1600">
              <a:solidFill>
                <a:srgbClr val="5B5B5B"/>
              </a:solidFill>
            </a:endParaRPr>
          </a:p>
          <a:p>
            <a:r>
              <a:rPr lang="en" sz="1600">
                <a:solidFill>
                  <a:srgbClr val="5B5B5B"/>
                </a:solidFill>
              </a:rPr>
              <a:t>Revocable Access</a:t>
            </a:r>
            <a:endParaRPr sz="1600">
              <a:solidFill>
                <a:srgbClr val="5B5B5B"/>
              </a:solidFill>
            </a:endParaRPr>
          </a:p>
          <a:p>
            <a:endParaRPr sz="1733">
              <a:solidFill>
                <a:srgbClr val="5B5B5B"/>
              </a:solidFill>
            </a:endParaRPr>
          </a:p>
          <a:p>
            <a:endParaRPr sz="1200">
              <a:solidFill>
                <a:srgbClr val="5B5B5B"/>
              </a:solidFill>
            </a:endParaRPr>
          </a:p>
          <a:p>
            <a:endParaRPr sz="1200">
              <a:solidFill>
                <a:srgbClr val="5B5B5B"/>
              </a:solidFill>
            </a:endParaRPr>
          </a:p>
          <a:p>
            <a:endParaRPr sz="1200">
              <a:solidFill>
                <a:srgbClr val="5B5B5B"/>
              </a:solidFill>
              <a:latin typeface="Arial"/>
              <a:ea typeface="Arial"/>
              <a:cs typeface="Arial"/>
              <a:sym typeface="Arial"/>
            </a:endParaRPr>
          </a:p>
          <a:p>
            <a:endParaRPr sz="1200">
              <a:solidFill>
                <a:srgbClr val="5B5B5B"/>
              </a:solidFill>
            </a:endParaRPr>
          </a:p>
          <a:p>
            <a:endParaRPr sz="1200">
              <a:solidFill>
                <a:srgbClr val="5B5B5B"/>
              </a:solidFill>
            </a:endParaRPr>
          </a:p>
          <a:p>
            <a:pPr marL="114297" indent="-29633">
              <a:lnSpc>
                <a:spcPct val="90000"/>
              </a:lnSpc>
              <a:buClr>
                <a:schemeClr val="dk1"/>
              </a:buClr>
              <a:buSzPts val="1000"/>
            </a:pPr>
            <a:endParaRPr sz="1333">
              <a:solidFill>
                <a:srgbClr val="5B5B5B"/>
              </a:solidFill>
              <a:latin typeface="Arial"/>
              <a:ea typeface="Arial"/>
              <a:cs typeface="Arial"/>
              <a:sym typeface="Arial"/>
            </a:endParaRPr>
          </a:p>
        </p:txBody>
      </p:sp>
      <p:pic>
        <p:nvPicPr>
          <p:cNvPr id="4185" name="Google Shape;4185;p137"/>
          <p:cNvPicPr preferRelativeResize="0"/>
          <p:nvPr/>
        </p:nvPicPr>
        <p:blipFill>
          <a:blip r:embed="rId3">
            <a:alphaModFix/>
          </a:blip>
          <a:stretch>
            <a:fillRect/>
          </a:stretch>
        </p:blipFill>
        <p:spPr>
          <a:xfrm>
            <a:off x="3442259" y="1757400"/>
            <a:ext cx="8728568" cy="4007933"/>
          </a:xfrm>
          <a:prstGeom prst="rect">
            <a:avLst/>
          </a:prstGeom>
          <a:noFill/>
          <a:ln>
            <a:noFill/>
          </a:ln>
        </p:spPr>
      </p:pic>
      <p:grpSp>
        <p:nvGrpSpPr>
          <p:cNvPr id="4186" name="Google Shape;4186;p137"/>
          <p:cNvGrpSpPr/>
          <p:nvPr/>
        </p:nvGrpSpPr>
        <p:grpSpPr>
          <a:xfrm>
            <a:off x="6929984" y="6133905"/>
            <a:ext cx="285371" cy="334848"/>
            <a:chOff x="3762741" y="1336740"/>
            <a:chExt cx="2079962" cy="2378178"/>
          </a:xfrm>
        </p:grpSpPr>
        <p:sp>
          <p:nvSpPr>
            <p:cNvPr id="4187" name="Google Shape;4187;p137"/>
            <p:cNvSpPr/>
            <p:nvPr/>
          </p:nvSpPr>
          <p:spPr>
            <a:xfrm>
              <a:off x="3762741" y="1336740"/>
              <a:ext cx="2079962" cy="2378178"/>
            </a:xfrm>
            <a:custGeom>
              <a:avLst/>
              <a:gdLst/>
              <a:ahLst/>
              <a:cxnLst/>
              <a:rect l="l" t="t" r="r" b="b"/>
              <a:pathLst>
                <a:path w="1333309" h="1524473" extrusionOk="0">
                  <a:moveTo>
                    <a:pt x="1333310" y="1143379"/>
                  </a:moveTo>
                  <a:lnTo>
                    <a:pt x="1333310" y="381095"/>
                  </a:lnTo>
                  <a:lnTo>
                    <a:pt x="666655" y="0"/>
                  </a:lnTo>
                  <a:lnTo>
                    <a:pt x="0" y="381095"/>
                  </a:lnTo>
                  <a:lnTo>
                    <a:pt x="0" y="1143379"/>
                  </a:lnTo>
                  <a:lnTo>
                    <a:pt x="666655" y="1524473"/>
                  </a:lnTo>
                  <a:lnTo>
                    <a:pt x="1333310" y="1143379"/>
                  </a:lnTo>
                  <a:close/>
                </a:path>
              </a:pathLst>
            </a:custGeom>
            <a:solidFill>
              <a:srgbClr val="FF9F36"/>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sp>
          <p:nvSpPr>
            <p:cNvPr id="4188" name="Google Shape;4188;p137"/>
            <p:cNvSpPr/>
            <p:nvPr/>
          </p:nvSpPr>
          <p:spPr>
            <a:xfrm>
              <a:off x="4078363" y="1806256"/>
              <a:ext cx="1450234" cy="1443697"/>
            </a:xfrm>
            <a:custGeom>
              <a:avLst/>
              <a:gdLst/>
              <a:ahLst/>
              <a:cxnLst/>
              <a:rect l="l" t="t" r="r" b="b"/>
              <a:pathLst>
                <a:path w="929637" h="925447" extrusionOk="0">
                  <a:moveTo>
                    <a:pt x="310115" y="478498"/>
                  </a:moveTo>
                  <a:cubicBezTo>
                    <a:pt x="312074" y="472382"/>
                    <a:pt x="312975" y="465982"/>
                    <a:pt x="312782" y="459566"/>
                  </a:cubicBezTo>
                  <a:cubicBezTo>
                    <a:pt x="312611" y="455020"/>
                    <a:pt x="311908" y="450510"/>
                    <a:pt x="310686" y="446125"/>
                  </a:cubicBezTo>
                  <a:cubicBezTo>
                    <a:pt x="306552" y="431613"/>
                    <a:pt x="296834" y="419303"/>
                    <a:pt x="283635" y="411859"/>
                  </a:cubicBezTo>
                  <a:lnTo>
                    <a:pt x="86849" y="299499"/>
                  </a:lnTo>
                  <a:cubicBezTo>
                    <a:pt x="59189" y="283753"/>
                    <a:pt x="23927" y="293137"/>
                    <a:pt x="7886" y="320513"/>
                  </a:cubicBezTo>
                  <a:cubicBezTo>
                    <a:pt x="-8104" y="347557"/>
                    <a:pt x="992" y="382362"/>
                    <a:pt x="28205" y="398254"/>
                  </a:cubicBezTo>
                  <a:cubicBezTo>
                    <a:pt x="28353" y="398340"/>
                    <a:pt x="28501" y="398427"/>
                    <a:pt x="28651" y="398512"/>
                  </a:cubicBezTo>
                  <a:lnTo>
                    <a:pt x="28651" y="398512"/>
                  </a:lnTo>
                  <a:lnTo>
                    <a:pt x="138569" y="461365"/>
                  </a:lnTo>
                  <a:lnTo>
                    <a:pt x="29032" y="524313"/>
                  </a:lnTo>
                  <a:cubicBezTo>
                    <a:pt x="1441" y="540206"/>
                    <a:pt x="-7962" y="575318"/>
                    <a:pt x="8029" y="602737"/>
                  </a:cubicBezTo>
                  <a:cubicBezTo>
                    <a:pt x="24021" y="630157"/>
                    <a:pt x="59353" y="639503"/>
                    <a:pt x="86944" y="623609"/>
                  </a:cubicBezTo>
                  <a:lnTo>
                    <a:pt x="283635" y="511155"/>
                  </a:lnTo>
                  <a:cubicBezTo>
                    <a:pt x="296312" y="504048"/>
                    <a:pt x="305783" y="492402"/>
                    <a:pt x="310115" y="478593"/>
                  </a:cubicBezTo>
                  <a:close/>
                  <a:moveTo>
                    <a:pt x="363455" y="583664"/>
                  </a:moveTo>
                  <a:cubicBezTo>
                    <a:pt x="351742" y="582691"/>
                    <a:pt x="340010" y="585299"/>
                    <a:pt x="329831" y="591142"/>
                  </a:cubicBezTo>
                  <a:lnTo>
                    <a:pt x="133045" y="703501"/>
                  </a:lnTo>
                  <a:cubicBezTo>
                    <a:pt x="104512" y="717634"/>
                    <a:pt x="92906" y="752070"/>
                    <a:pt x="107122" y="780430"/>
                  </a:cubicBezTo>
                  <a:cubicBezTo>
                    <a:pt x="121339" y="808780"/>
                    <a:pt x="155994" y="820319"/>
                    <a:pt x="184527" y="806187"/>
                  </a:cubicBezTo>
                  <a:cubicBezTo>
                    <a:pt x="185250" y="805827"/>
                    <a:pt x="185964" y="805458"/>
                    <a:pt x="186671" y="805070"/>
                  </a:cubicBezTo>
                  <a:lnTo>
                    <a:pt x="190766" y="802703"/>
                  </a:lnTo>
                  <a:lnTo>
                    <a:pt x="301256" y="739850"/>
                  </a:lnTo>
                  <a:lnTo>
                    <a:pt x="301256" y="865651"/>
                  </a:lnTo>
                  <a:cubicBezTo>
                    <a:pt x="301256" y="897437"/>
                    <a:pt x="327185" y="923203"/>
                    <a:pt x="359168" y="923203"/>
                  </a:cubicBezTo>
                  <a:cubicBezTo>
                    <a:pt x="391152" y="923203"/>
                    <a:pt x="417081" y="897437"/>
                    <a:pt x="417081" y="865651"/>
                  </a:cubicBezTo>
                  <a:lnTo>
                    <a:pt x="417081" y="640743"/>
                  </a:lnTo>
                  <a:cubicBezTo>
                    <a:pt x="416859" y="610804"/>
                    <a:pt x="393505" y="586071"/>
                    <a:pt x="363455" y="583948"/>
                  </a:cubicBezTo>
                  <a:close/>
                  <a:moveTo>
                    <a:pt x="565099" y="339445"/>
                  </a:moveTo>
                  <a:cubicBezTo>
                    <a:pt x="576778" y="340363"/>
                    <a:pt x="588463" y="337756"/>
                    <a:pt x="598627" y="331967"/>
                  </a:cubicBezTo>
                  <a:lnTo>
                    <a:pt x="795414" y="219891"/>
                  </a:lnTo>
                  <a:cubicBezTo>
                    <a:pt x="822988" y="204621"/>
                    <a:pt x="832875" y="170031"/>
                    <a:pt x="817512" y="142632"/>
                  </a:cubicBezTo>
                  <a:cubicBezTo>
                    <a:pt x="817359" y="142353"/>
                    <a:pt x="817197" y="142075"/>
                    <a:pt x="817035" y="141798"/>
                  </a:cubicBezTo>
                  <a:lnTo>
                    <a:pt x="817035" y="141798"/>
                  </a:lnTo>
                  <a:lnTo>
                    <a:pt x="817035" y="141798"/>
                  </a:lnTo>
                  <a:cubicBezTo>
                    <a:pt x="800890" y="114355"/>
                    <a:pt x="765438" y="105081"/>
                    <a:pt x="737787" y="121068"/>
                  </a:cubicBezTo>
                  <a:lnTo>
                    <a:pt x="627297" y="183448"/>
                  </a:lnTo>
                  <a:lnTo>
                    <a:pt x="627297" y="57552"/>
                  </a:lnTo>
                  <a:cubicBezTo>
                    <a:pt x="627297" y="25767"/>
                    <a:pt x="601369" y="0"/>
                    <a:pt x="569385" y="0"/>
                  </a:cubicBezTo>
                  <a:cubicBezTo>
                    <a:pt x="537401" y="0"/>
                    <a:pt x="511473" y="25767"/>
                    <a:pt x="511473" y="57552"/>
                  </a:cubicBezTo>
                  <a:lnTo>
                    <a:pt x="511473" y="282366"/>
                  </a:lnTo>
                  <a:cubicBezTo>
                    <a:pt x="511695" y="312305"/>
                    <a:pt x="535049" y="337038"/>
                    <a:pt x="565099" y="339161"/>
                  </a:cubicBezTo>
                  <a:close/>
                  <a:moveTo>
                    <a:pt x="133045" y="219891"/>
                  </a:moveTo>
                  <a:lnTo>
                    <a:pt x="329831" y="331967"/>
                  </a:lnTo>
                  <a:cubicBezTo>
                    <a:pt x="357711" y="347861"/>
                    <a:pt x="393278" y="338285"/>
                    <a:pt x="409272" y="310578"/>
                  </a:cubicBezTo>
                  <a:cubicBezTo>
                    <a:pt x="414232" y="301986"/>
                    <a:pt x="416887" y="292271"/>
                    <a:pt x="416985" y="282366"/>
                  </a:cubicBezTo>
                  <a:lnTo>
                    <a:pt x="416985" y="57552"/>
                  </a:lnTo>
                  <a:cubicBezTo>
                    <a:pt x="416985" y="25767"/>
                    <a:pt x="391057" y="0"/>
                    <a:pt x="359073" y="0"/>
                  </a:cubicBezTo>
                  <a:cubicBezTo>
                    <a:pt x="327089" y="0"/>
                    <a:pt x="301161" y="25767"/>
                    <a:pt x="301161" y="57552"/>
                  </a:cubicBezTo>
                  <a:lnTo>
                    <a:pt x="301161" y="183259"/>
                  </a:lnTo>
                  <a:lnTo>
                    <a:pt x="190766" y="120500"/>
                  </a:lnTo>
                  <a:cubicBezTo>
                    <a:pt x="163149" y="104608"/>
                    <a:pt x="127796" y="113973"/>
                    <a:pt x="111804" y="141420"/>
                  </a:cubicBezTo>
                  <a:cubicBezTo>
                    <a:pt x="95813" y="168866"/>
                    <a:pt x="105237" y="203999"/>
                    <a:pt x="132854" y="219891"/>
                  </a:cubicBezTo>
                  <a:close/>
                  <a:moveTo>
                    <a:pt x="502710" y="460986"/>
                  </a:moveTo>
                  <a:cubicBezTo>
                    <a:pt x="502535" y="457219"/>
                    <a:pt x="501093" y="453619"/>
                    <a:pt x="498614" y="450763"/>
                  </a:cubicBezTo>
                  <a:lnTo>
                    <a:pt x="474897" y="427477"/>
                  </a:lnTo>
                  <a:cubicBezTo>
                    <a:pt x="472047" y="424975"/>
                    <a:pt x="468411" y="423536"/>
                    <a:pt x="464610" y="423407"/>
                  </a:cubicBezTo>
                  <a:lnTo>
                    <a:pt x="463658" y="423407"/>
                  </a:lnTo>
                  <a:cubicBezTo>
                    <a:pt x="459876" y="423493"/>
                    <a:pt x="456256" y="424940"/>
                    <a:pt x="453466" y="427477"/>
                  </a:cubicBezTo>
                  <a:lnTo>
                    <a:pt x="429749" y="450763"/>
                  </a:lnTo>
                  <a:cubicBezTo>
                    <a:pt x="427270" y="453619"/>
                    <a:pt x="425828" y="457219"/>
                    <a:pt x="425653" y="460986"/>
                  </a:cubicBezTo>
                  <a:lnTo>
                    <a:pt x="425653" y="461838"/>
                  </a:lnTo>
                  <a:cubicBezTo>
                    <a:pt x="425813" y="465580"/>
                    <a:pt x="427258" y="469155"/>
                    <a:pt x="429749" y="471967"/>
                  </a:cubicBezTo>
                  <a:lnTo>
                    <a:pt x="453466" y="495347"/>
                  </a:lnTo>
                  <a:cubicBezTo>
                    <a:pt x="456303" y="497809"/>
                    <a:pt x="459895" y="499244"/>
                    <a:pt x="463658" y="499418"/>
                  </a:cubicBezTo>
                  <a:lnTo>
                    <a:pt x="464610" y="499418"/>
                  </a:lnTo>
                  <a:cubicBezTo>
                    <a:pt x="468368" y="499223"/>
                    <a:pt x="471953" y="497790"/>
                    <a:pt x="474802" y="495347"/>
                  </a:cubicBezTo>
                  <a:lnTo>
                    <a:pt x="498519" y="471967"/>
                  </a:lnTo>
                  <a:cubicBezTo>
                    <a:pt x="501031" y="469160"/>
                    <a:pt x="502509" y="465589"/>
                    <a:pt x="502710" y="461838"/>
                  </a:cubicBezTo>
                  <a:close/>
                  <a:moveTo>
                    <a:pt x="568337" y="483420"/>
                  </a:moveTo>
                  <a:lnTo>
                    <a:pt x="486327" y="564164"/>
                  </a:lnTo>
                  <a:cubicBezTo>
                    <a:pt x="483532" y="566804"/>
                    <a:pt x="479889" y="568379"/>
                    <a:pt x="476040" y="568613"/>
                  </a:cubicBezTo>
                  <a:lnTo>
                    <a:pt x="452037" y="568613"/>
                  </a:lnTo>
                  <a:cubicBezTo>
                    <a:pt x="448188" y="568379"/>
                    <a:pt x="444546" y="566804"/>
                    <a:pt x="441750" y="564164"/>
                  </a:cubicBezTo>
                  <a:lnTo>
                    <a:pt x="359835" y="483515"/>
                  </a:lnTo>
                  <a:cubicBezTo>
                    <a:pt x="357364" y="480728"/>
                    <a:pt x="355920" y="477191"/>
                    <a:pt x="355739" y="473481"/>
                  </a:cubicBezTo>
                  <a:lnTo>
                    <a:pt x="355739" y="449627"/>
                  </a:lnTo>
                  <a:cubicBezTo>
                    <a:pt x="355936" y="445893"/>
                    <a:pt x="357377" y="442330"/>
                    <a:pt x="359835" y="439499"/>
                  </a:cubicBezTo>
                  <a:lnTo>
                    <a:pt x="441655" y="358661"/>
                  </a:lnTo>
                  <a:cubicBezTo>
                    <a:pt x="444504" y="356218"/>
                    <a:pt x="448089" y="354785"/>
                    <a:pt x="451847" y="354590"/>
                  </a:cubicBezTo>
                  <a:lnTo>
                    <a:pt x="475945" y="354590"/>
                  </a:lnTo>
                  <a:cubicBezTo>
                    <a:pt x="479745" y="354720"/>
                    <a:pt x="483382" y="356159"/>
                    <a:pt x="486232" y="358661"/>
                  </a:cubicBezTo>
                  <a:lnTo>
                    <a:pt x="568242" y="439499"/>
                  </a:lnTo>
                  <a:cubicBezTo>
                    <a:pt x="570701" y="442330"/>
                    <a:pt x="572142" y="445893"/>
                    <a:pt x="572338" y="449627"/>
                  </a:cubicBezTo>
                  <a:lnTo>
                    <a:pt x="572338" y="473481"/>
                  </a:lnTo>
                  <a:cubicBezTo>
                    <a:pt x="572157" y="477191"/>
                    <a:pt x="570713" y="480728"/>
                    <a:pt x="568242" y="483515"/>
                  </a:cubicBezTo>
                  <a:close/>
                  <a:moveTo>
                    <a:pt x="795414" y="703501"/>
                  </a:moveTo>
                  <a:lnTo>
                    <a:pt x="598532" y="591142"/>
                  </a:lnTo>
                  <a:cubicBezTo>
                    <a:pt x="588392" y="585290"/>
                    <a:pt x="576687" y="582679"/>
                    <a:pt x="565004" y="583664"/>
                  </a:cubicBezTo>
                  <a:cubicBezTo>
                    <a:pt x="534974" y="585831"/>
                    <a:pt x="511646" y="610539"/>
                    <a:pt x="511378" y="640459"/>
                  </a:cubicBezTo>
                  <a:lnTo>
                    <a:pt x="511378" y="865462"/>
                  </a:lnTo>
                  <a:cubicBezTo>
                    <a:pt x="510080" y="897276"/>
                    <a:pt x="534977" y="924103"/>
                    <a:pt x="566988" y="925399"/>
                  </a:cubicBezTo>
                  <a:cubicBezTo>
                    <a:pt x="598998" y="926687"/>
                    <a:pt x="625999" y="901943"/>
                    <a:pt x="627297" y="870128"/>
                  </a:cubicBezTo>
                  <a:cubicBezTo>
                    <a:pt x="627361" y="868576"/>
                    <a:pt x="627361" y="867014"/>
                    <a:pt x="627297" y="865462"/>
                  </a:cubicBezTo>
                  <a:lnTo>
                    <a:pt x="627297" y="739850"/>
                  </a:lnTo>
                  <a:lnTo>
                    <a:pt x="737502" y="802798"/>
                  </a:lnTo>
                  <a:cubicBezTo>
                    <a:pt x="764695" y="819401"/>
                    <a:pt x="800290" y="810938"/>
                    <a:pt x="816988" y="783913"/>
                  </a:cubicBezTo>
                  <a:cubicBezTo>
                    <a:pt x="833694" y="756889"/>
                    <a:pt x="825179" y="721515"/>
                    <a:pt x="797985" y="704921"/>
                  </a:cubicBezTo>
                  <a:lnTo>
                    <a:pt x="795509" y="703501"/>
                  </a:lnTo>
                  <a:close/>
                  <a:moveTo>
                    <a:pt x="899427" y="398796"/>
                  </a:moveTo>
                  <a:lnTo>
                    <a:pt x="789413" y="461649"/>
                  </a:lnTo>
                  <a:lnTo>
                    <a:pt x="899331" y="524313"/>
                  </a:lnTo>
                  <a:cubicBezTo>
                    <a:pt x="927382" y="539366"/>
                    <a:pt x="937841" y="574168"/>
                    <a:pt x="922696" y="602043"/>
                  </a:cubicBezTo>
                  <a:cubicBezTo>
                    <a:pt x="907542" y="629919"/>
                    <a:pt x="872528" y="640313"/>
                    <a:pt x="844477" y="625259"/>
                  </a:cubicBezTo>
                  <a:cubicBezTo>
                    <a:pt x="843991" y="625000"/>
                    <a:pt x="843515" y="624734"/>
                    <a:pt x="843039" y="624461"/>
                  </a:cubicBezTo>
                  <a:lnTo>
                    <a:pt x="841514" y="623609"/>
                  </a:lnTo>
                  <a:lnTo>
                    <a:pt x="644633" y="511155"/>
                  </a:lnTo>
                  <a:cubicBezTo>
                    <a:pt x="617042" y="495923"/>
                    <a:pt x="607100" y="461346"/>
                    <a:pt x="622428" y="433925"/>
                  </a:cubicBezTo>
                  <a:cubicBezTo>
                    <a:pt x="627611" y="424654"/>
                    <a:pt x="635303" y="417010"/>
                    <a:pt x="644633" y="411859"/>
                  </a:cubicBezTo>
                  <a:lnTo>
                    <a:pt x="841514" y="299499"/>
                  </a:lnTo>
                  <a:cubicBezTo>
                    <a:pt x="869223" y="283680"/>
                    <a:pt x="904589" y="293069"/>
                    <a:pt x="920667" y="320513"/>
                  </a:cubicBezTo>
                  <a:cubicBezTo>
                    <a:pt x="936631" y="347569"/>
                    <a:pt x="927506" y="382368"/>
                    <a:pt x="900284" y="398237"/>
                  </a:cubicBezTo>
                  <a:cubicBezTo>
                    <a:pt x="900122" y="398329"/>
                    <a:pt x="899969" y="398421"/>
                    <a:pt x="899808" y="398512"/>
                  </a:cubicBezTo>
                  <a:close/>
                </a:path>
              </a:pathLst>
            </a:custGeom>
            <a:solidFill>
              <a:srgbClr val="FFFFFF"/>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grpSp>
      <p:grpSp>
        <p:nvGrpSpPr>
          <p:cNvPr id="4189" name="Google Shape;4189;p137"/>
          <p:cNvGrpSpPr/>
          <p:nvPr/>
        </p:nvGrpSpPr>
        <p:grpSpPr>
          <a:xfrm>
            <a:off x="9330396" y="6133905"/>
            <a:ext cx="285371" cy="334848"/>
            <a:chOff x="10225778" y="1336691"/>
            <a:chExt cx="2079962" cy="2378178"/>
          </a:xfrm>
        </p:grpSpPr>
        <p:sp>
          <p:nvSpPr>
            <p:cNvPr id="4190" name="Google Shape;4190;p137"/>
            <p:cNvSpPr/>
            <p:nvPr/>
          </p:nvSpPr>
          <p:spPr>
            <a:xfrm>
              <a:off x="10225778" y="1336691"/>
              <a:ext cx="2079962" cy="2378178"/>
            </a:xfrm>
            <a:custGeom>
              <a:avLst/>
              <a:gdLst/>
              <a:ahLst/>
              <a:cxnLst/>
              <a:rect l="l" t="t" r="r" b="b"/>
              <a:pathLst>
                <a:path w="1333309" h="1524473" extrusionOk="0">
                  <a:moveTo>
                    <a:pt x="1333310" y="1143379"/>
                  </a:moveTo>
                  <a:lnTo>
                    <a:pt x="1333310" y="381095"/>
                  </a:lnTo>
                  <a:lnTo>
                    <a:pt x="666655" y="0"/>
                  </a:lnTo>
                  <a:lnTo>
                    <a:pt x="0" y="381095"/>
                  </a:lnTo>
                  <a:lnTo>
                    <a:pt x="0" y="1143379"/>
                  </a:lnTo>
                  <a:lnTo>
                    <a:pt x="666655" y="1524473"/>
                  </a:lnTo>
                  <a:lnTo>
                    <a:pt x="1333310" y="1143379"/>
                  </a:lnTo>
                  <a:close/>
                </a:path>
              </a:pathLst>
            </a:custGeom>
            <a:solidFill>
              <a:srgbClr val="D45B90"/>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sp>
          <p:nvSpPr>
            <p:cNvPr id="4191" name="Google Shape;4191;p137"/>
            <p:cNvSpPr/>
            <p:nvPr/>
          </p:nvSpPr>
          <p:spPr>
            <a:xfrm>
              <a:off x="10541400" y="1806208"/>
              <a:ext cx="1450234" cy="1443697"/>
            </a:xfrm>
            <a:custGeom>
              <a:avLst/>
              <a:gdLst/>
              <a:ahLst/>
              <a:cxnLst/>
              <a:rect l="l" t="t" r="r" b="b"/>
              <a:pathLst>
                <a:path w="929637" h="925447" extrusionOk="0">
                  <a:moveTo>
                    <a:pt x="310115" y="478498"/>
                  </a:moveTo>
                  <a:cubicBezTo>
                    <a:pt x="312074" y="472382"/>
                    <a:pt x="312975" y="465982"/>
                    <a:pt x="312782" y="459566"/>
                  </a:cubicBezTo>
                  <a:cubicBezTo>
                    <a:pt x="312611" y="455020"/>
                    <a:pt x="311908" y="450510"/>
                    <a:pt x="310686" y="446125"/>
                  </a:cubicBezTo>
                  <a:cubicBezTo>
                    <a:pt x="306552" y="431613"/>
                    <a:pt x="296834" y="419303"/>
                    <a:pt x="283635" y="411859"/>
                  </a:cubicBezTo>
                  <a:lnTo>
                    <a:pt x="86849" y="299499"/>
                  </a:lnTo>
                  <a:cubicBezTo>
                    <a:pt x="59189" y="283753"/>
                    <a:pt x="23927" y="293137"/>
                    <a:pt x="7886" y="320513"/>
                  </a:cubicBezTo>
                  <a:cubicBezTo>
                    <a:pt x="-8104" y="347557"/>
                    <a:pt x="992" y="382362"/>
                    <a:pt x="28205" y="398254"/>
                  </a:cubicBezTo>
                  <a:cubicBezTo>
                    <a:pt x="28353" y="398340"/>
                    <a:pt x="28501" y="398427"/>
                    <a:pt x="28651" y="398512"/>
                  </a:cubicBezTo>
                  <a:lnTo>
                    <a:pt x="28651" y="398512"/>
                  </a:lnTo>
                  <a:lnTo>
                    <a:pt x="138569" y="461365"/>
                  </a:lnTo>
                  <a:lnTo>
                    <a:pt x="29032" y="524313"/>
                  </a:lnTo>
                  <a:cubicBezTo>
                    <a:pt x="1441" y="540206"/>
                    <a:pt x="-7962" y="575318"/>
                    <a:pt x="8029" y="602737"/>
                  </a:cubicBezTo>
                  <a:cubicBezTo>
                    <a:pt x="24021" y="630157"/>
                    <a:pt x="59353" y="639503"/>
                    <a:pt x="86944" y="623609"/>
                  </a:cubicBezTo>
                  <a:lnTo>
                    <a:pt x="283635" y="511155"/>
                  </a:lnTo>
                  <a:cubicBezTo>
                    <a:pt x="296312" y="504048"/>
                    <a:pt x="305783" y="492402"/>
                    <a:pt x="310115" y="478593"/>
                  </a:cubicBezTo>
                  <a:close/>
                  <a:moveTo>
                    <a:pt x="363455" y="583664"/>
                  </a:moveTo>
                  <a:cubicBezTo>
                    <a:pt x="351742" y="582691"/>
                    <a:pt x="340010" y="585299"/>
                    <a:pt x="329831" y="591142"/>
                  </a:cubicBezTo>
                  <a:lnTo>
                    <a:pt x="133045" y="703501"/>
                  </a:lnTo>
                  <a:cubicBezTo>
                    <a:pt x="104512" y="717634"/>
                    <a:pt x="92906" y="752070"/>
                    <a:pt x="107122" y="780430"/>
                  </a:cubicBezTo>
                  <a:cubicBezTo>
                    <a:pt x="121339" y="808780"/>
                    <a:pt x="155994" y="820319"/>
                    <a:pt x="184527" y="806187"/>
                  </a:cubicBezTo>
                  <a:cubicBezTo>
                    <a:pt x="185250" y="805827"/>
                    <a:pt x="185964" y="805458"/>
                    <a:pt x="186671" y="805070"/>
                  </a:cubicBezTo>
                  <a:lnTo>
                    <a:pt x="190766" y="802703"/>
                  </a:lnTo>
                  <a:lnTo>
                    <a:pt x="301256" y="739850"/>
                  </a:lnTo>
                  <a:lnTo>
                    <a:pt x="301256" y="865651"/>
                  </a:lnTo>
                  <a:cubicBezTo>
                    <a:pt x="301256" y="897437"/>
                    <a:pt x="327185" y="923203"/>
                    <a:pt x="359168" y="923203"/>
                  </a:cubicBezTo>
                  <a:cubicBezTo>
                    <a:pt x="391152" y="923203"/>
                    <a:pt x="417081" y="897437"/>
                    <a:pt x="417081" y="865651"/>
                  </a:cubicBezTo>
                  <a:lnTo>
                    <a:pt x="417081" y="640743"/>
                  </a:lnTo>
                  <a:cubicBezTo>
                    <a:pt x="416859" y="610804"/>
                    <a:pt x="393505" y="586071"/>
                    <a:pt x="363455" y="583948"/>
                  </a:cubicBezTo>
                  <a:close/>
                  <a:moveTo>
                    <a:pt x="565099" y="339445"/>
                  </a:moveTo>
                  <a:cubicBezTo>
                    <a:pt x="576778" y="340363"/>
                    <a:pt x="588463" y="337756"/>
                    <a:pt x="598627" y="331967"/>
                  </a:cubicBezTo>
                  <a:lnTo>
                    <a:pt x="795414" y="219891"/>
                  </a:lnTo>
                  <a:cubicBezTo>
                    <a:pt x="822988" y="204621"/>
                    <a:pt x="832875" y="170031"/>
                    <a:pt x="817512" y="142632"/>
                  </a:cubicBezTo>
                  <a:cubicBezTo>
                    <a:pt x="817359" y="142353"/>
                    <a:pt x="817197" y="142075"/>
                    <a:pt x="817035" y="141798"/>
                  </a:cubicBezTo>
                  <a:lnTo>
                    <a:pt x="817035" y="141798"/>
                  </a:lnTo>
                  <a:lnTo>
                    <a:pt x="817035" y="141798"/>
                  </a:lnTo>
                  <a:cubicBezTo>
                    <a:pt x="800890" y="114355"/>
                    <a:pt x="765438" y="105081"/>
                    <a:pt x="737787" y="121068"/>
                  </a:cubicBezTo>
                  <a:lnTo>
                    <a:pt x="627297" y="183448"/>
                  </a:lnTo>
                  <a:lnTo>
                    <a:pt x="627297" y="57552"/>
                  </a:lnTo>
                  <a:cubicBezTo>
                    <a:pt x="627297" y="25767"/>
                    <a:pt x="601369" y="0"/>
                    <a:pt x="569385" y="0"/>
                  </a:cubicBezTo>
                  <a:cubicBezTo>
                    <a:pt x="537401" y="0"/>
                    <a:pt x="511473" y="25767"/>
                    <a:pt x="511473" y="57552"/>
                  </a:cubicBezTo>
                  <a:lnTo>
                    <a:pt x="511473" y="282366"/>
                  </a:lnTo>
                  <a:cubicBezTo>
                    <a:pt x="511695" y="312305"/>
                    <a:pt x="535049" y="337038"/>
                    <a:pt x="565099" y="339161"/>
                  </a:cubicBezTo>
                  <a:close/>
                  <a:moveTo>
                    <a:pt x="133045" y="219891"/>
                  </a:moveTo>
                  <a:lnTo>
                    <a:pt x="329831" y="331967"/>
                  </a:lnTo>
                  <a:cubicBezTo>
                    <a:pt x="357711" y="347861"/>
                    <a:pt x="393278" y="338285"/>
                    <a:pt x="409272" y="310578"/>
                  </a:cubicBezTo>
                  <a:cubicBezTo>
                    <a:pt x="414232" y="301986"/>
                    <a:pt x="416887" y="292271"/>
                    <a:pt x="416985" y="282366"/>
                  </a:cubicBezTo>
                  <a:lnTo>
                    <a:pt x="416985" y="57552"/>
                  </a:lnTo>
                  <a:cubicBezTo>
                    <a:pt x="416985" y="25767"/>
                    <a:pt x="391057" y="0"/>
                    <a:pt x="359073" y="0"/>
                  </a:cubicBezTo>
                  <a:cubicBezTo>
                    <a:pt x="327089" y="0"/>
                    <a:pt x="301161" y="25767"/>
                    <a:pt x="301161" y="57552"/>
                  </a:cubicBezTo>
                  <a:lnTo>
                    <a:pt x="301161" y="183259"/>
                  </a:lnTo>
                  <a:lnTo>
                    <a:pt x="190766" y="120500"/>
                  </a:lnTo>
                  <a:cubicBezTo>
                    <a:pt x="163149" y="104608"/>
                    <a:pt x="127796" y="113973"/>
                    <a:pt x="111804" y="141420"/>
                  </a:cubicBezTo>
                  <a:cubicBezTo>
                    <a:pt x="95813" y="168866"/>
                    <a:pt x="105237" y="203999"/>
                    <a:pt x="132854" y="219891"/>
                  </a:cubicBezTo>
                  <a:close/>
                  <a:moveTo>
                    <a:pt x="502710" y="460986"/>
                  </a:moveTo>
                  <a:cubicBezTo>
                    <a:pt x="502535" y="457219"/>
                    <a:pt x="501093" y="453619"/>
                    <a:pt x="498614" y="450763"/>
                  </a:cubicBezTo>
                  <a:lnTo>
                    <a:pt x="474897" y="427477"/>
                  </a:lnTo>
                  <a:cubicBezTo>
                    <a:pt x="472047" y="424975"/>
                    <a:pt x="468411" y="423536"/>
                    <a:pt x="464610" y="423407"/>
                  </a:cubicBezTo>
                  <a:lnTo>
                    <a:pt x="463658" y="423407"/>
                  </a:lnTo>
                  <a:cubicBezTo>
                    <a:pt x="459876" y="423493"/>
                    <a:pt x="456256" y="424940"/>
                    <a:pt x="453466" y="427477"/>
                  </a:cubicBezTo>
                  <a:lnTo>
                    <a:pt x="429749" y="450763"/>
                  </a:lnTo>
                  <a:cubicBezTo>
                    <a:pt x="427270" y="453619"/>
                    <a:pt x="425828" y="457219"/>
                    <a:pt x="425653" y="460986"/>
                  </a:cubicBezTo>
                  <a:lnTo>
                    <a:pt x="425653" y="461838"/>
                  </a:lnTo>
                  <a:cubicBezTo>
                    <a:pt x="425813" y="465580"/>
                    <a:pt x="427258" y="469155"/>
                    <a:pt x="429749" y="471967"/>
                  </a:cubicBezTo>
                  <a:lnTo>
                    <a:pt x="453466" y="495347"/>
                  </a:lnTo>
                  <a:cubicBezTo>
                    <a:pt x="456303" y="497809"/>
                    <a:pt x="459895" y="499244"/>
                    <a:pt x="463658" y="499418"/>
                  </a:cubicBezTo>
                  <a:lnTo>
                    <a:pt x="464610" y="499418"/>
                  </a:lnTo>
                  <a:cubicBezTo>
                    <a:pt x="468368" y="499223"/>
                    <a:pt x="471953" y="497790"/>
                    <a:pt x="474802" y="495347"/>
                  </a:cubicBezTo>
                  <a:lnTo>
                    <a:pt x="498519" y="471967"/>
                  </a:lnTo>
                  <a:cubicBezTo>
                    <a:pt x="501031" y="469160"/>
                    <a:pt x="502509" y="465589"/>
                    <a:pt x="502710" y="461838"/>
                  </a:cubicBezTo>
                  <a:close/>
                  <a:moveTo>
                    <a:pt x="568337" y="483420"/>
                  </a:moveTo>
                  <a:lnTo>
                    <a:pt x="486327" y="564164"/>
                  </a:lnTo>
                  <a:cubicBezTo>
                    <a:pt x="483532" y="566804"/>
                    <a:pt x="479889" y="568379"/>
                    <a:pt x="476040" y="568613"/>
                  </a:cubicBezTo>
                  <a:lnTo>
                    <a:pt x="452037" y="568613"/>
                  </a:lnTo>
                  <a:cubicBezTo>
                    <a:pt x="448188" y="568379"/>
                    <a:pt x="444546" y="566804"/>
                    <a:pt x="441750" y="564164"/>
                  </a:cubicBezTo>
                  <a:lnTo>
                    <a:pt x="359835" y="483515"/>
                  </a:lnTo>
                  <a:cubicBezTo>
                    <a:pt x="357364" y="480728"/>
                    <a:pt x="355920" y="477191"/>
                    <a:pt x="355739" y="473481"/>
                  </a:cubicBezTo>
                  <a:lnTo>
                    <a:pt x="355739" y="449627"/>
                  </a:lnTo>
                  <a:cubicBezTo>
                    <a:pt x="355936" y="445893"/>
                    <a:pt x="357377" y="442330"/>
                    <a:pt x="359835" y="439499"/>
                  </a:cubicBezTo>
                  <a:lnTo>
                    <a:pt x="441655" y="358661"/>
                  </a:lnTo>
                  <a:cubicBezTo>
                    <a:pt x="444504" y="356218"/>
                    <a:pt x="448089" y="354785"/>
                    <a:pt x="451847" y="354590"/>
                  </a:cubicBezTo>
                  <a:lnTo>
                    <a:pt x="475945" y="354590"/>
                  </a:lnTo>
                  <a:cubicBezTo>
                    <a:pt x="479745" y="354720"/>
                    <a:pt x="483382" y="356159"/>
                    <a:pt x="486232" y="358661"/>
                  </a:cubicBezTo>
                  <a:lnTo>
                    <a:pt x="568242" y="439499"/>
                  </a:lnTo>
                  <a:cubicBezTo>
                    <a:pt x="570701" y="442330"/>
                    <a:pt x="572142" y="445893"/>
                    <a:pt x="572338" y="449627"/>
                  </a:cubicBezTo>
                  <a:lnTo>
                    <a:pt x="572338" y="473481"/>
                  </a:lnTo>
                  <a:cubicBezTo>
                    <a:pt x="572157" y="477191"/>
                    <a:pt x="570713" y="480728"/>
                    <a:pt x="568242" y="483515"/>
                  </a:cubicBezTo>
                  <a:close/>
                  <a:moveTo>
                    <a:pt x="795414" y="703501"/>
                  </a:moveTo>
                  <a:lnTo>
                    <a:pt x="598532" y="591142"/>
                  </a:lnTo>
                  <a:cubicBezTo>
                    <a:pt x="588392" y="585290"/>
                    <a:pt x="576687" y="582679"/>
                    <a:pt x="565004" y="583664"/>
                  </a:cubicBezTo>
                  <a:cubicBezTo>
                    <a:pt x="534974" y="585831"/>
                    <a:pt x="511646" y="610539"/>
                    <a:pt x="511378" y="640459"/>
                  </a:cubicBezTo>
                  <a:lnTo>
                    <a:pt x="511378" y="865462"/>
                  </a:lnTo>
                  <a:cubicBezTo>
                    <a:pt x="510080" y="897276"/>
                    <a:pt x="534977" y="924103"/>
                    <a:pt x="566988" y="925399"/>
                  </a:cubicBezTo>
                  <a:cubicBezTo>
                    <a:pt x="598998" y="926687"/>
                    <a:pt x="625999" y="901943"/>
                    <a:pt x="627297" y="870128"/>
                  </a:cubicBezTo>
                  <a:cubicBezTo>
                    <a:pt x="627361" y="868576"/>
                    <a:pt x="627361" y="867014"/>
                    <a:pt x="627297" y="865462"/>
                  </a:cubicBezTo>
                  <a:lnTo>
                    <a:pt x="627297" y="739850"/>
                  </a:lnTo>
                  <a:lnTo>
                    <a:pt x="737502" y="802798"/>
                  </a:lnTo>
                  <a:cubicBezTo>
                    <a:pt x="764695" y="819401"/>
                    <a:pt x="800290" y="810938"/>
                    <a:pt x="816988" y="783913"/>
                  </a:cubicBezTo>
                  <a:cubicBezTo>
                    <a:pt x="833694" y="756889"/>
                    <a:pt x="825179" y="721515"/>
                    <a:pt x="797985" y="704921"/>
                  </a:cubicBezTo>
                  <a:lnTo>
                    <a:pt x="795509" y="703501"/>
                  </a:lnTo>
                  <a:close/>
                  <a:moveTo>
                    <a:pt x="899427" y="398796"/>
                  </a:moveTo>
                  <a:lnTo>
                    <a:pt x="789413" y="461649"/>
                  </a:lnTo>
                  <a:lnTo>
                    <a:pt x="899331" y="524313"/>
                  </a:lnTo>
                  <a:cubicBezTo>
                    <a:pt x="927382" y="539366"/>
                    <a:pt x="937841" y="574168"/>
                    <a:pt x="922696" y="602043"/>
                  </a:cubicBezTo>
                  <a:cubicBezTo>
                    <a:pt x="907542" y="629919"/>
                    <a:pt x="872528" y="640313"/>
                    <a:pt x="844477" y="625259"/>
                  </a:cubicBezTo>
                  <a:cubicBezTo>
                    <a:pt x="843991" y="625000"/>
                    <a:pt x="843515" y="624734"/>
                    <a:pt x="843039" y="624461"/>
                  </a:cubicBezTo>
                  <a:lnTo>
                    <a:pt x="841514" y="623609"/>
                  </a:lnTo>
                  <a:lnTo>
                    <a:pt x="644633" y="511155"/>
                  </a:lnTo>
                  <a:cubicBezTo>
                    <a:pt x="617042" y="495923"/>
                    <a:pt x="607100" y="461346"/>
                    <a:pt x="622428" y="433925"/>
                  </a:cubicBezTo>
                  <a:cubicBezTo>
                    <a:pt x="627611" y="424654"/>
                    <a:pt x="635303" y="417010"/>
                    <a:pt x="644633" y="411859"/>
                  </a:cubicBezTo>
                  <a:lnTo>
                    <a:pt x="841514" y="299499"/>
                  </a:lnTo>
                  <a:cubicBezTo>
                    <a:pt x="869223" y="283680"/>
                    <a:pt x="904589" y="293069"/>
                    <a:pt x="920667" y="320513"/>
                  </a:cubicBezTo>
                  <a:cubicBezTo>
                    <a:pt x="936631" y="347569"/>
                    <a:pt x="927506" y="382368"/>
                    <a:pt x="900284" y="398237"/>
                  </a:cubicBezTo>
                  <a:cubicBezTo>
                    <a:pt x="900122" y="398329"/>
                    <a:pt x="899969" y="398421"/>
                    <a:pt x="899808" y="398512"/>
                  </a:cubicBezTo>
                  <a:close/>
                </a:path>
              </a:pathLst>
            </a:custGeom>
            <a:solidFill>
              <a:srgbClr val="FFFFFF"/>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grpSp>
      <p:sp>
        <p:nvSpPr>
          <p:cNvPr id="4192" name="Google Shape;4192;p137"/>
          <p:cNvSpPr txBox="1"/>
          <p:nvPr/>
        </p:nvSpPr>
        <p:spPr>
          <a:xfrm>
            <a:off x="7207067" y="6144129"/>
            <a:ext cx="438800" cy="314400"/>
          </a:xfrm>
          <a:prstGeom prst="rect">
            <a:avLst/>
          </a:prstGeom>
          <a:noFill/>
          <a:ln>
            <a:noFill/>
          </a:ln>
        </p:spPr>
        <p:txBody>
          <a:bodyPr spcFirstLastPara="1" wrap="square" lIns="60933" tIns="60933" rIns="60933" bIns="60933" anchor="ctr" anchorCtr="0">
            <a:noAutofit/>
          </a:bodyPr>
          <a:lstStyle/>
          <a:p>
            <a:r>
              <a:rPr lang="en" sz="933" b="1">
                <a:solidFill>
                  <a:srgbClr val="5B5B5B"/>
                </a:solidFill>
              </a:rPr>
              <a:t>AWS</a:t>
            </a:r>
            <a:endParaRPr sz="933" b="1">
              <a:solidFill>
                <a:srgbClr val="5B5B5B"/>
              </a:solidFill>
            </a:endParaRPr>
          </a:p>
        </p:txBody>
      </p:sp>
      <p:sp>
        <p:nvSpPr>
          <p:cNvPr id="4193" name="Google Shape;4193;p137"/>
          <p:cNvSpPr txBox="1"/>
          <p:nvPr/>
        </p:nvSpPr>
        <p:spPr>
          <a:xfrm>
            <a:off x="9607484" y="6144129"/>
            <a:ext cx="438800" cy="314400"/>
          </a:xfrm>
          <a:prstGeom prst="rect">
            <a:avLst/>
          </a:prstGeom>
          <a:noFill/>
          <a:ln>
            <a:noFill/>
          </a:ln>
        </p:spPr>
        <p:txBody>
          <a:bodyPr spcFirstLastPara="1" wrap="square" lIns="60933" tIns="60933" rIns="60933" bIns="60933" anchor="ctr" anchorCtr="0">
            <a:noAutofit/>
          </a:bodyPr>
          <a:lstStyle/>
          <a:p>
            <a:r>
              <a:rPr lang="en" sz="933" b="1">
                <a:solidFill>
                  <a:srgbClr val="5B5B5B"/>
                </a:solidFill>
              </a:rPr>
              <a:t>GCP</a:t>
            </a:r>
            <a:endParaRPr sz="933" b="1">
              <a:solidFill>
                <a:srgbClr val="5B5B5B"/>
              </a:solidFill>
            </a:endParaRPr>
          </a:p>
        </p:txBody>
      </p:sp>
      <p:grpSp>
        <p:nvGrpSpPr>
          <p:cNvPr id="4194" name="Google Shape;4194;p137"/>
          <p:cNvGrpSpPr/>
          <p:nvPr/>
        </p:nvGrpSpPr>
        <p:grpSpPr>
          <a:xfrm>
            <a:off x="8109797" y="6133905"/>
            <a:ext cx="285371" cy="334848"/>
            <a:chOff x="6994260" y="1336623"/>
            <a:chExt cx="2079962" cy="2378178"/>
          </a:xfrm>
        </p:grpSpPr>
        <p:sp>
          <p:nvSpPr>
            <p:cNvPr id="4195" name="Google Shape;4195;p137"/>
            <p:cNvSpPr/>
            <p:nvPr/>
          </p:nvSpPr>
          <p:spPr>
            <a:xfrm>
              <a:off x="6994260" y="1336623"/>
              <a:ext cx="2079962" cy="2378178"/>
            </a:xfrm>
            <a:custGeom>
              <a:avLst/>
              <a:gdLst/>
              <a:ahLst/>
              <a:cxnLst/>
              <a:rect l="l" t="t" r="r" b="b"/>
              <a:pathLst>
                <a:path w="1333309" h="1524473" extrusionOk="0">
                  <a:moveTo>
                    <a:pt x="1333310" y="1143379"/>
                  </a:moveTo>
                  <a:lnTo>
                    <a:pt x="1333310" y="381095"/>
                  </a:lnTo>
                  <a:lnTo>
                    <a:pt x="666655" y="0"/>
                  </a:lnTo>
                  <a:lnTo>
                    <a:pt x="0" y="381095"/>
                  </a:lnTo>
                  <a:lnTo>
                    <a:pt x="0" y="1143379"/>
                  </a:lnTo>
                  <a:lnTo>
                    <a:pt x="666655" y="1524473"/>
                  </a:lnTo>
                  <a:lnTo>
                    <a:pt x="1333310" y="1143379"/>
                  </a:lnTo>
                  <a:close/>
                </a:path>
              </a:pathLst>
            </a:custGeom>
            <a:solidFill>
              <a:srgbClr val="29B5E8"/>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sp>
          <p:nvSpPr>
            <p:cNvPr id="4196" name="Google Shape;4196;p137"/>
            <p:cNvSpPr/>
            <p:nvPr/>
          </p:nvSpPr>
          <p:spPr>
            <a:xfrm>
              <a:off x="7309882" y="1806139"/>
              <a:ext cx="1450234" cy="1443697"/>
            </a:xfrm>
            <a:custGeom>
              <a:avLst/>
              <a:gdLst/>
              <a:ahLst/>
              <a:cxnLst/>
              <a:rect l="l" t="t" r="r" b="b"/>
              <a:pathLst>
                <a:path w="929637" h="925447" extrusionOk="0">
                  <a:moveTo>
                    <a:pt x="310115" y="478498"/>
                  </a:moveTo>
                  <a:cubicBezTo>
                    <a:pt x="312074" y="472382"/>
                    <a:pt x="312975" y="465982"/>
                    <a:pt x="312782" y="459566"/>
                  </a:cubicBezTo>
                  <a:cubicBezTo>
                    <a:pt x="312611" y="455020"/>
                    <a:pt x="311908" y="450510"/>
                    <a:pt x="310686" y="446125"/>
                  </a:cubicBezTo>
                  <a:cubicBezTo>
                    <a:pt x="306552" y="431613"/>
                    <a:pt x="296834" y="419303"/>
                    <a:pt x="283635" y="411859"/>
                  </a:cubicBezTo>
                  <a:lnTo>
                    <a:pt x="86849" y="299499"/>
                  </a:lnTo>
                  <a:cubicBezTo>
                    <a:pt x="59189" y="283753"/>
                    <a:pt x="23927" y="293137"/>
                    <a:pt x="7886" y="320513"/>
                  </a:cubicBezTo>
                  <a:cubicBezTo>
                    <a:pt x="-8104" y="347557"/>
                    <a:pt x="992" y="382362"/>
                    <a:pt x="28205" y="398254"/>
                  </a:cubicBezTo>
                  <a:cubicBezTo>
                    <a:pt x="28353" y="398340"/>
                    <a:pt x="28501" y="398427"/>
                    <a:pt x="28651" y="398512"/>
                  </a:cubicBezTo>
                  <a:lnTo>
                    <a:pt x="28651" y="398512"/>
                  </a:lnTo>
                  <a:lnTo>
                    <a:pt x="138569" y="461365"/>
                  </a:lnTo>
                  <a:lnTo>
                    <a:pt x="29032" y="524313"/>
                  </a:lnTo>
                  <a:cubicBezTo>
                    <a:pt x="1441" y="540206"/>
                    <a:pt x="-7962" y="575318"/>
                    <a:pt x="8029" y="602737"/>
                  </a:cubicBezTo>
                  <a:cubicBezTo>
                    <a:pt x="24021" y="630157"/>
                    <a:pt x="59353" y="639503"/>
                    <a:pt x="86944" y="623609"/>
                  </a:cubicBezTo>
                  <a:lnTo>
                    <a:pt x="283635" y="511155"/>
                  </a:lnTo>
                  <a:cubicBezTo>
                    <a:pt x="296312" y="504048"/>
                    <a:pt x="305783" y="492402"/>
                    <a:pt x="310115" y="478593"/>
                  </a:cubicBezTo>
                  <a:close/>
                  <a:moveTo>
                    <a:pt x="363455" y="583664"/>
                  </a:moveTo>
                  <a:cubicBezTo>
                    <a:pt x="351742" y="582691"/>
                    <a:pt x="340010" y="585299"/>
                    <a:pt x="329831" y="591142"/>
                  </a:cubicBezTo>
                  <a:lnTo>
                    <a:pt x="133045" y="703501"/>
                  </a:lnTo>
                  <a:cubicBezTo>
                    <a:pt x="104512" y="717634"/>
                    <a:pt x="92906" y="752070"/>
                    <a:pt x="107122" y="780430"/>
                  </a:cubicBezTo>
                  <a:cubicBezTo>
                    <a:pt x="121339" y="808780"/>
                    <a:pt x="155994" y="820319"/>
                    <a:pt x="184527" y="806187"/>
                  </a:cubicBezTo>
                  <a:cubicBezTo>
                    <a:pt x="185250" y="805827"/>
                    <a:pt x="185964" y="805458"/>
                    <a:pt x="186671" y="805070"/>
                  </a:cubicBezTo>
                  <a:lnTo>
                    <a:pt x="190766" y="802703"/>
                  </a:lnTo>
                  <a:lnTo>
                    <a:pt x="301256" y="739850"/>
                  </a:lnTo>
                  <a:lnTo>
                    <a:pt x="301256" y="865651"/>
                  </a:lnTo>
                  <a:cubicBezTo>
                    <a:pt x="301256" y="897437"/>
                    <a:pt x="327185" y="923203"/>
                    <a:pt x="359168" y="923203"/>
                  </a:cubicBezTo>
                  <a:cubicBezTo>
                    <a:pt x="391152" y="923203"/>
                    <a:pt x="417081" y="897437"/>
                    <a:pt x="417081" y="865651"/>
                  </a:cubicBezTo>
                  <a:lnTo>
                    <a:pt x="417081" y="640743"/>
                  </a:lnTo>
                  <a:cubicBezTo>
                    <a:pt x="416859" y="610804"/>
                    <a:pt x="393505" y="586071"/>
                    <a:pt x="363455" y="583948"/>
                  </a:cubicBezTo>
                  <a:close/>
                  <a:moveTo>
                    <a:pt x="565099" y="339445"/>
                  </a:moveTo>
                  <a:cubicBezTo>
                    <a:pt x="576778" y="340363"/>
                    <a:pt x="588463" y="337756"/>
                    <a:pt x="598627" y="331967"/>
                  </a:cubicBezTo>
                  <a:lnTo>
                    <a:pt x="795414" y="219891"/>
                  </a:lnTo>
                  <a:cubicBezTo>
                    <a:pt x="822988" y="204621"/>
                    <a:pt x="832875" y="170031"/>
                    <a:pt x="817512" y="142632"/>
                  </a:cubicBezTo>
                  <a:cubicBezTo>
                    <a:pt x="817359" y="142353"/>
                    <a:pt x="817197" y="142075"/>
                    <a:pt x="817035" y="141798"/>
                  </a:cubicBezTo>
                  <a:lnTo>
                    <a:pt x="817035" y="141798"/>
                  </a:lnTo>
                  <a:lnTo>
                    <a:pt x="817035" y="141798"/>
                  </a:lnTo>
                  <a:cubicBezTo>
                    <a:pt x="800890" y="114355"/>
                    <a:pt x="765438" y="105081"/>
                    <a:pt x="737787" y="121068"/>
                  </a:cubicBezTo>
                  <a:lnTo>
                    <a:pt x="627297" y="183448"/>
                  </a:lnTo>
                  <a:lnTo>
                    <a:pt x="627297" y="57552"/>
                  </a:lnTo>
                  <a:cubicBezTo>
                    <a:pt x="627297" y="25767"/>
                    <a:pt x="601369" y="0"/>
                    <a:pt x="569385" y="0"/>
                  </a:cubicBezTo>
                  <a:cubicBezTo>
                    <a:pt x="537401" y="0"/>
                    <a:pt x="511473" y="25767"/>
                    <a:pt x="511473" y="57552"/>
                  </a:cubicBezTo>
                  <a:lnTo>
                    <a:pt x="511473" y="282366"/>
                  </a:lnTo>
                  <a:cubicBezTo>
                    <a:pt x="511695" y="312305"/>
                    <a:pt x="535049" y="337038"/>
                    <a:pt x="565099" y="339161"/>
                  </a:cubicBezTo>
                  <a:close/>
                  <a:moveTo>
                    <a:pt x="133045" y="219891"/>
                  </a:moveTo>
                  <a:lnTo>
                    <a:pt x="329831" y="331967"/>
                  </a:lnTo>
                  <a:cubicBezTo>
                    <a:pt x="357711" y="347861"/>
                    <a:pt x="393278" y="338285"/>
                    <a:pt x="409272" y="310578"/>
                  </a:cubicBezTo>
                  <a:cubicBezTo>
                    <a:pt x="414232" y="301986"/>
                    <a:pt x="416887" y="292271"/>
                    <a:pt x="416985" y="282366"/>
                  </a:cubicBezTo>
                  <a:lnTo>
                    <a:pt x="416985" y="57552"/>
                  </a:lnTo>
                  <a:cubicBezTo>
                    <a:pt x="416985" y="25767"/>
                    <a:pt x="391057" y="0"/>
                    <a:pt x="359073" y="0"/>
                  </a:cubicBezTo>
                  <a:cubicBezTo>
                    <a:pt x="327089" y="0"/>
                    <a:pt x="301161" y="25767"/>
                    <a:pt x="301161" y="57552"/>
                  </a:cubicBezTo>
                  <a:lnTo>
                    <a:pt x="301161" y="183259"/>
                  </a:lnTo>
                  <a:lnTo>
                    <a:pt x="190766" y="120500"/>
                  </a:lnTo>
                  <a:cubicBezTo>
                    <a:pt x="163149" y="104608"/>
                    <a:pt x="127796" y="113973"/>
                    <a:pt x="111804" y="141420"/>
                  </a:cubicBezTo>
                  <a:cubicBezTo>
                    <a:pt x="95813" y="168866"/>
                    <a:pt x="105237" y="203999"/>
                    <a:pt x="132854" y="219891"/>
                  </a:cubicBezTo>
                  <a:close/>
                  <a:moveTo>
                    <a:pt x="502710" y="460986"/>
                  </a:moveTo>
                  <a:cubicBezTo>
                    <a:pt x="502535" y="457219"/>
                    <a:pt x="501093" y="453619"/>
                    <a:pt x="498614" y="450763"/>
                  </a:cubicBezTo>
                  <a:lnTo>
                    <a:pt x="474897" y="427477"/>
                  </a:lnTo>
                  <a:cubicBezTo>
                    <a:pt x="472047" y="424975"/>
                    <a:pt x="468411" y="423536"/>
                    <a:pt x="464610" y="423407"/>
                  </a:cubicBezTo>
                  <a:lnTo>
                    <a:pt x="463658" y="423407"/>
                  </a:lnTo>
                  <a:cubicBezTo>
                    <a:pt x="459876" y="423493"/>
                    <a:pt x="456256" y="424940"/>
                    <a:pt x="453466" y="427477"/>
                  </a:cubicBezTo>
                  <a:lnTo>
                    <a:pt x="429749" y="450763"/>
                  </a:lnTo>
                  <a:cubicBezTo>
                    <a:pt x="427270" y="453619"/>
                    <a:pt x="425828" y="457219"/>
                    <a:pt x="425653" y="460986"/>
                  </a:cubicBezTo>
                  <a:lnTo>
                    <a:pt x="425653" y="461838"/>
                  </a:lnTo>
                  <a:cubicBezTo>
                    <a:pt x="425813" y="465580"/>
                    <a:pt x="427258" y="469155"/>
                    <a:pt x="429749" y="471967"/>
                  </a:cubicBezTo>
                  <a:lnTo>
                    <a:pt x="453466" y="495347"/>
                  </a:lnTo>
                  <a:cubicBezTo>
                    <a:pt x="456303" y="497809"/>
                    <a:pt x="459895" y="499244"/>
                    <a:pt x="463658" y="499418"/>
                  </a:cubicBezTo>
                  <a:lnTo>
                    <a:pt x="464610" y="499418"/>
                  </a:lnTo>
                  <a:cubicBezTo>
                    <a:pt x="468368" y="499223"/>
                    <a:pt x="471953" y="497790"/>
                    <a:pt x="474802" y="495347"/>
                  </a:cubicBezTo>
                  <a:lnTo>
                    <a:pt x="498519" y="471967"/>
                  </a:lnTo>
                  <a:cubicBezTo>
                    <a:pt x="501031" y="469160"/>
                    <a:pt x="502509" y="465589"/>
                    <a:pt x="502710" y="461838"/>
                  </a:cubicBezTo>
                  <a:close/>
                  <a:moveTo>
                    <a:pt x="568337" y="483420"/>
                  </a:moveTo>
                  <a:lnTo>
                    <a:pt x="486327" y="564164"/>
                  </a:lnTo>
                  <a:cubicBezTo>
                    <a:pt x="483532" y="566804"/>
                    <a:pt x="479889" y="568379"/>
                    <a:pt x="476040" y="568613"/>
                  </a:cubicBezTo>
                  <a:lnTo>
                    <a:pt x="452037" y="568613"/>
                  </a:lnTo>
                  <a:cubicBezTo>
                    <a:pt x="448188" y="568379"/>
                    <a:pt x="444546" y="566804"/>
                    <a:pt x="441750" y="564164"/>
                  </a:cubicBezTo>
                  <a:lnTo>
                    <a:pt x="359835" y="483515"/>
                  </a:lnTo>
                  <a:cubicBezTo>
                    <a:pt x="357364" y="480728"/>
                    <a:pt x="355920" y="477191"/>
                    <a:pt x="355739" y="473481"/>
                  </a:cubicBezTo>
                  <a:lnTo>
                    <a:pt x="355739" y="449627"/>
                  </a:lnTo>
                  <a:cubicBezTo>
                    <a:pt x="355936" y="445893"/>
                    <a:pt x="357377" y="442330"/>
                    <a:pt x="359835" y="439499"/>
                  </a:cubicBezTo>
                  <a:lnTo>
                    <a:pt x="441655" y="358661"/>
                  </a:lnTo>
                  <a:cubicBezTo>
                    <a:pt x="444504" y="356218"/>
                    <a:pt x="448089" y="354785"/>
                    <a:pt x="451847" y="354590"/>
                  </a:cubicBezTo>
                  <a:lnTo>
                    <a:pt x="475945" y="354590"/>
                  </a:lnTo>
                  <a:cubicBezTo>
                    <a:pt x="479745" y="354720"/>
                    <a:pt x="483382" y="356159"/>
                    <a:pt x="486232" y="358661"/>
                  </a:cubicBezTo>
                  <a:lnTo>
                    <a:pt x="568242" y="439499"/>
                  </a:lnTo>
                  <a:cubicBezTo>
                    <a:pt x="570701" y="442330"/>
                    <a:pt x="572142" y="445893"/>
                    <a:pt x="572338" y="449627"/>
                  </a:cubicBezTo>
                  <a:lnTo>
                    <a:pt x="572338" y="473481"/>
                  </a:lnTo>
                  <a:cubicBezTo>
                    <a:pt x="572157" y="477191"/>
                    <a:pt x="570713" y="480728"/>
                    <a:pt x="568242" y="483515"/>
                  </a:cubicBezTo>
                  <a:close/>
                  <a:moveTo>
                    <a:pt x="795414" y="703501"/>
                  </a:moveTo>
                  <a:lnTo>
                    <a:pt x="598532" y="591142"/>
                  </a:lnTo>
                  <a:cubicBezTo>
                    <a:pt x="588392" y="585290"/>
                    <a:pt x="576687" y="582679"/>
                    <a:pt x="565004" y="583664"/>
                  </a:cubicBezTo>
                  <a:cubicBezTo>
                    <a:pt x="534974" y="585831"/>
                    <a:pt x="511646" y="610539"/>
                    <a:pt x="511378" y="640459"/>
                  </a:cubicBezTo>
                  <a:lnTo>
                    <a:pt x="511378" y="865462"/>
                  </a:lnTo>
                  <a:cubicBezTo>
                    <a:pt x="510080" y="897276"/>
                    <a:pt x="534977" y="924103"/>
                    <a:pt x="566988" y="925399"/>
                  </a:cubicBezTo>
                  <a:cubicBezTo>
                    <a:pt x="598998" y="926687"/>
                    <a:pt x="625999" y="901943"/>
                    <a:pt x="627297" y="870128"/>
                  </a:cubicBezTo>
                  <a:cubicBezTo>
                    <a:pt x="627361" y="868576"/>
                    <a:pt x="627361" y="867014"/>
                    <a:pt x="627297" y="865462"/>
                  </a:cubicBezTo>
                  <a:lnTo>
                    <a:pt x="627297" y="739850"/>
                  </a:lnTo>
                  <a:lnTo>
                    <a:pt x="737502" y="802798"/>
                  </a:lnTo>
                  <a:cubicBezTo>
                    <a:pt x="764695" y="819401"/>
                    <a:pt x="800290" y="810938"/>
                    <a:pt x="816988" y="783913"/>
                  </a:cubicBezTo>
                  <a:cubicBezTo>
                    <a:pt x="833694" y="756889"/>
                    <a:pt x="825179" y="721515"/>
                    <a:pt x="797985" y="704921"/>
                  </a:cubicBezTo>
                  <a:lnTo>
                    <a:pt x="795509" y="703501"/>
                  </a:lnTo>
                  <a:close/>
                  <a:moveTo>
                    <a:pt x="899427" y="398796"/>
                  </a:moveTo>
                  <a:lnTo>
                    <a:pt x="789413" y="461649"/>
                  </a:lnTo>
                  <a:lnTo>
                    <a:pt x="899331" y="524313"/>
                  </a:lnTo>
                  <a:cubicBezTo>
                    <a:pt x="927382" y="539366"/>
                    <a:pt x="937841" y="574168"/>
                    <a:pt x="922696" y="602043"/>
                  </a:cubicBezTo>
                  <a:cubicBezTo>
                    <a:pt x="907542" y="629919"/>
                    <a:pt x="872528" y="640313"/>
                    <a:pt x="844477" y="625259"/>
                  </a:cubicBezTo>
                  <a:cubicBezTo>
                    <a:pt x="843991" y="625000"/>
                    <a:pt x="843515" y="624734"/>
                    <a:pt x="843039" y="624461"/>
                  </a:cubicBezTo>
                  <a:lnTo>
                    <a:pt x="841514" y="623609"/>
                  </a:lnTo>
                  <a:lnTo>
                    <a:pt x="644633" y="511155"/>
                  </a:lnTo>
                  <a:cubicBezTo>
                    <a:pt x="617042" y="495923"/>
                    <a:pt x="607100" y="461346"/>
                    <a:pt x="622428" y="433925"/>
                  </a:cubicBezTo>
                  <a:cubicBezTo>
                    <a:pt x="627611" y="424654"/>
                    <a:pt x="635303" y="417010"/>
                    <a:pt x="644633" y="411859"/>
                  </a:cubicBezTo>
                  <a:lnTo>
                    <a:pt x="841514" y="299499"/>
                  </a:lnTo>
                  <a:cubicBezTo>
                    <a:pt x="869223" y="283680"/>
                    <a:pt x="904589" y="293069"/>
                    <a:pt x="920667" y="320513"/>
                  </a:cubicBezTo>
                  <a:cubicBezTo>
                    <a:pt x="936631" y="347569"/>
                    <a:pt x="927506" y="382368"/>
                    <a:pt x="900284" y="398237"/>
                  </a:cubicBezTo>
                  <a:cubicBezTo>
                    <a:pt x="900122" y="398329"/>
                    <a:pt x="899969" y="398421"/>
                    <a:pt x="899808" y="398512"/>
                  </a:cubicBezTo>
                  <a:close/>
                </a:path>
              </a:pathLst>
            </a:custGeom>
            <a:solidFill>
              <a:srgbClr val="FFFFFF"/>
            </a:solidFill>
            <a:ln>
              <a:noFill/>
            </a:ln>
          </p:spPr>
          <p:txBody>
            <a:bodyPr spcFirstLastPara="1" wrap="square" lIns="121900" tIns="60933" rIns="121900" bIns="60933" anchor="ctr" anchorCtr="0">
              <a:noAutofit/>
            </a:bodyPr>
            <a:lstStyle/>
            <a:p>
              <a:endParaRPr sz="1933">
                <a:solidFill>
                  <a:srgbClr val="262626"/>
                </a:solidFill>
                <a:latin typeface="Arial"/>
                <a:ea typeface="Arial"/>
                <a:cs typeface="Arial"/>
                <a:sym typeface="Arial"/>
              </a:endParaRPr>
            </a:p>
          </p:txBody>
        </p:sp>
      </p:grpSp>
      <p:sp>
        <p:nvSpPr>
          <p:cNvPr id="4197" name="Google Shape;4197;p137"/>
          <p:cNvSpPr txBox="1"/>
          <p:nvPr/>
        </p:nvSpPr>
        <p:spPr>
          <a:xfrm>
            <a:off x="8386883" y="6144129"/>
            <a:ext cx="479600" cy="314400"/>
          </a:xfrm>
          <a:prstGeom prst="rect">
            <a:avLst/>
          </a:prstGeom>
          <a:noFill/>
          <a:ln>
            <a:noFill/>
          </a:ln>
        </p:spPr>
        <p:txBody>
          <a:bodyPr spcFirstLastPara="1" wrap="square" lIns="60933" tIns="60933" rIns="60933" bIns="60933" anchor="ctr" anchorCtr="0">
            <a:noAutofit/>
          </a:bodyPr>
          <a:lstStyle/>
          <a:p>
            <a:r>
              <a:rPr lang="en" sz="933" b="1">
                <a:solidFill>
                  <a:srgbClr val="5B5B5B"/>
                </a:solidFill>
              </a:rPr>
              <a:t>Azure</a:t>
            </a:r>
            <a:endParaRPr sz="933" b="1">
              <a:solidFill>
                <a:srgbClr val="5B5B5B"/>
              </a:solidFill>
            </a:endParaRPr>
          </a:p>
        </p:txBody>
      </p:sp>
      <p:cxnSp>
        <p:nvCxnSpPr>
          <p:cNvPr id="4198" name="Google Shape;4198;p137"/>
          <p:cNvCxnSpPr/>
          <p:nvPr/>
        </p:nvCxnSpPr>
        <p:spPr>
          <a:xfrm>
            <a:off x="6930000" y="5982753"/>
            <a:ext cx="3046800" cy="0"/>
          </a:xfrm>
          <a:prstGeom prst="straightConnector1">
            <a:avLst/>
          </a:prstGeom>
          <a:noFill/>
          <a:ln w="9525" cap="flat" cmpd="sng">
            <a:solidFill>
              <a:srgbClr val="BFBFBF"/>
            </a:solidFill>
            <a:prstDash val="solid"/>
            <a:round/>
            <a:headEnd type="none" w="med" len="med"/>
            <a:tailEnd type="none" w="med" len="med"/>
          </a:ln>
        </p:spPr>
      </p:cxnSp>
      <p:sp>
        <p:nvSpPr>
          <p:cNvPr id="4199" name="Google Shape;4199;p137"/>
          <p:cNvSpPr txBox="1"/>
          <p:nvPr/>
        </p:nvSpPr>
        <p:spPr>
          <a:xfrm>
            <a:off x="7181200" y="5610887"/>
            <a:ext cx="2527200" cy="224400"/>
          </a:xfrm>
          <a:prstGeom prst="rect">
            <a:avLst/>
          </a:prstGeom>
          <a:noFill/>
          <a:ln>
            <a:noFill/>
          </a:ln>
        </p:spPr>
        <p:txBody>
          <a:bodyPr spcFirstLastPara="1" wrap="square" lIns="0" tIns="0" rIns="0" bIns="0" anchor="ctr" anchorCtr="0">
            <a:noAutofit/>
          </a:bodyPr>
          <a:lstStyle/>
          <a:p>
            <a:pPr algn="ctr"/>
            <a:r>
              <a:rPr lang="en" sz="1200" b="1">
                <a:solidFill>
                  <a:srgbClr val="5B5B5B"/>
                </a:solidFill>
              </a:rPr>
              <a:t>Snowflake Regions</a:t>
            </a:r>
            <a:endParaRPr sz="1200" b="1">
              <a:solidFill>
                <a:srgbClr val="5B5B5B"/>
              </a:solidFill>
            </a:endParaRPr>
          </a:p>
        </p:txBody>
      </p:sp>
      <p:sp>
        <p:nvSpPr>
          <p:cNvPr id="4200" name="Google Shape;4200;p137"/>
          <p:cNvSpPr/>
          <p:nvPr/>
        </p:nvSpPr>
        <p:spPr>
          <a:xfrm>
            <a:off x="3753733" y="4162500"/>
            <a:ext cx="1776000" cy="11640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A3C411-2E36-A48D-DC54-85411320E170}"/>
              </a:ext>
            </a:extLst>
          </p:cNvPr>
          <p:cNvSpPr>
            <a:spLocks noGrp="1"/>
          </p:cNvSpPr>
          <p:nvPr>
            <p:ph type="title"/>
          </p:nvPr>
        </p:nvSpPr>
        <p:spPr/>
        <p:txBody>
          <a:bodyPr/>
          <a:lstStyle/>
          <a:p>
            <a:r>
              <a:rPr lang="en-US" dirty="0"/>
              <a:t>Do you recognize any of these numbers?</a:t>
            </a:r>
          </a:p>
        </p:txBody>
      </p:sp>
      <p:sp>
        <p:nvSpPr>
          <p:cNvPr id="7" name="Subtitle 6">
            <a:extLst>
              <a:ext uri="{FF2B5EF4-FFF2-40B4-BE49-F238E27FC236}">
                <a16:creationId xmlns:a16="http://schemas.microsoft.com/office/drawing/2014/main" id="{F4119E42-6DE3-4E0B-C6DB-363F2DF77823}"/>
              </a:ext>
            </a:extLst>
          </p:cNvPr>
          <p:cNvSpPr>
            <a:spLocks noGrp="1"/>
          </p:cNvSpPr>
          <p:nvPr>
            <p:ph type="subTitle" idx="1"/>
          </p:nvPr>
        </p:nvSpPr>
        <p:spPr/>
        <p:txBody>
          <a:bodyPr/>
          <a:lstStyle/>
          <a:p>
            <a:endParaRPr lang="en-US" dirty="0"/>
          </a:p>
        </p:txBody>
      </p:sp>
      <p:sp>
        <p:nvSpPr>
          <p:cNvPr id="22" name="TextBox 21">
            <a:extLst>
              <a:ext uri="{FF2B5EF4-FFF2-40B4-BE49-F238E27FC236}">
                <a16:creationId xmlns:a16="http://schemas.microsoft.com/office/drawing/2014/main" id="{94DB6AE3-647D-C1B6-04D1-48E4AC2812D1}"/>
              </a:ext>
            </a:extLst>
          </p:cNvPr>
          <p:cNvSpPr txBox="1"/>
          <p:nvPr/>
        </p:nvSpPr>
        <p:spPr>
          <a:xfrm>
            <a:off x="723888" y="5676909"/>
            <a:ext cx="1762269" cy="584775"/>
          </a:xfrm>
          <a:prstGeom prst="rect">
            <a:avLst/>
          </a:prstGeom>
          <a:noFill/>
        </p:spPr>
        <p:txBody>
          <a:bodyPr wrap="square" rtlCol="0">
            <a:spAutoFit/>
          </a:bodyPr>
          <a:lstStyle/>
          <a:p>
            <a:pPr algn="ctr"/>
            <a:r>
              <a:rPr lang="en-IN" sz="1600" dirty="0">
                <a:ea typeface="Open Sans Light" panose="020B0306030504020204" pitchFamily="34" charset="0"/>
                <a:cs typeface="Open Sans Light" panose="020B0306030504020204" pitchFamily="34" charset="0"/>
              </a:rPr>
              <a:t>Failed Data Science projects</a:t>
            </a:r>
          </a:p>
        </p:txBody>
      </p:sp>
      <p:grpSp>
        <p:nvGrpSpPr>
          <p:cNvPr id="56" name="Group 55">
            <a:extLst>
              <a:ext uri="{FF2B5EF4-FFF2-40B4-BE49-F238E27FC236}">
                <a16:creationId xmlns:a16="http://schemas.microsoft.com/office/drawing/2014/main" id="{FA8331FE-914C-5E20-BEEE-8482B569D3C4}"/>
              </a:ext>
            </a:extLst>
          </p:cNvPr>
          <p:cNvGrpSpPr/>
          <p:nvPr/>
        </p:nvGrpSpPr>
        <p:grpSpPr>
          <a:xfrm>
            <a:off x="3065498" y="1245233"/>
            <a:ext cx="1415251" cy="4215960"/>
            <a:chOff x="2977308" y="1233656"/>
            <a:chExt cx="1415251" cy="4215960"/>
          </a:xfrm>
        </p:grpSpPr>
        <p:sp>
          <p:nvSpPr>
            <p:cNvPr id="23" name="Rectangle 22">
              <a:extLst>
                <a:ext uri="{FF2B5EF4-FFF2-40B4-BE49-F238E27FC236}">
                  <a16:creationId xmlns:a16="http://schemas.microsoft.com/office/drawing/2014/main" id="{62A210E4-E178-722A-8784-78691434D854}"/>
                </a:ext>
              </a:extLst>
            </p:cNvPr>
            <p:cNvSpPr/>
            <p:nvPr/>
          </p:nvSpPr>
          <p:spPr>
            <a:xfrm>
              <a:off x="2977308" y="2582309"/>
              <a:ext cx="1415248" cy="2573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2574E6A-9A46-1D42-FA80-6AD6B1BD768D}"/>
                </a:ext>
              </a:extLst>
            </p:cNvPr>
            <p:cNvGrpSpPr/>
            <p:nvPr/>
          </p:nvGrpSpPr>
          <p:grpSpPr>
            <a:xfrm>
              <a:off x="2977310" y="1958508"/>
              <a:ext cx="1415249" cy="3491108"/>
              <a:chOff x="1485901" y="1930400"/>
              <a:chExt cx="1290092" cy="3182374"/>
            </a:xfrm>
          </p:grpSpPr>
          <p:sp>
            <p:nvSpPr>
              <p:cNvPr id="25" name="Rectangle 24">
                <a:extLst>
                  <a:ext uri="{FF2B5EF4-FFF2-40B4-BE49-F238E27FC236}">
                    <a16:creationId xmlns:a16="http://schemas.microsoft.com/office/drawing/2014/main" id="{5BB811A5-6AF7-8BEC-2D90-3DF05FE14F1B}"/>
                  </a:ext>
                </a:extLst>
              </p:cNvPr>
              <p:cNvSpPr/>
              <p:nvPr/>
            </p:nvSpPr>
            <p:spPr>
              <a:xfrm>
                <a:off x="1485902" y="1930400"/>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120923-469D-6E4A-D2ED-5305B03637FB}"/>
                  </a:ext>
                </a:extLst>
              </p:cNvPr>
              <p:cNvSpPr/>
              <p:nvPr/>
            </p:nvSpPr>
            <p:spPr>
              <a:xfrm>
                <a:off x="1485902" y="4831622"/>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3DA360-5158-52BD-46C0-8DF55DA0E37B}"/>
                  </a:ext>
                </a:extLst>
              </p:cNvPr>
              <p:cNvSpPr/>
              <p:nvPr/>
            </p:nvSpPr>
            <p:spPr>
              <a:xfrm>
                <a:off x="1485901" y="2203195"/>
                <a:ext cx="1290091" cy="2641880"/>
              </a:xfrm>
              <a:prstGeom prst="rect">
                <a:avLst/>
              </a:prstGeom>
              <a:gradFill>
                <a:gsLst>
                  <a:gs pos="55000">
                    <a:schemeClr val="tx1">
                      <a:lumMod val="75000"/>
                      <a:lumOff val="25000"/>
                      <a:alpha val="23000"/>
                    </a:schemeClr>
                  </a:gs>
                  <a:gs pos="88000">
                    <a:schemeClr val="bg1">
                      <a:alpha val="58000"/>
                    </a:schemeClr>
                  </a:gs>
                  <a:gs pos="20000">
                    <a:schemeClr val="bg1">
                      <a:alpha val="50000"/>
                    </a:schemeClr>
                  </a:gs>
                  <a:gs pos="0">
                    <a:schemeClr val="tx1">
                      <a:alpha val="5000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C07D8DC4-7BD9-2E90-71A0-4465ADDC2A06}"/>
                </a:ext>
              </a:extLst>
            </p:cNvPr>
            <p:cNvSpPr txBox="1"/>
            <p:nvPr/>
          </p:nvSpPr>
          <p:spPr>
            <a:xfrm>
              <a:off x="3094546" y="1233656"/>
              <a:ext cx="1220206" cy="707886"/>
            </a:xfrm>
            <a:prstGeom prst="rect">
              <a:avLst/>
            </a:prstGeom>
            <a:noFill/>
          </p:spPr>
          <p:txBody>
            <a:bodyPr wrap="none" rtlCol="0">
              <a:spAutoFit/>
            </a:bodyPr>
            <a:lstStyle/>
            <a:p>
              <a:r>
                <a:rPr lang="es-PE" sz="4000" b="1" dirty="0">
                  <a:solidFill>
                    <a:schemeClr val="bg2"/>
                  </a:solidFill>
                </a:rPr>
                <a:t>90%</a:t>
              </a:r>
              <a:endParaRPr lang="en-US" sz="4000" b="1" dirty="0">
                <a:solidFill>
                  <a:schemeClr val="bg2"/>
                </a:solidFill>
              </a:endParaRPr>
            </a:p>
          </p:txBody>
        </p:sp>
      </p:grpSp>
      <p:sp>
        <p:nvSpPr>
          <p:cNvPr id="30" name="TextBox 29">
            <a:extLst>
              <a:ext uri="{FF2B5EF4-FFF2-40B4-BE49-F238E27FC236}">
                <a16:creationId xmlns:a16="http://schemas.microsoft.com/office/drawing/2014/main" id="{44D88AE6-F792-672E-D10A-71387EC28B60}"/>
              </a:ext>
            </a:extLst>
          </p:cNvPr>
          <p:cNvSpPr txBox="1"/>
          <p:nvPr/>
        </p:nvSpPr>
        <p:spPr>
          <a:xfrm>
            <a:off x="2874615" y="5676909"/>
            <a:ext cx="1880415" cy="584775"/>
          </a:xfrm>
          <a:prstGeom prst="rect">
            <a:avLst/>
          </a:prstGeom>
          <a:noFill/>
        </p:spPr>
        <p:txBody>
          <a:bodyPr wrap="square" rtlCol="0">
            <a:spAutoFit/>
          </a:bodyPr>
          <a:lstStyle/>
          <a:p>
            <a:pPr algn="ctr"/>
            <a:r>
              <a:rPr lang="en-IN" sz="1600" dirty="0">
                <a:ea typeface="Open Sans Light" panose="020B0306030504020204" pitchFamily="34" charset="0"/>
                <a:cs typeface="Open Sans Light" panose="020B0306030504020204" pitchFamily="34" charset="0"/>
              </a:rPr>
              <a:t>Number of useless Data Lakes</a:t>
            </a:r>
          </a:p>
        </p:txBody>
      </p:sp>
      <p:grpSp>
        <p:nvGrpSpPr>
          <p:cNvPr id="57" name="Group 56">
            <a:extLst>
              <a:ext uri="{FF2B5EF4-FFF2-40B4-BE49-F238E27FC236}">
                <a16:creationId xmlns:a16="http://schemas.microsoft.com/office/drawing/2014/main" id="{3C7689AE-8F0B-3615-F79F-7CFE9CE9E80E}"/>
              </a:ext>
            </a:extLst>
          </p:cNvPr>
          <p:cNvGrpSpPr/>
          <p:nvPr/>
        </p:nvGrpSpPr>
        <p:grpSpPr>
          <a:xfrm>
            <a:off x="5296217" y="1245233"/>
            <a:ext cx="1415251" cy="4215960"/>
            <a:chOff x="5221587" y="1233659"/>
            <a:chExt cx="1415251" cy="4215960"/>
          </a:xfrm>
        </p:grpSpPr>
        <p:sp>
          <p:nvSpPr>
            <p:cNvPr id="31" name="Rectangle 30">
              <a:extLst>
                <a:ext uri="{FF2B5EF4-FFF2-40B4-BE49-F238E27FC236}">
                  <a16:creationId xmlns:a16="http://schemas.microsoft.com/office/drawing/2014/main" id="{7B8F9349-DF83-E8D0-6999-D398AB08D408}"/>
                </a:ext>
              </a:extLst>
            </p:cNvPr>
            <p:cNvSpPr/>
            <p:nvPr/>
          </p:nvSpPr>
          <p:spPr>
            <a:xfrm>
              <a:off x="5221587" y="2750119"/>
              <a:ext cx="1415248" cy="2405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088E8030-AD6E-E514-99A5-E681F1838A88}"/>
                </a:ext>
              </a:extLst>
            </p:cNvPr>
            <p:cNvGrpSpPr/>
            <p:nvPr/>
          </p:nvGrpSpPr>
          <p:grpSpPr>
            <a:xfrm>
              <a:off x="5221589" y="1958511"/>
              <a:ext cx="1415249" cy="3491108"/>
              <a:chOff x="1485901" y="1930400"/>
              <a:chExt cx="1290092" cy="3182374"/>
            </a:xfrm>
          </p:grpSpPr>
          <p:sp>
            <p:nvSpPr>
              <p:cNvPr id="33" name="Rectangle 32">
                <a:extLst>
                  <a:ext uri="{FF2B5EF4-FFF2-40B4-BE49-F238E27FC236}">
                    <a16:creationId xmlns:a16="http://schemas.microsoft.com/office/drawing/2014/main" id="{AB381D96-977A-3980-706A-FF407E1868F2}"/>
                  </a:ext>
                </a:extLst>
              </p:cNvPr>
              <p:cNvSpPr/>
              <p:nvPr/>
            </p:nvSpPr>
            <p:spPr>
              <a:xfrm>
                <a:off x="1485902" y="1930400"/>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6591A65-34FB-4F93-D09A-59DF524F1753}"/>
                  </a:ext>
                </a:extLst>
              </p:cNvPr>
              <p:cNvSpPr/>
              <p:nvPr/>
            </p:nvSpPr>
            <p:spPr>
              <a:xfrm>
                <a:off x="1485902" y="4831622"/>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6E5E0F-CFB2-7166-2CA8-FE62E80F765C}"/>
                  </a:ext>
                </a:extLst>
              </p:cNvPr>
              <p:cNvSpPr/>
              <p:nvPr/>
            </p:nvSpPr>
            <p:spPr>
              <a:xfrm>
                <a:off x="1485901" y="2203195"/>
                <a:ext cx="1290091" cy="2641880"/>
              </a:xfrm>
              <a:prstGeom prst="rect">
                <a:avLst/>
              </a:prstGeom>
              <a:gradFill>
                <a:gsLst>
                  <a:gs pos="55000">
                    <a:schemeClr val="tx1">
                      <a:lumMod val="75000"/>
                      <a:lumOff val="25000"/>
                      <a:alpha val="23000"/>
                    </a:schemeClr>
                  </a:gs>
                  <a:gs pos="88000">
                    <a:schemeClr val="bg1">
                      <a:alpha val="58000"/>
                    </a:schemeClr>
                  </a:gs>
                  <a:gs pos="20000">
                    <a:schemeClr val="bg1">
                      <a:alpha val="50000"/>
                    </a:schemeClr>
                  </a:gs>
                  <a:gs pos="0">
                    <a:schemeClr val="tx1">
                      <a:alpha val="5000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5A2919A9-7A18-F89A-27B8-6B91F11513C0}"/>
                </a:ext>
              </a:extLst>
            </p:cNvPr>
            <p:cNvSpPr txBox="1"/>
            <p:nvPr/>
          </p:nvSpPr>
          <p:spPr>
            <a:xfrm>
              <a:off x="5331820" y="1233659"/>
              <a:ext cx="1220206" cy="707886"/>
            </a:xfrm>
            <a:prstGeom prst="rect">
              <a:avLst/>
            </a:prstGeom>
            <a:noFill/>
          </p:spPr>
          <p:txBody>
            <a:bodyPr wrap="none" rtlCol="0">
              <a:spAutoFit/>
            </a:bodyPr>
            <a:lstStyle/>
            <a:p>
              <a:r>
                <a:rPr lang="es-PE" sz="4000" b="1" dirty="0">
                  <a:solidFill>
                    <a:schemeClr val="bg2"/>
                  </a:solidFill>
                </a:rPr>
                <a:t>80%</a:t>
              </a:r>
              <a:endParaRPr lang="en-US" sz="4000" b="1" dirty="0">
                <a:solidFill>
                  <a:schemeClr val="bg2"/>
                </a:solidFill>
              </a:endParaRPr>
            </a:p>
          </p:txBody>
        </p:sp>
      </p:grpSp>
      <p:sp>
        <p:nvSpPr>
          <p:cNvPr id="38" name="TextBox 37">
            <a:extLst>
              <a:ext uri="{FF2B5EF4-FFF2-40B4-BE49-F238E27FC236}">
                <a16:creationId xmlns:a16="http://schemas.microsoft.com/office/drawing/2014/main" id="{FE288288-3EEB-0E20-2370-2D89E5FC19FF}"/>
              </a:ext>
            </a:extLst>
          </p:cNvPr>
          <p:cNvSpPr txBox="1"/>
          <p:nvPr/>
        </p:nvSpPr>
        <p:spPr>
          <a:xfrm>
            <a:off x="5143488" y="5676909"/>
            <a:ext cx="1762269" cy="584775"/>
          </a:xfrm>
          <a:prstGeom prst="rect">
            <a:avLst/>
          </a:prstGeom>
          <a:noFill/>
        </p:spPr>
        <p:txBody>
          <a:bodyPr wrap="square" rtlCol="0">
            <a:spAutoFit/>
          </a:bodyPr>
          <a:lstStyle/>
          <a:p>
            <a:pPr algn="ctr"/>
            <a:r>
              <a:rPr lang="en-IN" sz="1600" dirty="0">
                <a:ea typeface="Open Sans Light" panose="020B0306030504020204" pitchFamily="34" charset="0"/>
                <a:cs typeface="Open Sans Light" panose="020B0306030504020204" pitchFamily="34" charset="0"/>
              </a:rPr>
              <a:t>Time spent in data prep</a:t>
            </a:r>
          </a:p>
        </p:txBody>
      </p:sp>
      <p:grpSp>
        <p:nvGrpSpPr>
          <p:cNvPr id="58" name="Group 57">
            <a:extLst>
              <a:ext uri="{FF2B5EF4-FFF2-40B4-BE49-F238E27FC236}">
                <a16:creationId xmlns:a16="http://schemas.microsoft.com/office/drawing/2014/main" id="{0004F7BD-1EC5-6B2C-9DEB-360672098FFE}"/>
              </a:ext>
            </a:extLst>
          </p:cNvPr>
          <p:cNvGrpSpPr/>
          <p:nvPr/>
        </p:nvGrpSpPr>
        <p:grpSpPr>
          <a:xfrm>
            <a:off x="7526936" y="1245233"/>
            <a:ext cx="1415250" cy="4215960"/>
            <a:chOff x="7489016" y="1245233"/>
            <a:chExt cx="1415250" cy="4215960"/>
          </a:xfrm>
        </p:grpSpPr>
        <p:sp>
          <p:nvSpPr>
            <p:cNvPr id="39" name="Rectangle 38">
              <a:extLst>
                <a:ext uri="{FF2B5EF4-FFF2-40B4-BE49-F238E27FC236}">
                  <a16:creationId xmlns:a16="http://schemas.microsoft.com/office/drawing/2014/main" id="{92F6D541-CF1E-0CF6-E7C7-DDB9ABF54A13}"/>
                </a:ext>
              </a:extLst>
            </p:cNvPr>
            <p:cNvSpPr/>
            <p:nvPr/>
          </p:nvSpPr>
          <p:spPr>
            <a:xfrm>
              <a:off x="7489016" y="3628584"/>
              <a:ext cx="1415248" cy="15389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39071C85-B8F1-3FC7-BC2C-442778CF5F30}"/>
                </a:ext>
              </a:extLst>
            </p:cNvPr>
            <p:cNvGrpSpPr/>
            <p:nvPr/>
          </p:nvGrpSpPr>
          <p:grpSpPr>
            <a:xfrm>
              <a:off x="7489017" y="1970085"/>
              <a:ext cx="1415249" cy="3491108"/>
              <a:chOff x="1485901" y="1930400"/>
              <a:chExt cx="1290092" cy="3182374"/>
            </a:xfrm>
          </p:grpSpPr>
          <p:sp>
            <p:nvSpPr>
              <p:cNvPr id="41" name="Rectangle 40">
                <a:extLst>
                  <a:ext uri="{FF2B5EF4-FFF2-40B4-BE49-F238E27FC236}">
                    <a16:creationId xmlns:a16="http://schemas.microsoft.com/office/drawing/2014/main" id="{B4A79E6A-9DAC-D669-4633-BC754F43E8BC}"/>
                  </a:ext>
                </a:extLst>
              </p:cNvPr>
              <p:cNvSpPr/>
              <p:nvPr/>
            </p:nvSpPr>
            <p:spPr>
              <a:xfrm>
                <a:off x="1485902" y="1930400"/>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7210F37-3197-0AC8-FF6E-D9524DAD6061}"/>
                  </a:ext>
                </a:extLst>
              </p:cNvPr>
              <p:cNvSpPr/>
              <p:nvPr/>
            </p:nvSpPr>
            <p:spPr>
              <a:xfrm>
                <a:off x="1485902" y="4831622"/>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9222190-8AF2-B308-AC91-09745DAAF33A}"/>
                  </a:ext>
                </a:extLst>
              </p:cNvPr>
              <p:cNvSpPr/>
              <p:nvPr/>
            </p:nvSpPr>
            <p:spPr>
              <a:xfrm>
                <a:off x="1485901" y="2203195"/>
                <a:ext cx="1290091" cy="2641880"/>
              </a:xfrm>
              <a:prstGeom prst="rect">
                <a:avLst/>
              </a:prstGeom>
              <a:gradFill>
                <a:gsLst>
                  <a:gs pos="55000">
                    <a:schemeClr val="tx1">
                      <a:lumMod val="75000"/>
                      <a:lumOff val="25000"/>
                      <a:alpha val="23000"/>
                    </a:schemeClr>
                  </a:gs>
                  <a:gs pos="88000">
                    <a:schemeClr val="bg1">
                      <a:alpha val="58000"/>
                    </a:schemeClr>
                  </a:gs>
                  <a:gs pos="20000">
                    <a:schemeClr val="bg1">
                      <a:alpha val="50000"/>
                    </a:schemeClr>
                  </a:gs>
                  <a:gs pos="0">
                    <a:schemeClr val="tx1">
                      <a:alpha val="5000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EAD8CABF-75C1-FC5F-24ED-E3D30B4B4D6B}"/>
                </a:ext>
              </a:extLst>
            </p:cNvPr>
            <p:cNvSpPr txBox="1"/>
            <p:nvPr/>
          </p:nvSpPr>
          <p:spPr>
            <a:xfrm>
              <a:off x="7586537" y="1245233"/>
              <a:ext cx="1220206" cy="707886"/>
            </a:xfrm>
            <a:prstGeom prst="rect">
              <a:avLst/>
            </a:prstGeom>
            <a:noFill/>
          </p:spPr>
          <p:txBody>
            <a:bodyPr wrap="none" rtlCol="0">
              <a:spAutoFit/>
            </a:bodyPr>
            <a:lstStyle/>
            <a:p>
              <a:r>
                <a:rPr lang="es-PE" sz="4000" b="1" dirty="0">
                  <a:solidFill>
                    <a:schemeClr val="bg2"/>
                  </a:solidFill>
                </a:rPr>
                <a:t>50%</a:t>
              </a:r>
              <a:endParaRPr lang="en-US" sz="4000" b="1" dirty="0">
                <a:solidFill>
                  <a:schemeClr val="bg2"/>
                </a:solidFill>
              </a:endParaRPr>
            </a:p>
          </p:txBody>
        </p:sp>
      </p:grpSp>
      <p:sp>
        <p:nvSpPr>
          <p:cNvPr id="46" name="TextBox 45">
            <a:extLst>
              <a:ext uri="{FF2B5EF4-FFF2-40B4-BE49-F238E27FC236}">
                <a16:creationId xmlns:a16="http://schemas.microsoft.com/office/drawing/2014/main" id="{CB43237F-F467-B385-DC00-3C99D9C7F333}"/>
              </a:ext>
            </a:extLst>
          </p:cNvPr>
          <p:cNvSpPr txBox="1"/>
          <p:nvPr/>
        </p:nvSpPr>
        <p:spPr>
          <a:xfrm>
            <a:off x="7294215" y="5676909"/>
            <a:ext cx="1762269" cy="830997"/>
          </a:xfrm>
          <a:prstGeom prst="rect">
            <a:avLst/>
          </a:prstGeom>
          <a:noFill/>
        </p:spPr>
        <p:txBody>
          <a:bodyPr wrap="square" rtlCol="0">
            <a:spAutoFit/>
          </a:bodyPr>
          <a:lstStyle/>
          <a:p>
            <a:pPr algn="ctr"/>
            <a:r>
              <a:rPr lang="en-IN" sz="1600" dirty="0">
                <a:ea typeface="Open Sans Light" panose="020B0306030504020204" pitchFamily="34" charset="0"/>
                <a:cs typeface="Open Sans Light" panose="020B0306030504020204" pitchFamily="34" charset="0"/>
              </a:rPr>
              <a:t>Data exact repeat of &gt;5 other projects</a:t>
            </a:r>
          </a:p>
        </p:txBody>
      </p:sp>
      <p:grpSp>
        <p:nvGrpSpPr>
          <p:cNvPr id="59" name="Group 58">
            <a:extLst>
              <a:ext uri="{FF2B5EF4-FFF2-40B4-BE49-F238E27FC236}">
                <a16:creationId xmlns:a16="http://schemas.microsoft.com/office/drawing/2014/main" id="{F82BDF6E-250F-29BD-F50B-CB57FDF43C77}"/>
              </a:ext>
            </a:extLst>
          </p:cNvPr>
          <p:cNvGrpSpPr/>
          <p:nvPr/>
        </p:nvGrpSpPr>
        <p:grpSpPr>
          <a:xfrm>
            <a:off x="9757652" y="1245233"/>
            <a:ext cx="1415250" cy="4215960"/>
            <a:chOff x="9873402" y="1210509"/>
            <a:chExt cx="1415250" cy="4215960"/>
          </a:xfrm>
        </p:grpSpPr>
        <p:sp>
          <p:nvSpPr>
            <p:cNvPr id="47" name="Rectangle 46">
              <a:extLst>
                <a:ext uri="{FF2B5EF4-FFF2-40B4-BE49-F238E27FC236}">
                  <a16:creationId xmlns:a16="http://schemas.microsoft.com/office/drawing/2014/main" id="{71410402-9C86-9873-CE93-99B72ED7DED2}"/>
                </a:ext>
              </a:extLst>
            </p:cNvPr>
            <p:cNvSpPr/>
            <p:nvPr/>
          </p:nvSpPr>
          <p:spPr>
            <a:xfrm>
              <a:off x="9873402" y="2400720"/>
              <a:ext cx="1415248" cy="2732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15F1374E-B0D4-2980-1EC9-4135D4AE9CC6}"/>
                </a:ext>
              </a:extLst>
            </p:cNvPr>
            <p:cNvGrpSpPr/>
            <p:nvPr/>
          </p:nvGrpSpPr>
          <p:grpSpPr>
            <a:xfrm>
              <a:off x="9873403" y="1935361"/>
              <a:ext cx="1415249" cy="3491108"/>
              <a:chOff x="1485901" y="1930400"/>
              <a:chExt cx="1290092" cy="3182374"/>
            </a:xfrm>
          </p:grpSpPr>
          <p:sp>
            <p:nvSpPr>
              <p:cNvPr id="49" name="Rectangle 48">
                <a:extLst>
                  <a:ext uri="{FF2B5EF4-FFF2-40B4-BE49-F238E27FC236}">
                    <a16:creationId xmlns:a16="http://schemas.microsoft.com/office/drawing/2014/main" id="{60CF8145-70A6-45C4-F07B-7A8B324ED92E}"/>
                  </a:ext>
                </a:extLst>
              </p:cNvPr>
              <p:cNvSpPr/>
              <p:nvPr/>
            </p:nvSpPr>
            <p:spPr>
              <a:xfrm>
                <a:off x="1485902" y="1930400"/>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B932C46-ACB0-8130-700F-DC0189C2537C}"/>
                  </a:ext>
                </a:extLst>
              </p:cNvPr>
              <p:cNvSpPr/>
              <p:nvPr/>
            </p:nvSpPr>
            <p:spPr>
              <a:xfrm>
                <a:off x="1485902" y="4831622"/>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51886DA-2F4B-E9D9-B004-0667BAFF496F}"/>
                  </a:ext>
                </a:extLst>
              </p:cNvPr>
              <p:cNvSpPr/>
              <p:nvPr/>
            </p:nvSpPr>
            <p:spPr>
              <a:xfrm>
                <a:off x="1485901" y="2203195"/>
                <a:ext cx="1290091" cy="2641880"/>
              </a:xfrm>
              <a:prstGeom prst="rect">
                <a:avLst/>
              </a:prstGeom>
              <a:gradFill>
                <a:gsLst>
                  <a:gs pos="55000">
                    <a:schemeClr val="tx1">
                      <a:lumMod val="75000"/>
                      <a:lumOff val="25000"/>
                      <a:alpha val="23000"/>
                    </a:schemeClr>
                  </a:gs>
                  <a:gs pos="88000">
                    <a:schemeClr val="bg1">
                      <a:alpha val="58000"/>
                    </a:schemeClr>
                  </a:gs>
                  <a:gs pos="20000">
                    <a:schemeClr val="bg1">
                      <a:alpha val="50000"/>
                    </a:schemeClr>
                  </a:gs>
                  <a:gs pos="0">
                    <a:schemeClr val="tx1">
                      <a:alpha val="5000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47787C0B-F5C6-91C5-9BD2-F47FB6EDF682}"/>
                </a:ext>
              </a:extLst>
            </p:cNvPr>
            <p:cNvSpPr txBox="1"/>
            <p:nvPr/>
          </p:nvSpPr>
          <p:spPr>
            <a:xfrm>
              <a:off x="9970923" y="1210509"/>
              <a:ext cx="1220206" cy="707886"/>
            </a:xfrm>
            <a:prstGeom prst="rect">
              <a:avLst/>
            </a:prstGeom>
            <a:noFill/>
          </p:spPr>
          <p:txBody>
            <a:bodyPr wrap="none" rtlCol="0">
              <a:spAutoFit/>
            </a:bodyPr>
            <a:lstStyle/>
            <a:p>
              <a:r>
                <a:rPr lang="es-PE" sz="4000" b="1" dirty="0">
                  <a:solidFill>
                    <a:schemeClr val="bg2"/>
                  </a:solidFill>
                </a:rPr>
                <a:t>95%</a:t>
              </a:r>
              <a:endParaRPr lang="en-US" sz="4000" b="1" dirty="0">
                <a:solidFill>
                  <a:schemeClr val="bg2"/>
                </a:solidFill>
              </a:endParaRPr>
            </a:p>
          </p:txBody>
        </p:sp>
      </p:grpSp>
      <p:sp>
        <p:nvSpPr>
          <p:cNvPr id="54" name="TextBox 53">
            <a:extLst>
              <a:ext uri="{FF2B5EF4-FFF2-40B4-BE49-F238E27FC236}">
                <a16:creationId xmlns:a16="http://schemas.microsoft.com/office/drawing/2014/main" id="{7AC1AE7C-6380-0167-86BB-999C5151BF87}"/>
              </a:ext>
            </a:extLst>
          </p:cNvPr>
          <p:cNvSpPr txBox="1"/>
          <p:nvPr/>
        </p:nvSpPr>
        <p:spPr>
          <a:xfrm>
            <a:off x="9444943" y="5676909"/>
            <a:ext cx="2017220" cy="830997"/>
          </a:xfrm>
          <a:prstGeom prst="rect">
            <a:avLst/>
          </a:prstGeom>
          <a:noFill/>
        </p:spPr>
        <p:txBody>
          <a:bodyPr wrap="square" rtlCol="0">
            <a:spAutoFit/>
          </a:bodyPr>
          <a:lstStyle/>
          <a:p>
            <a:pPr algn="ctr"/>
            <a:r>
              <a:rPr lang="en-IN" sz="1600" dirty="0">
                <a:ea typeface="Open Sans Light" panose="020B0306030504020204" pitchFamily="34" charset="0"/>
                <a:cs typeface="Open Sans Light" panose="020B0306030504020204" pitchFamily="34" charset="0"/>
              </a:rPr>
              <a:t>Unable to deliver new insights in 6 months</a:t>
            </a:r>
          </a:p>
        </p:txBody>
      </p:sp>
      <p:grpSp>
        <p:nvGrpSpPr>
          <p:cNvPr id="68" name="Group 67">
            <a:extLst>
              <a:ext uri="{FF2B5EF4-FFF2-40B4-BE49-F238E27FC236}">
                <a16:creationId xmlns:a16="http://schemas.microsoft.com/office/drawing/2014/main" id="{7EC85205-63CE-BCBC-AADB-DA7DB1339393}"/>
              </a:ext>
            </a:extLst>
          </p:cNvPr>
          <p:cNvGrpSpPr/>
          <p:nvPr/>
        </p:nvGrpSpPr>
        <p:grpSpPr>
          <a:xfrm>
            <a:off x="834779" y="1222083"/>
            <a:ext cx="1415251" cy="4239110"/>
            <a:chOff x="950529" y="1175785"/>
            <a:chExt cx="1415251" cy="4239110"/>
          </a:xfrm>
        </p:grpSpPr>
        <p:sp>
          <p:nvSpPr>
            <p:cNvPr id="60" name="Rectangle 59">
              <a:extLst>
                <a:ext uri="{FF2B5EF4-FFF2-40B4-BE49-F238E27FC236}">
                  <a16:creationId xmlns:a16="http://schemas.microsoft.com/office/drawing/2014/main" id="{04B94696-5DB8-B909-86AB-959BDAECDFCF}"/>
                </a:ext>
              </a:extLst>
            </p:cNvPr>
            <p:cNvSpPr/>
            <p:nvPr/>
          </p:nvSpPr>
          <p:spPr>
            <a:xfrm>
              <a:off x="950529" y="2662177"/>
              <a:ext cx="1415248" cy="2434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8259FEA2-F268-BECA-CCB3-33A874D1ADFE}"/>
                </a:ext>
              </a:extLst>
            </p:cNvPr>
            <p:cNvGrpSpPr/>
            <p:nvPr/>
          </p:nvGrpSpPr>
          <p:grpSpPr>
            <a:xfrm>
              <a:off x="950531" y="1923787"/>
              <a:ext cx="1415249" cy="3491108"/>
              <a:chOff x="1485901" y="1930400"/>
              <a:chExt cx="1290092" cy="3182374"/>
            </a:xfrm>
          </p:grpSpPr>
          <p:sp>
            <p:nvSpPr>
              <p:cNvPr id="62" name="Rectangle 61">
                <a:extLst>
                  <a:ext uri="{FF2B5EF4-FFF2-40B4-BE49-F238E27FC236}">
                    <a16:creationId xmlns:a16="http://schemas.microsoft.com/office/drawing/2014/main" id="{65538A98-7260-E17F-0205-D7E157BA54B2}"/>
                  </a:ext>
                </a:extLst>
              </p:cNvPr>
              <p:cNvSpPr/>
              <p:nvPr/>
            </p:nvSpPr>
            <p:spPr>
              <a:xfrm>
                <a:off x="1485902" y="1930400"/>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6A97EC-C1AD-77F5-3F4B-3C0374B005A6}"/>
                  </a:ext>
                </a:extLst>
              </p:cNvPr>
              <p:cNvSpPr/>
              <p:nvPr/>
            </p:nvSpPr>
            <p:spPr>
              <a:xfrm>
                <a:off x="1485902" y="4831622"/>
                <a:ext cx="1290091" cy="281152"/>
              </a:xfrm>
              <a:prstGeom prst="rect">
                <a:avLst/>
              </a:prstGeom>
              <a:gradFill>
                <a:gsLst>
                  <a:gs pos="43000">
                    <a:schemeClr val="tx1"/>
                  </a:gs>
                  <a:gs pos="82000">
                    <a:schemeClr val="tx1"/>
                  </a:gs>
                  <a:gs pos="88000">
                    <a:schemeClr val="bg1"/>
                  </a:gs>
                  <a:gs pos="20000">
                    <a:schemeClr val="bg1"/>
                  </a:gs>
                  <a:gs pos="0">
                    <a:schemeClr val="tx1"/>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8B12C54-5F70-197B-AE10-AC7D52F50C83}"/>
                  </a:ext>
                </a:extLst>
              </p:cNvPr>
              <p:cNvSpPr/>
              <p:nvPr/>
            </p:nvSpPr>
            <p:spPr>
              <a:xfrm>
                <a:off x="1485901" y="2203195"/>
                <a:ext cx="1290091" cy="2641880"/>
              </a:xfrm>
              <a:prstGeom prst="rect">
                <a:avLst/>
              </a:prstGeom>
              <a:gradFill>
                <a:gsLst>
                  <a:gs pos="55000">
                    <a:schemeClr val="tx1">
                      <a:lumMod val="75000"/>
                      <a:lumOff val="25000"/>
                      <a:alpha val="23000"/>
                    </a:schemeClr>
                  </a:gs>
                  <a:gs pos="88000">
                    <a:schemeClr val="bg1">
                      <a:alpha val="58000"/>
                    </a:schemeClr>
                  </a:gs>
                  <a:gs pos="20000">
                    <a:schemeClr val="bg1">
                      <a:alpha val="50000"/>
                    </a:schemeClr>
                  </a:gs>
                  <a:gs pos="0">
                    <a:schemeClr val="tx1">
                      <a:alpha val="5000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5" name="TextBox 64">
              <a:extLst>
                <a:ext uri="{FF2B5EF4-FFF2-40B4-BE49-F238E27FC236}">
                  <a16:creationId xmlns:a16="http://schemas.microsoft.com/office/drawing/2014/main" id="{7F462EB8-0E15-2CF3-F71B-93981E159F1D}"/>
                </a:ext>
              </a:extLst>
            </p:cNvPr>
            <p:cNvSpPr txBox="1"/>
            <p:nvPr/>
          </p:nvSpPr>
          <p:spPr>
            <a:xfrm>
              <a:off x="1060762" y="1175785"/>
              <a:ext cx="1212191" cy="707886"/>
            </a:xfrm>
            <a:prstGeom prst="rect">
              <a:avLst/>
            </a:prstGeom>
            <a:noFill/>
          </p:spPr>
          <p:txBody>
            <a:bodyPr wrap="none" rtlCol="0">
              <a:spAutoFit/>
            </a:bodyPr>
            <a:lstStyle/>
            <a:p>
              <a:r>
                <a:rPr lang="es-PE" sz="4000" b="1" dirty="0">
                  <a:solidFill>
                    <a:schemeClr val="bg2"/>
                  </a:solidFill>
                </a:rPr>
                <a:t>85%</a:t>
              </a:r>
              <a:endParaRPr lang="en-US" sz="4000" b="1" dirty="0">
                <a:solidFill>
                  <a:schemeClr val="bg2"/>
                </a:solidFill>
              </a:endParaRPr>
            </a:p>
          </p:txBody>
        </p:sp>
      </p:grpSp>
    </p:spTree>
    <p:extLst>
      <p:ext uri="{BB962C8B-B14F-4D97-AF65-F5344CB8AC3E}">
        <p14:creationId xmlns:p14="http://schemas.microsoft.com/office/powerpoint/2010/main" val="23506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9"/>
        <p:cNvGrpSpPr/>
        <p:nvPr/>
      </p:nvGrpSpPr>
      <p:grpSpPr>
        <a:xfrm>
          <a:off x="0" y="0"/>
          <a:ext cx="0" cy="0"/>
          <a:chOff x="0" y="0"/>
          <a:chExt cx="0" cy="0"/>
        </a:xfrm>
      </p:grpSpPr>
      <p:sp>
        <p:nvSpPr>
          <p:cNvPr id="3630" name="Google Shape;3630;p353"/>
          <p:cNvSpPr/>
          <p:nvPr/>
        </p:nvSpPr>
        <p:spPr>
          <a:xfrm>
            <a:off x="2236867" y="5922781"/>
            <a:ext cx="7754000" cy="451600"/>
          </a:xfrm>
          <a:prstGeom prst="roundRect">
            <a:avLst>
              <a:gd name="adj" fmla="val 2800"/>
            </a:avLst>
          </a:prstGeom>
          <a:solidFill>
            <a:srgbClr val="F2F2F2"/>
          </a:solidFill>
          <a:ln w="9525" cap="flat" cmpd="sng">
            <a:solidFill>
              <a:srgbClr val="29B5E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31" name="Google Shape;3631;p353"/>
          <p:cNvSpPr/>
          <p:nvPr/>
        </p:nvSpPr>
        <p:spPr>
          <a:xfrm>
            <a:off x="2242433" y="2625632"/>
            <a:ext cx="7754000" cy="1806000"/>
          </a:xfrm>
          <a:prstGeom prst="roundRect">
            <a:avLst>
              <a:gd name="adj" fmla="val 2800"/>
            </a:avLst>
          </a:prstGeom>
          <a:solidFill>
            <a:srgbClr val="F2F2F2"/>
          </a:solidFill>
          <a:ln w="9525" cap="flat" cmpd="sng">
            <a:solidFill>
              <a:srgbClr val="29B5E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32" name="Google Shape;3632;p353"/>
          <p:cNvSpPr/>
          <p:nvPr/>
        </p:nvSpPr>
        <p:spPr>
          <a:xfrm>
            <a:off x="2242433" y="4549615"/>
            <a:ext cx="7754000" cy="1220400"/>
          </a:xfrm>
          <a:prstGeom prst="roundRect">
            <a:avLst>
              <a:gd name="adj" fmla="val 2800"/>
            </a:avLst>
          </a:prstGeom>
          <a:solidFill>
            <a:srgbClr val="F2F2F2"/>
          </a:solidFill>
          <a:ln w="9525" cap="flat" cmpd="sng">
            <a:solidFill>
              <a:srgbClr val="29B5E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33" name="Google Shape;3633;p353"/>
          <p:cNvSpPr txBox="1"/>
          <p:nvPr/>
        </p:nvSpPr>
        <p:spPr>
          <a:xfrm>
            <a:off x="2260549" y="287601"/>
            <a:ext cx="7690000" cy="973111"/>
          </a:xfrm>
          <a:prstGeom prst="rect">
            <a:avLst/>
          </a:prstGeom>
          <a:noFill/>
          <a:ln>
            <a:noFill/>
          </a:ln>
        </p:spPr>
        <p:txBody>
          <a:bodyPr spcFirstLastPara="1" wrap="square" lIns="121900" tIns="121900" rIns="121900" bIns="121900" anchor="t" anchorCtr="0">
            <a:spAutoFit/>
          </a:bodyPr>
          <a:lstStyle/>
          <a:p>
            <a:pPr algn="ctr">
              <a:lnSpc>
                <a:spcPct val="105000"/>
              </a:lnSpc>
              <a:spcAft>
                <a:spcPts val="1333"/>
              </a:spcAft>
            </a:pPr>
            <a:r>
              <a:rPr lang="en" sz="3467" b="1">
                <a:solidFill>
                  <a:srgbClr val="262626"/>
                </a:solidFill>
              </a:rPr>
              <a:t>Snowflake Platform for DS &amp; ML</a:t>
            </a:r>
            <a:endParaRPr sz="3467" b="1">
              <a:solidFill>
                <a:srgbClr val="262626"/>
              </a:solidFill>
            </a:endParaRPr>
          </a:p>
        </p:txBody>
      </p:sp>
      <p:grpSp>
        <p:nvGrpSpPr>
          <p:cNvPr id="3634" name="Google Shape;3634;p353"/>
          <p:cNvGrpSpPr/>
          <p:nvPr/>
        </p:nvGrpSpPr>
        <p:grpSpPr>
          <a:xfrm>
            <a:off x="753564" y="4571839"/>
            <a:ext cx="9196011" cy="1214443"/>
            <a:chOff x="412773" y="3428879"/>
            <a:chExt cx="6897008" cy="910832"/>
          </a:xfrm>
        </p:grpSpPr>
        <p:grpSp>
          <p:nvGrpSpPr>
            <p:cNvPr id="3635" name="Google Shape;3635;p353"/>
            <p:cNvGrpSpPr/>
            <p:nvPr/>
          </p:nvGrpSpPr>
          <p:grpSpPr>
            <a:xfrm>
              <a:off x="1560486" y="3439250"/>
              <a:ext cx="5749295" cy="855103"/>
              <a:chOff x="7182961" y="3417089"/>
              <a:chExt cx="5749295" cy="855103"/>
            </a:xfrm>
          </p:grpSpPr>
          <p:grpSp>
            <p:nvGrpSpPr>
              <p:cNvPr id="3636" name="Google Shape;3636;p353"/>
              <p:cNvGrpSpPr/>
              <p:nvPr/>
            </p:nvGrpSpPr>
            <p:grpSpPr>
              <a:xfrm>
                <a:off x="7182961" y="3858347"/>
                <a:ext cx="1894431" cy="413726"/>
                <a:chOff x="-1007202" y="4071725"/>
                <a:chExt cx="966300" cy="439200"/>
              </a:xfrm>
            </p:grpSpPr>
            <p:sp>
              <p:nvSpPr>
                <p:cNvPr id="3637" name="Google Shape;3637;p353"/>
                <p:cNvSpPr/>
                <p:nvPr/>
              </p:nvSpPr>
              <p:spPr>
                <a:xfrm>
                  <a:off x="-1007202" y="4071725"/>
                  <a:ext cx="966300" cy="439200"/>
                </a:xfrm>
                <a:prstGeom prst="roundRect">
                  <a:avLst>
                    <a:gd name="adj" fmla="val 2800"/>
                  </a:avLst>
                </a:prstGeom>
                <a:solidFill>
                  <a:srgbClr val="29B5E8"/>
                </a:solidFill>
                <a:ln>
                  <a:noFill/>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38" name="Google Shape;3638;p353"/>
                <p:cNvSpPr txBox="1"/>
                <p:nvPr/>
              </p:nvSpPr>
              <p:spPr>
                <a:xfrm>
                  <a:off x="-920163" y="4274270"/>
                  <a:ext cx="841500" cy="196500"/>
                </a:xfrm>
                <a:prstGeom prst="rect">
                  <a:avLst/>
                </a:prstGeom>
                <a:solidFill>
                  <a:srgbClr val="29B5E8"/>
                </a:solidFill>
                <a:ln>
                  <a:noFill/>
                </a:ln>
              </p:spPr>
              <p:txBody>
                <a:bodyPr spcFirstLastPara="1" wrap="square" lIns="0" tIns="0" rIns="0" bIns="0" anchor="ctr" anchorCtr="0">
                  <a:noAutofit/>
                </a:bodyPr>
                <a:lstStyle/>
                <a:p>
                  <a:pPr algn="ctr">
                    <a:buClr>
                      <a:srgbClr val="000000"/>
                    </a:buClr>
                    <a:buSzPts val="700"/>
                  </a:pPr>
                  <a:r>
                    <a:rPr lang="en" sz="933">
                      <a:solidFill>
                        <a:srgbClr val="FFFFFF"/>
                      </a:solidFill>
                      <a:latin typeface="Arial"/>
                      <a:ea typeface="Arial"/>
                      <a:cs typeface="Arial"/>
                      <a:sym typeface="Arial"/>
                    </a:rPr>
                    <a:t>Snowpipe | Snowpipe Streaming</a:t>
                  </a:r>
                  <a:r>
                    <a:rPr lang="en" sz="933" baseline="30000">
                      <a:solidFill>
                        <a:srgbClr val="FFFFFF"/>
                      </a:solidFill>
                      <a:latin typeface="Arial"/>
                      <a:ea typeface="Arial"/>
                      <a:cs typeface="Arial"/>
                      <a:sym typeface="Arial"/>
                    </a:rPr>
                    <a:t>2</a:t>
                  </a:r>
                  <a:endParaRPr sz="933" baseline="30000">
                    <a:solidFill>
                      <a:srgbClr val="FFFFFF"/>
                    </a:solidFill>
                    <a:latin typeface="Arial"/>
                    <a:ea typeface="Arial"/>
                    <a:cs typeface="Arial"/>
                    <a:sym typeface="Arial"/>
                  </a:endParaRPr>
                </a:p>
              </p:txBody>
            </p:sp>
          </p:grpSp>
          <p:grpSp>
            <p:nvGrpSpPr>
              <p:cNvPr id="3639" name="Google Shape;3639;p353"/>
              <p:cNvGrpSpPr/>
              <p:nvPr/>
            </p:nvGrpSpPr>
            <p:grpSpPr>
              <a:xfrm>
                <a:off x="7184716" y="3418063"/>
                <a:ext cx="1894431" cy="413726"/>
                <a:chOff x="-1007202" y="4071725"/>
                <a:chExt cx="966300" cy="439200"/>
              </a:xfrm>
            </p:grpSpPr>
            <p:sp>
              <p:nvSpPr>
                <p:cNvPr id="3640" name="Google Shape;3640;p353"/>
                <p:cNvSpPr/>
                <p:nvPr/>
              </p:nvSpPr>
              <p:spPr>
                <a:xfrm>
                  <a:off x="-1007202" y="4071725"/>
                  <a:ext cx="966300" cy="439200"/>
                </a:xfrm>
                <a:prstGeom prst="roundRect">
                  <a:avLst>
                    <a:gd name="adj" fmla="val 2800"/>
                  </a:avLst>
                </a:prstGeom>
                <a:solidFill>
                  <a:srgbClr val="29B5E8"/>
                </a:solidFill>
                <a:ln>
                  <a:noFill/>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41" name="Google Shape;3641;p353"/>
                <p:cNvSpPr txBox="1"/>
                <p:nvPr/>
              </p:nvSpPr>
              <p:spPr>
                <a:xfrm>
                  <a:off x="-920163" y="4274270"/>
                  <a:ext cx="841500" cy="196500"/>
                </a:xfrm>
                <a:prstGeom prst="rect">
                  <a:avLst/>
                </a:prstGeom>
                <a:solidFill>
                  <a:srgbClr val="29B5E8"/>
                </a:solidFill>
                <a:ln>
                  <a:noFill/>
                </a:ln>
              </p:spPr>
              <p:txBody>
                <a:bodyPr spcFirstLastPara="1" wrap="square" lIns="0" tIns="0" rIns="0" bIns="0" anchor="ctr" anchorCtr="0">
                  <a:noAutofit/>
                </a:bodyPr>
                <a:lstStyle/>
                <a:p>
                  <a:pPr algn="ctr">
                    <a:buClr>
                      <a:srgbClr val="000000"/>
                    </a:buClr>
                    <a:buSzPts val="700"/>
                  </a:pPr>
                  <a:r>
                    <a:rPr lang="en" sz="933">
                      <a:solidFill>
                        <a:srgbClr val="FFFFFF"/>
                      </a:solidFill>
                    </a:rPr>
                    <a:t>External Tables</a:t>
                  </a:r>
                  <a:endParaRPr sz="933" baseline="30000">
                    <a:solidFill>
                      <a:srgbClr val="FFFFFF"/>
                    </a:solidFill>
                    <a:latin typeface="Arial"/>
                    <a:ea typeface="Arial"/>
                    <a:cs typeface="Arial"/>
                    <a:sym typeface="Arial"/>
                  </a:endParaRPr>
                </a:p>
              </p:txBody>
            </p:sp>
          </p:grpSp>
          <p:sp>
            <p:nvSpPr>
              <p:cNvPr id="3642" name="Google Shape;3642;p353"/>
              <p:cNvSpPr txBox="1"/>
              <p:nvPr/>
            </p:nvSpPr>
            <p:spPr>
              <a:xfrm>
                <a:off x="7211081" y="3459569"/>
                <a:ext cx="1841700" cy="1647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FFFFFF"/>
                    </a:solidFill>
                  </a:rPr>
                  <a:t>External Storage </a:t>
                </a:r>
                <a:r>
                  <a:rPr lang="en" sz="1067" b="1">
                    <a:solidFill>
                      <a:srgbClr val="FFFFFF"/>
                    </a:solidFill>
                    <a:latin typeface="Arial"/>
                    <a:ea typeface="Arial"/>
                    <a:cs typeface="Arial"/>
                    <a:sym typeface="Arial"/>
                  </a:rPr>
                  <a:t>Extensibility</a:t>
                </a:r>
                <a:endParaRPr sz="1067" b="1">
                  <a:solidFill>
                    <a:srgbClr val="FFFFFF"/>
                  </a:solidFill>
                  <a:latin typeface="Arial"/>
                  <a:ea typeface="Arial"/>
                  <a:cs typeface="Arial"/>
                  <a:sym typeface="Arial"/>
                </a:endParaRPr>
              </a:p>
            </p:txBody>
          </p:sp>
          <p:sp>
            <p:nvSpPr>
              <p:cNvPr id="3643" name="Google Shape;3643;p353"/>
              <p:cNvSpPr txBox="1"/>
              <p:nvPr/>
            </p:nvSpPr>
            <p:spPr>
              <a:xfrm>
                <a:off x="7227925" y="3899698"/>
                <a:ext cx="1849500" cy="1647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FFFFFF"/>
                    </a:solidFill>
                    <a:latin typeface="Arial"/>
                    <a:ea typeface="Arial"/>
                    <a:cs typeface="Arial"/>
                    <a:sym typeface="Arial"/>
                  </a:rPr>
                  <a:t>Data </a:t>
                </a:r>
                <a:r>
                  <a:rPr lang="en" sz="1067" b="1">
                    <a:solidFill>
                      <a:srgbClr val="FFFFFF"/>
                    </a:solidFill>
                  </a:rPr>
                  <a:t>Ingestion</a:t>
                </a:r>
                <a:endParaRPr sz="1067" b="1">
                  <a:solidFill>
                    <a:srgbClr val="FFFFFF"/>
                  </a:solidFill>
                  <a:latin typeface="Arial"/>
                  <a:ea typeface="Arial"/>
                  <a:cs typeface="Arial"/>
                  <a:sym typeface="Arial"/>
                </a:endParaRPr>
              </a:p>
            </p:txBody>
          </p:sp>
          <p:grpSp>
            <p:nvGrpSpPr>
              <p:cNvPr id="3644" name="Google Shape;3644;p353"/>
              <p:cNvGrpSpPr/>
              <p:nvPr/>
            </p:nvGrpSpPr>
            <p:grpSpPr>
              <a:xfrm>
                <a:off x="9111269" y="3417089"/>
                <a:ext cx="1894431" cy="854991"/>
                <a:chOff x="-1007202" y="4071725"/>
                <a:chExt cx="966300" cy="439200"/>
              </a:xfrm>
            </p:grpSpPr>
            <p:sp>
              <p:nvSpPr>
                <p:cNvPr id="3645" name="Google Shape;3645;p353"/>
                <p:cNvSpPr/>
                <p:nvPr/>
              </p:nvSpPr>
              <p:spPr>
                <a:xfrm>
                  <a:off x="-1007202" y="4071725"/>
                  <a:ext cx="966300" cy="439200"/>
                </a:xfrm>
                <a:prstGeom prst="roundRect">
                  <a:avLst>
                    <a:gd name="adj" fmla="val 1932"/>
                  </a:avLst>
                </a:prstGeom>
                <a:solidFill>
                  <a:srgbClr val="29B5E8"/>
                </a:solidFill>
                <a:ln>
                  <a:noFill/>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46" name="Google Shape;3646;p353"/>
                <p:cNvSpPr txBox="1"/>
                <p:nvPr/>
              </p:nvSpPr>
              <p:spPr>
                <a:xfrm>
                  <a:off x="-946557" y="4274270"/>
                  <a:ext cx="841500" cy="196500"/>
                </a:xfrm>
                <a:prstGeom prst="rect">
                  <a:avLst/>
                </a:prstGeom>
                <a:solidFill>
                  <a:srgbClr val="29B5E8"/>
                </a:solidFill>
                <a:ln>
                  <a:noFill/>
                </a:ln>
              </p:spPr>
              <p:txBody>
                <a:bodyPr spcFirstLastPara="1" wrap="square" lIns="0" tIns="0" rIns="0" bIns="0" anchor="ctr" anchorCtr="0">
                  <a:noAutofit/>
                </a:bodyPr>
                <a:lstStyle/>
                <a:p>
                  <a:pPr algn="ctr">
                    <a:buClr>
                      <a:srgbClr val="000000"/>
                    </a:buClr>
                    <a:buSzPts val="700"/>
                  </a:pPr>
                  <a:r>
                    <a:rPr lang="en" sz="933">
                      <a:solidFill>
                        <a:srgbClr val="FFFFFF"/>
                      </a:solidFill>
                    </a:rPr>
                    <a:t>structured | semi-structured | unstructured</a:t>
                  </a:r>
                  <a:endParaRPr sz="933">
                    <a:solidFill>
                      <a:srgbClr val="FFFFFF"/>
                    </a:solidFill>
                  </a:endParaRPr>
                </a:p>
                <a:p>
                  <a:pPr algn="ctr">
                    <a:buClr>
                      <a:srgbClr val="000000"/>
                    </a:buClr>
                    <a:buSzPts val="700"/>
                  </a:pPr>
                  <a:endParaRPr sz="933">
                    <a:solidFill>
                      <a:srgbClr val="FFFFFF"/>
                    </a:solidFill>
                  </a:endParaRPr>
                </a:p>
              </p:txBody>
            </p:sp>
          </p:grpSp>
          <p:sp>
            <p:nvSpPr>
              <p:cNvPr id="3647" name="Google Shape;3647;p353"/>
              <p:cNvSpPr txBox="1"/>
              <p:nvPr/>
            </p:nvSpPr>
            <p:spPr>
              <a:xfrm>
                <a:off x="9426675" y="3703345"/>
                <a:ext cx="1263600" cy="1647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FFFFFF"/>
                    </a:solidFill>
                  </a:rPr>
                  <a:t>Snowflake Data Lake</a:t>
                </a:r>
                <a:endParaRPr sz="1067" b="1">
                  <a:solidFill>
                    <a:srgbClr val="FFFFFF"/>
                  </a:solidFill>
                  <a:latin typeface="Arial"/>
                  <a:ea typeface="Arial"/>
                  <a:cs typeface="Arial"/>
                  <a:sym typeface="Arial"/>
                </a:endParaRPr>
              </a:p>
            </p:txBody>
          </p:sp>
          <p:grpSp>
            <p:nvGrpSpPr>
              <p:cNvPr id="3648" name="Google Shape;3648;p353"/>
              <p:cNvGrpSpPr/>
              <p:nvPr/>
            </p:nvGrpSpPr>
            <p:grpSpPr>
              <a:xfrm>
                <a:off x="11037819" y="3417201"/>
                <a:ext cx="1894438" cy="854991"/>
                <a:chOff x="-1007202" y="4071725"/>
                <a:chExt cx="966303" cy="439200"/>
              </a:xfrm>
            </p:grpSpPr>
            <p:sp>
              <p:nvSpPr>
                <p:cNvPr id="3649" name="Google Shape;3649;p353"/>
                <p:cNvSpPr/>
                <p:nvPr/>
              </p:nvSpPr>
              <p:spPr>
                <a:xfrm>
                  <a:off x="-1007202" y="4071725"/>
                  <a:ext cx="966300" cy="439200"/>
                </a:xfrm>
                <a:prstGeom prst="roundRect">
                  <a:avLst>
                    <a:gd name="adj" fmla="val 1932"/>
                  </a:avLst>
                </a:prstGeom>
                <a:solidFill>
                  <a:srgbClr val="29B5E8"/>
                </a:solidFill>
                <a:ln>
                  <a:noFill/>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sp>
              <p:nvSpPr>
                <p:cNvPr id="3650" name="Google Shape;3650;p353"/>
                <p:cNvSpPr txBox="1"/>
                <p:nvPr/>
              </p:nvSpPr>
              <p:spPr>
                <a:xfrm>
                  <a:off x="-1007199" y="4274272"/>
                  <a:ext cx="966300" cy="196500"/>
                </a:xfrm>
                <a:prstGeom prst="rect">
                  <a:avLst/>
                </a:prstGeom>
                <a:solidFill>
                  <a:srgbClr val="29B5E8"/>
                </a:solidFill>
                <a:ln>
                  <a:noFill/>
                </a:ln>
              </p:spPr>
              <p:txBody>
                <a:bodyPr spcFirstLastPara="1" wrap="square" lIns="0" tIns="0" rIns="0" bIns="0" anchor="ctr" anchorCtr="0">
                  <a:noAutofit/>
                </a:bodyPr>
                <a:lstStyle/>
                <a:p>
                  <a:pPr algn="ctr"/>
                  <a:r>
                    <a:rPr lang="en" sz="933">
                      <a:solidFill>
                        <a:srgbClr val="FFFFFF"/>
                      </a:solidFill>
                    </a:rPr>
                    <a:t>Data Sharing | Marketplace</a:t>
                  </a:r>
                  <a:endParaRPr sz="933">
                    <a:solidFill>
                      <a:srgbClr val="FFFFFF"/>
                    </a:solidFill>
                  </a:endParaRPr>
                </a:p>
                <a:p>
                  <a:pPr algn="ctr"/>
                  <a:endParaRPr sz="933">
                    <a:solidFill>
                      <a:srgbClr val="FFFFFF"/>
                    </a:solidFill>
                  </a:endParaRPr>
                </a:p>
              </p:txBody>
            </p:sp>
          </p:grpSp>
          <p:sp>
            <p:nvSpPr>
              <p:cNvPr id="3651" name="Google Shape;3651;p353"/>
              <p:cNvSpPr txBox="1"/>
              <p:nvPr/>
            </p:nvSpPr>
            <p:spPr>
              <a:xfrm>
                <a:off x="11353227" y="3596206"/>
                <a:ext cx="1263600" cy="3501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FFFFFF"/>
                    </a:solidFill>
                  </a:rPr>
                  <a:t>Data Enrichment</a:t>
                </a:r>
                <a:endParaRPr sz="1067" b="1">
                  <a:solidFill>
                    <a:srgbClr val="FFFFFF"/>
                  </a:solidFill>
                  <a:latin typeface="Arial"/>
                  <a:ea typeface="Arial"/>
                  <a:cs typeface="Arial"/>
                  <a:sym typeface="Arial"/>
                </a:endParaRPr>
              </a:p>
            </p:txBody>
          </p:sp>
        </p:grpSp>
        <p:sp>
          <p:nvSpPr>
            <p:cNvPr id="3652" name="Google Shape;3652;p353"/>
            <p:cNvSpPr txBox="1"/>
            <p:nvPr/>
          </p:nvSpPr>
          <p:spPr>
            <a:xfrm>
              <a:off x="412773" y="3428879"/>
              <a:ext cx="966300" cy="371100"/>
            </a:xfrm>
            <a:prstGeom prst="rect">
              <a:avLst/>
            </a:prstGeom>
            <a:solidFill>
              <a:srgbClr val="FFFFFF"/>
            </a:solidFill>
            <a:ln>
              <a:noFill/>
            </a:ln>
          </p:spPr>
          <p:txBody>
            <a:bodyPr spcFirstLastPara="1" wrap="square" lIns="0" tIns="0" rIns="0" bIns="0" anchor="ctr" anchorCtr="0">
              <a:noAutofit/>
            </a:bodyPr>
            <a:lstStyle/>
            <a:p>
              <a:pPr algn="r">
                <a:buClr>
                  <a:srgbClr val="000000"/>
                </a:buClr>
                <a:buSzPts val="700"/>
              </a:pPr>
              <a:r>
                <a:rPr lang="en" sz="933" b="1">
                  <a:solidFill>
                    <a:srgbClr val="11567F"/>
                  </a:solidFill>
                  <a:latin typeface="Arial"/>
                  <a:ea typeface="Arial"/>
                  <a:cs typeface="Arial"/>
                  <a:sym typeface="Arial"/>
                </a:rPr>
                <a:t>Cloud Object Store</a:t>
              </a:r>
              <a:endParaRPr sz="933" b="1">
                <a:solidFill>
                  <a:srgbClr val="11567F"/>
                </a:solidFill>
                <a:latin typeface="Arial"/>
                <a:ea typeface="Arial"/>
                <a:cs typeface="Arial"/>
                <a:sym typeface="Arial"/>
              </a:endParaRPr>
            </a:p>
            <a:p>
              <a:pPr algn="r">
                <a:buClr>
                  <a:srgbClr val="000000"/>
                </a:buClr>
                <a:buSzPts val="700"/>
              </a:pPr>
              <a:r>
                <a:rPr lang="en" sz="933" b="1">
                  <a:solidFill>
                    <a:srgbClr val="11567F"/>
                  </a:solidFill>
                  <a:latin typeface="Arial"/>
                  <a:ea typeface="Arial"/>
                  <a:cs typeface="Arial"/>
                  <a:sym typeface="Arial"/>
                </a:rPr>
                <a:t>On-Prem</a:t>
              </a:r>
              <a:r>
                <a:rPr lang="en" sz="933" b="1" baseline="30000">
                  <a:solidFill>
                    <a:srgbClr val="11567F"/>
                  </a:solidFill>
                  <a:latin typeface="Arial"/>
                  <a:ea typeface="Arial"/>
                  <a:cs typeface="Arial"/>
                  <a:sym typeface="Arial"/>
                </a:rPr>
                <a:t>2</a:t>
              </a:r>
              <a:endParaRPr sz="933" b="1" baseline="30000">
                <a:solidFill>
                  <a:srgbClr val="11567F"/>
                </a:solidFill>
                <a:latin typeface="Arial"/>
                <a:ea typeface="Arial"/>
                <a:cs typeface="Arial"/>
                <a:sym typeface="Arial"/>
              </a:endParaRPr>
            </a:p>
            <a:p>
              <a:pPr algn="r">
                <a:buClr>
                  <a:srgbClr val="000000"/>
                </a:buClr>
                <a:buSzPts val="700"/>
              </a:pPr>
              <a:r>
                <a:rPr lang="en" sz="933" b="1">
                  <a:solidFill>
                    <a:srgbClr val="11567F"/>
                  </a:solidFill>
                  <a:latin typeface="Arial"/>
                  <a:ea typeface="Arial"/>
                  <a:cs typeface="Arial"/>
                  <a:sym typeface="Arial"/>
                </a:rPr>
                <a:t>Apache Iceberg</a:t>
              </a:r>
              <a:r>
                <a:rPr lang="en" sz="933" b="1" baseline="30000">
                  <a:solidFill>
                    <a:srgbClr val="11567F"/>
                  </a:solidFill>
                  <a:latin typeface="Arial"/>
                  <a:ea typeface="Arial"/>
                  <a:cs typeface="Arial"/>
                  <a:sym typeface="Arial"/>
                </a:rPr>
                <a:t>2</a:t>
              </a:r>
              <a:endParaRPr sz="933" b="1" baseline="30000">
                <a:solidFill>
                  <a:srgbClr val="11567F"/>
                </a:solidFill>
                <a:latin typeface="Arial"/>
                <a:ea typeface="Arial"/>
                <a:cs typeface="Arial"/>
                <a:sym typeface="Arial"/>
              </a:endParaRPr>
            </a:p>
          </p:txBody>
        </p:sp>
        <p:sp>
          <p:nvSpPr>
            <p:cNvPr id="3653" name="Google Shape;3653;p353"/>
            <p:cNvSpPr txBox="1"/>
            <p:nvPr/>
          </p:nvSpPr>
          <p:spPr>
            <a:xfrm>
              <a:off x="880087" y="4059811"/>
              <a:ext cx="572100" cy="279900"/>
            </a:xfrm>
            <a:prstGeom prst="rect">
              <a:avLst/>
            </a:prstGeom>
            <a:noFill/>
            <a:ln>
              <a:noFill/>
            </a:ln>
          </p:spPr>
          <p:txBody>
            <a:bodyPr spcFirstLastPara="1" wrap="square" lIns="0" tIns="0" rIns="0" bIns="0" anchor="ctr" anchorCtr="0">
              <a:noAutofit/>
            </a:bodyPr>
            <a:lstStyle/>
            <a:p>
              <a:pPr algn="ctr">
                <a:buClr>
                  <a:srgbClr val="000000"/>
                </a:buClr>
                <a:buSzPts val="700"/>
              </a:pPr>
              <a:r>
                <a:rPr lang="en" sz="933" b="1">
                  <a:solidFill>
                    <a:srgbClr val="11567F"/>
                  </a:solidFill>
                  <a:latin typeface="Arial"/>
                  <a:ea typeface="Arial"/>
                  <a:cs typeface="Arial"/>
                  <a:sym typeface="Arial"/>
                </a:rPr>
                <a:t>Streamin</a:t>
              </a:r>
              <a:r>
                <a:rPr lang="en" sz="933" b="1">
                  <a:solidFill>
                    <a:srgbClr val="11567F"/>
                  </a:solidFill>
                </a:rPr>
                <a:t>g</a:t>
              </a:r>
              <a:endParaRPr sz="933" b="1">
                <a:solidFill>
                  <a:srgbClr val="11567F"/>
                </a:solidFill>
                <a:latin typeface="Arial"/>
                <a:ea typeface="Arial"/>
                <a:cs typeface="Arial"/>
                <a:sym typeface="Arial"/>
              </a:endParaRPr>
            </a:p>
          </p:txBody>
        </p:sp>
        <p:sp>
          <p:nvSpPr>
            <p:cNvPr id="3654" name="Google Shape;3654;p353"/>
            <p:cNvSpPr txBox="1"/>
            <p:nvPr/>
          </p:nvSpPr>
          <p:spPr>
            <a:xfrm>
              <a:off x="808742" y="4044456"/>
              <a:ext cx="572100" cy="78600"/>
            </a:xfrm>
            <a:prstGeom prst="rect">
              <a:avLst/>
            </a:prstGeom>
            <a:noFill/>
            <a:ln>
              <a:noFill/>
            </a:ln>
          </p:spPr>
          <p:txBody>
            <a:bodyPr spcFirstLastPara="1" wrap="square" lIns="0" tIns="0" rIns="0" bIns="0" anchor="ctr" anchorCtr="0">
              <a:noAutofit/>
            </a:bodyPr>
            <a:lstStyle/>
            <a:p>
              <a:pPr algn="r">
                <a:buClr>
                  <a:srgbClr val="000000"/>
                </a:buClr>
                <a:buSzPts val="700"/>
              </a:pPr>
              <a:r>
                <a:rPr lang="en" sz="933" b="1">
                  <a:solidFill>
                    <a:srgbClr val="11567F"/>
                  </a:solidFill>
                  <a:latin typeface="Arial"/>
                  <a:ea typeface="Arial"/>
                  <a:cs typeface="Arial"/>
                  <a:sym typeface="Arial"/>
                </a:rPr>
                <a:t>Files</a:t>
              </a:r>
              <a:endParaRPr sz="933" b="1">
                <a:solidFill>
                  <a:srgbClr val="11567F"/>
                </a:solidFill>
                <a:latin typeface="Arial"/>
                <a:ea typeface="Arial"/>
                <a:cs typeface="Arial"/>
                <a:sym typeface="Arial"/>
              </a:endParaRPr>
            </a:p>
          </p:txBody>
        </p:sp>
        <p:grpSp>
          <p:nvGrpSpPr>
            <p:cNvPr id="3655" name="Google Shape;3655;p353"/>
            <p:cNvGrpSpPr/>
            <p:nvPr/>
          </p:nvGrpSpPr>
          <p:grpSpPr>
            <a:xfrm>
              <a:off x="1438198" y="3488654"/>
              <a:ext cx="179992" cy="78600"/>
              <a:chOff x="1049403" y="3398375"/>
              <a:chExt cx="224822" cy="78600"/>
            </a:xfrm>
          </p:grpSpPr>
          <p:sp>
            <p:nvSpPr>
              <p:cNvPr id="3656" name="Google Shape;3656;p353"/>
              <p:cNvSpPr/>
              <p:nvPr/>
            </p:nvSpPr>
            <p:spPr>
              <a:xfrm rot="5400000">
                <a:off x="1185725" y="3388475"/>
                <a:ext cx="78600" cy="98400"/>
              </a:xfrm>
              <a:prstGeom prst="triangle">
                <a:avLst>
                  <a:gd name="adj" fmla="val 50000"/>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3657" name="Google Shape;3657;p353"/>
              <p:cNvCxnSpPr/>
              <p:nvPr/>
            </p:nvCxnSpPr>
            <p:spPr>
              <a:xfrm rot="10800000">
                <a:off x="1049403" y="3437675"/>
                <a:ext cx="208500" cy="0"/>
              </a:xfrm>
              <a:prstGeom prst="straightConnector1">
                <a:avLst/>
              </a:prstGeom>
              <a:noFill/>
              <a:ln w="9525" cap="flat" cmpd="sng">
                <a:solidFill>
                  <a:srgbClr val="11567F"/>
                </a:solidFill>
                <a:prstDash val="solid"/>
                <a:round/>
                <a:headEnd type="triangle" w="med" len="med"/>
                <a:tailEnd type="none" w="sm" len="sm"/>
              </a:ln>
            </p:spPr>
          </p:cxnSp>
        </p:grpSp>
        <p:grpSp>
          <p:nvGrpSpPr>
            <p:cNvPr id="3658" name="Google Shape;3658;p353"/>
            <p:cNvGrpSpPr/>
            <p:nvPr/>
          </p:nvGrpSpPr>
          <p:grpSpPr>
            <a:xfrm>
              <a:off x="1438198" y="3588679"/>
              <a:ext cx="179992" cy="78600"/>
              <a:chOff x="1049403" y="3398375"/>
              <a:chExt cx="224822" cy="78600"/>
            </a:xfrm>
          </p:grpSpPr>
          <p:sp>
            <p:nvSpPr>
              <p:cNvPr id="3659" name="Google Shape;3659;p353"/>
              <p:cNvSpPr/>
              <p:nvPr/>
            </p:nvSpPr>
            <p:spPr>
              <a:xfrm rot="5400000">
                <a:off x="1185725" y="3388475"/>
                <a:ext cx="78600" cy="98400"/>
              </a:xfrm>
              <a:prstGeom prst="triangle">
                <a:avLst>
                  <a:gd name="adj" fmla="val 50000"/>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3660" name="Google Shape;3660;p353"/>
              <p:cNvCxnSpPr/>
              <p:nvPr/>
            </p:nvCxnSpPr>
            <p:spPr>
              <a:xfrm rot="10800000">
                <a:off x="1049403" y="3437675"/>
                <a:ext cx="208500" cy="0"/>
              </a:xfrm>
              <a:prstGeom prst="straightConnector1">
                <a:avLst/>
              </a:prstGeom>
              <a:noFill/>
              <a:ln w="9525" cap="flat" cmpd="sng">
                <a:solidFill>
                  <a:srgbClr val="11567F"/>
                </a:solidFill>
                <a:prstDash val="solid"/>
                <a:round/>
                <a:headEnd type="triangle" w="med" len="med"/>
                <a:tailEnd type="none" w="sm" len="sm"/>
              </a:ln>
            </p:spPr>
          </p:cxnSp>
        </p:grpSp>
        <p:grpSp>
          <p:nvGrpSpPr>
            <p:cNvPr id="3661" name="Google Shape;3661;p353"/>
            <p:cNvGrpSpPr/>
            <p:nvPr/>
          </p:nvGrpSpPr>
          <p:grpSpPr>
            <a:xfrm>
              <a:off x="1438198" y="3695679"/>
              <a:ext cx="179992" cy="78600"/>
              <a:chOff x="1049403" y="3398375"/>
              <a:chExt cx="224822" cy="78600"/>
            </a:xfrm>
          </p:grpSpPr>
          <p:sp>
            <p:nvSpPr>
              <p:cNvPr id="3662" name="Google Shape;3662;p353"/>
              <p:cNvSpPr/>
              <p:nvPr/>
            </p:nvSpPr>
            <p:spPr>
              <a:xfrm rot="5400000">
                <a:off x="1185725" y="3388475"/>
                <a:ext cx="78600" cy="98400"/>
              </a:xfrm>
              <a:prstGeom prst="triangle">
                <a:avLst>
                  <a:gd name="adj" fmla="val 50000"/>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3663" name="Google Shape;3663;p353"/>
              <p:cNvCxnSpPr/>
              <p:nvPr/>
            </p:nvCxnSpPr>
            <p:spPr>
              <a:xfrm rot="10800000">
                <a:off x="1049403" y="3437675"/>
                <a:ext cx="208500" cy="0"/>
              </a:xfrm>
              <a:prstGeom prst="straightConnector1">
                <a:avLst/>
              </a:prstGeom>
              <a:noFill/>
              <a:ln w="9525" cap="flat" cmpd="sng">
                <a:solidFill>
                  <a:srgbClr val="11567F"/>
                </a:solidFill>
                <a:prstDash val="solid"/>
                <a:round/>
                <a:headEnd type="triangle" w="med" len="med"/>
                <a:tailEnd type="none" w="sm" len="sm"/>
              </a:ln>
            </p:spPr>
          </p:cxnSp>
        </p:grpSp>
        <p:grpSp>
          <p:nvGrpSpPr>
            <p:cNvPr id="3664" name="Google Shape;3664;p353"/>
            <p:cNvGrpSpPr/>
            <p:nvPr/>
          </p:nvGrpSpPr>
          <p:grpSpPr>
            <a:xfrm>
              <a:off x="1438198" y="4036192"/>
              <a:ext cx="179992" cy="78600"/>
              <a:chOff x="1049403" y="3398375"/>
              <a:chExt cx="224822" cy="78600"/>
            </a:xfrm>
          </p:grpSpPr>
          <p:sp>
            <p:nvSpPr>
              <p:cNvPr id="3665" name="Google Shape;3665;p353"/>
              <p:cNvSpPr/>
              <p:nvPr/>
            </p:nvSpPr>
            <p:spPr>
              <a:xfrm rot="5400000">
                <a:off x="1185725" y="3388475"/>
                <a:ext cx="78600" cy="98400"/>
              </a:xfrm>
              <a:prstGeom prst="triangle">
                <a:avLst>
                  <a:gd name="adj" fmla="val 50000"/>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3666" name="Google Shape;3666;p353"/>
              <p:cNvCxnSpPr/>
              <p:nvPr/>
            </p:nvCxnSpPr>
            <p:spPr>
              <a:xfrm rot="10800000">
                <a:off x="1049403" y="3437675"/>
                <a:ext cx="208500" cy="0"/>
              </a:xfrm>
              <a:prstGeom prst="straightConnector1">
                <a:avLst/>
              </a:prstGeom>
              <a:noFill/>
              <a:ln w="9525" cap="flat" cmpd="sng">
                <a:solidFill>
                  <a:srgbClr val="11567F"/>
                </a:solidFill>
                <a:prstDash val="solid"/>
                <a:round/>
                <a:headEnd type="triangle" w="med" len="med"/>
                <a:tailEnd type="none" w="sm" len="sm"/>
              </a:ln>
            </p:spPr>
          </p:cxnSp>
        </p:grpSp>
        <p:grpSp>
          <p:nvGrpSpPr>
            <p:cNvPr id="3667" name="Google Shape;3667;p353"/>
            <p:cNvGrpSpPr/>
            <p:nvPr/>
          </p:nvGrpSpPr>
          <p:grpSpPr>
            <a:xfrm>
              <a:off x="1438198" y="4164117"/>
              <a:ext cx="179992" cy="78600"/>
              <a:chOff x="1049403" y="3398375"/>
              <a:chExt cx="224822" cy="78600"/>
            </a:xfrm>
          </p:grpSpPr>
          <p:sp>
            <p:nvSpPr>
              <p:cNvPr id="3668" name="Google Shape;3668;p353"/>
              <p:cNvSpPr/>
              <p:nvPr/>
            </p:nvSpPr>
            <p:spPr>
              <a:xfrm rot="5400000">
                <a:off x="1185725" y="3388475"/>
                <a:ext cx="78600" cy="98400"/>
              </a:xfrm>
              <a:prstGeom prst="triangle">
                <a:avLst>
                  <a:gd name="adj" fmla="val 50000"/>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3669" name="Google Shape;3669;p353"/>
              <p:cNvCxnSpPr/>
              <p:nvPr/>
            </p:nvCxnSpPr>
            <p:spPr>
              <a:xfrm rot="10800000">
                <a:off x="1049403" y="3437675"/>
                <a:ext cx="208500" cy="0"/>
              </a:xfrm>
              <a:prstGeom prst="straightConnector1">
                <a:avLst/>
              </a:prstGeom>
              <a:noFill/>
              <a:ln w="9525" cap="flat" cmpd="sng">
                <a:solidFill>
                  <a:srgbClr val="11567F"/>
                </a:solidFill>
                <a:prstDash val="solid"/>
                <a:round/>
                <a:headEnd type="triangle" w="med" len="med"/>
                <a:tailEnd type="none" w="sm" len="sm"/>
              </a:ln>
            </p:spPr>
          </p:cxnSp>
        </p:grpSp>
      </p:grpSp>
      <p:grpSp>
        <p:nvGrpSpPr>
          <p:cNvPr id="3670" name="Google Shape;3670;p353"/>
          <p:cNvGrpSpPr/>
          <p:nvPr/>
        </p:nvGrpSpPr>
        <p:grpSpPr>
          <a:xfrm>
            <a:off x="2729254" y="5977713"/>
            <a:ext cx="6752332" cy="502375"/>
            <a:chOff x="9230163" y="3694124"/>
            <a:chExt cx="1649700" cy="544639"/>
          </a:xfrm>
        </p:grpSpPr>
        <p:sp>
          <p:nvSpPr>
            <p:cNvPr id="3671" name="Google Shape;3671;p353"/>
            <p:cNvSpPr txBox="1"/>
            <p:nvPr/>
          </p:nvSpPr>
          <p:spPr>
            <a:xfrm>
              <a:off x="9230163" y="3856262"/>
              <a:ext cx="1649700" cy="382500"/>
            </a:xfrm>
            <a:prstGeom prst="rect">
              <a:avLst/>
            </a:prstGeom>
            <a:noFill/>
            <a:ln>
              <a:noFill/>
            </a:ln>
          </p:spPr>
          <p:txBody>
            <a:bodyPr spcFirstLastPara="1" wrap="square" lIns="0" tIns="0" rIns="0" bIns="0" anchor="ctr" anchorCtr="0">
              <a:noAutofit/>
            </a:bodyPr>
            <a:lstStyle/>
            <a:p>
              <a:pPr algn="ctr"/>
              <a:r>
                <a:rPr lang="en" sz="933">
                  <a:solidFill>
                    <a:srgbClr val="11567F"/>
                  </a:solidFill>
                </a:rPr>
                <a:t>RBAC | Tag-based Masking | Anonymization | Row &amp; Column Access Policies</a:t>
              </a:r>
              <a:endParaRPr sz="933">
                <a:solidFill>
                  <a:srgbClr val="11567F"/>
                </a:solidFill>
              </a:endParaRPr>
            </a:p>
            <a:p>
              <a:pPr algn="ctr">
                <a:buClr>
                  <a:srgbClr val="000000"/>
                </a:buClr>
                <a:buSzPts val="700"/>
              </a:pPr>
              <a:endParaRPr sz="933">
                <a:solidFill>
                  <a:srgbClr val="11567F"/>
                </a:solidFill>
              </a:endParaRPr>
            </a:p>
          </p:txBody>
        </p:sp>
        <p:sp>
          <p:nvSpPr>
            <p:cNvPr id="3672" name="Google Shape;3672;p353"/>
            <p:cNvSpPr txBox="1"/>
            <p:nvPr/>
          </p:nvSpPr>
          <p:spPr>
            <a:xfrm>
              <a:off x="9426675" y="3694124"/>
              <a:ext cx="1263600" cy="1647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11567F"/>
                  </a:solidFill>
                </a:rPr>
                <a:t>Advanced Governance</a:t>
              </a:r>
              <a:endParaRPr sz="1067" b="1">
                <a:solidFill>
                  <a:srgbClr val="11567F"/>
                </a:solidFill>
                <a:latin typeface="Arial"/>
                <a:ea typeface="Arial"/>
                <a:cs typeface="Arial"/>
                <a:sym typeface="Arial"/>
              </a:endParaRPr>
            </a:p>
          </p:txBody>
        </p:sp>
      </p:grpSp>
      <p:cxnSp>
        <p:nvCxnSpPr>
          <p:cNvPr id="3673" name="Google Shape;3673;p353"/>
          <p:cNvCxnSpPr/>
          <p:nvPr/>
        </p:nvCxnSpPr>
        <p:spPr>
          <a:xfrm flipH="1">
            <a:off x="2260517" y="1010669"/>
            <a:ext cx="7690000" cy="2000"/>
          </a:xfrm>
          <a:prstGeom prst="straightConnector1">
            <a:avLst/>
          </a:prstGeom>
          <a:noFill/>
          <a:ln w="9525" cap="flat" cmpd="sng">
            <a:solidFill>
              <a:srgbClr val="11567F"/>
            </a:solidFill>
            <a:prstDash val="dot"/>
            <a:round/>
            <a:headEnd type="none" w="sm" len="sm"/>
            <a:tailEnd type="none" w="sm" len="sm"/>
          </a:ln>
        </p:spPr>
      </p:cxnSp>
      <p:sp>
        <p:nvSpPr>
          <p:cNvPr id="3674" name="Google Shape;3674;p353"/>
          <p:cNvSpPr/>
          <p:nvPr/>
        </p:nvSpPr>
        <p:spPr>
          <a:xfrm>
            <a:off x="2260433" y="1546033"/>
            <a:ext cx="7692000" cy="369200"/>
          </a:xfrm>
          <a:prstGeom prst="roundRect">
            <a:avLst>
              <a:gd name="adj" fmla="val 7656"/>
            </a:avLst>
          </a:prstGeom>
          <a:solidFill>
            <a:srgbClr val="FFFFFF"/>
          </a:solidFill>
          <a:ln w="9525" cap="flat" cmpd="sng">
            <a:solidFill>
              <a:srgbClr val="C8C8C8"/>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900"/>
            </a:pPr>
            <a:endParaRPr sz="1067">
              <a:solidFill>
                <a:srgbClr val="5B5B5B"/>
              </a:solidFill>
            </a:endParaRPr>
          </a:p>
        </p:txBody>
      </p:sp>
      <p:grpSp>
        <p:nvGrpSpPr>
          <p:cNvPr id="3675" name="Google Shape;3675;p353"/>
          <p:cNvGrpSpPr/>
          <p:nvPr/>
        </p:nvGrpSpPr>
        <p:grpSpPr>
          <a:xfrm>
            <a:off x="3393127" y="1137852"/>
            <a:ext cx="5487741" cy="354480"/>
            <a:chOff x="2209870" y="894040"/>
            <a:chExt cx="4115806" cy="265860"/>
          </a:xfrm>
        </p:grpSpPr>
        <p:grpSp>
          <p:nvGrpSpPr>
            <p:cNvPr id="3676" name="Google Shape;3676;p353"/>
            <p:cNvGrpSpPr/>
            <p:nvPr/>
          </p:nvGrpSpPr>
          <p:grpSpPr>
            <a:xfrm rot="2232854">
              <a:off x="2209870" y="894040"/>
              <a:ext cx="263740" cy="265860"/>
              <a:chOff x="6858237" y="2135739"/>
              <a:chExt cx="273272" cy="275469"/>
            </a:xfrm>
          </p:grpSpPr>
          <p:grpSp>
            <p:nvGrpSpPr>
              <p:cNvPr id="3677" name="Google Shape;3677;p353"/>
              <p:cNvGrpSpPr/>
              <p:nvPr/>
            </p:nvGrpSpPr>
            <p:grpSpPr>
              <a:xfrm>
                <a:off x="6858237" y="2135739"/>
                <a:ext cx="273272" cy="275469"/>
                <a:chOff x="6858237" y="2135739"/>
                <a:chExt cx="273272" cy="275469"/>
              </a:xfrm>
            </p:grpSpPr>
            <p:sp>
              <p:nvSpPr>
                <p:cNvPr id="3678" name="Google Shape;3678;p353"/>
                <p:cNvSpPr/>
                <p:nvPr/>
              </p:nvSpPr>
              <p:spPr>
                <a:xfrm>
                  <a:off x="6858237" y="2205708"/>
                  <a:ext cx="205500" cy="2055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79" name="Google Shape;3679;p353"/>
                <p:cNvSpPr/>
                <p:nvPr/>
              </p:nvSpPr>
              <p:spPr>
                <a:xfrm>
                  <a:off x="6980309" y="2135739"/>
                  <a:ext cx="151200" cy="1512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80" name="Google Shape;3680;p353"/>
                <p:cNvSpPr/>
                <p:nvPr/>
              </p:nvSpPr>
              <p:spPr>
                <a:xfrm>
                  <a:off x="6887661" y="2237165"/>
                  <a:ext cx="142186" cy="138249"/>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681" name="Google Shape;3681;p353"/>
              <p:cNvSpPr/>
              <p:nvPr/>
            </p:nvSpPr>
            <p:spPr>
              <a:xfrm>
                <a:off x="7003782" y="2160650"/>
                <a:ext cx="104270" cy="101383"/>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682" name="Google Shape;3682;p353"/>
            <p:cNvSpPr txBox="1"/>
            <p:nvPr/>
          </p:nvSpPr>
          <p:spPr>
            <a:xfrm>
              <a:off x="2532176" y="954725"/>
              <a:ext cx="3793500" cy="123159"/>
            </a:xfrm>
            <a:prstGeom prst="rect">
              <a:avLst/>
            </a:prstGeom>
            <a:noFill/>
            <a:ln>
              <a:noFill/>
            </a:ln>
          </p:spPr>
          <p:txBody>
            <a:bodyPr spcFirstLastPara="1" wrap="square" lIns="0" tIns="0" rIns="0" bIns="0" anchor="t" anchorCtr="0">
              <a:spAutoFit/>
            </a:bodyPr>
            <a:lstStyle/>
            <a:p>
              <a:r>
                <a:rPr lang="en" sz="1067">
                  <a:solidFill>
                    <a:srgbClr val="5B5B5B"/>
                  </a:solidFill>
                </a:rPr>
                <a:t>Scalable development and operations with pushdown using your tool of choice </a:t>
              </a:r>
              <a:endParaRPr sz="1067">
                <a:solidFill>
                  <a:srgbClr val="5B5B5B"/>
                </a:solidFill>
              </a:endParaRPr>
            </a:p>
          </p:txBody>
        </p:sp>
      </p:grpSp>
      <p:grpSp>
        <p:nvGrpSpPr>
          <p:cNvPr id="3683" name="Google Shape;3683;p353"/>
          <p:cNvGrpSpPr/>
          <p:nvPr/>
        </p:nvGrpSpPr>
        <p:grpSpPr>
          <a:xfrm>
            <a:off x="4703031" y="1586334"/>
            <a:ext cx="3414405" cy="273500"/>
            <a:chOff x="2702725" y="1189750"/>
            <a:chExt cx="2560804" cy="205125"/>
          </a:xfrm>
        </p:grpSpPr>
        <p:pic>
          <p:nvPicPr>
            <p:cNvPr id="3684" name="Google Shape;3684;p353"/>
            <p:cNvPicPr preferRelativeResize="0"/>
            <p:nvPr/>
          </p:nvPicPr>
          <p:blipFill>
            <a:blip r:embed="rId3">
              <a:alphaModFix/>
            </a:blip>
            <a:stretch>
              <a:fillRect/>
            </a:stretch>
          </p:blipFill>
          <p:spPr>
            <a:xfrm>
              <a:off x="3563977" y="1234461"/>
              <a:ext cx="99881" cy="115699"/>
            </a:xfrm>
            <a:prstGeom prst="rect">
              <a:avLst/>
            </a:prstGeom>
            <a:noFill/>
            <a:ln>
              <a:noFill/>
            </a:ln>
          </p:spPr>
        </p:pic>
        <p:pic>
          <p:nvPicPr>
            <p:cNvPr id="3685" name="Google Shape;3685;p353"/>
            <p:cNvPicPr preferRelativeResize="0"/>
            <p:nvPr/>
          </p:nvPicPr>
          <p:blipFill rotWithShape="1">
            <a:blip r:embed="rId4">
              <a:alphaModFix/>
            </a:blip>
            <a:srcRect l="8841" r="8989"/>
            <a:stretch/>
          </p:blipFill>
          <p:spPr>
            <a:xfrm>
              <a:off x="2702725" y="1189750"/>
              <a:ext cx="370825" cy="205125"/>
            </a:xfrm>
            <a:prstGeom prst="rect">
              <a:avLst/>
            </a:prstGeom>
            <a:noFill/>
            <a:ln>
              <a:noFill/>
            </a:ln>
          </p:spPr>
        </p:pic>
        <p:grpSp>
          <p:nvGrpSpPr>
            <p:cNvPr id="3686" name="Google Shape;3686;p353"/>
            <p:cNvGrpSpPr/>
            <p:nvPr/>
          </p:nvGrpSpPr>
          <p:grpSpPr>
            <a:xfrm>
              <a:off x="3176261" y="1234628"/>
              <a:ext cx="312147" cy="115272"/>
              <a:chOff x="4739827" y="4868704"/>
              <a:chExt cx="302263" cy="104612"/>
            </a:xfrm>
          </p:grpSpPr>
          <p:pic>
            <p:nvPicPr>
              <p:cNvPr id="3687" name="Google Shape;3687;p353"/>
              <p:cNvPicPr preferRelativeResize="0"/>
              <p:nvPr/>
            </p:nvPicPr>
            <p:blipFill>
              <a:blip r:embed="rId5">
                <a:alphaModFix/>
              </a:blip>
              <a:stretch>
                <a:fillRect/>
              </a:stretch>
            </p:blipFill>
            <p:spPr>
              <a:xfrm>
                <a:off x="4739827" y="4873526"/>
                <a:ext cx="89326" cy="96130"/>
              </a:xfrm>
              <a:prstGeom prst="rect">
                <a:avLst/>
              </a:prstGeom>
              <a:noFill/>
              <a:ln>
                <a:noFill/>
              </a:ln>
            </p:spPr>
          </p:pic>
          <p:sp>
            <p:nvSpPr>
              <p:cNvPr id="3688" name="Google Shape;3688;p353"/>
              <p:cNvSpPr txBox="1"/>
              <p:nvPr/>
            </p:nvSpPr>
            <p:spPr>
              <a:xfrm>
                <a:off x="4842590" y="4868704"/>
                <a:ext cx="199500" cy="104612"/>
              </a:xfrm>
              <a:prstGeom prst="rect">
                <a:avLst/>
              </a:prstGeom>
              <a:noFill/>
              <a:ln>
                <a:noFill/>
              </a:ln>
            </p:spPr>
            <p:txBody>
              <a:bodyPr spcFirstLastPara="1" wrap="square" lIns="0" tIns="0" rIns="0" bIns="0" anchor="t" anchorCtr="0">
                <a:spAutoFit/>
              </a:bodyPr>
              <a:lstStyle/>
              <a:p>
                <a:r>
                  <a:rPr lang="en" sz="333"/>
                  <a:t>Azure </a:t>
                </a:r>
                <a:endParaRPr sz="333"/>
              </a:p>
              <a:p>
                <a:r>
                  <a:rPr lang="en" sz="333"/>
                  <a:t>Machine </a:t>
                </a:r>
                <a:endParaRPr sz="333"/>
              </a:p>
              <a:p>
                <a:r>
                  <a:rPr lang="en" sz="333"/>
                  <a:t>Learning</a:t>
                </a:r>
                <a:endParaRPr sz="333"/>
              </a:p>
            </p:txBody>
          </p:sp>
        </p:grpSp>
        <p:pic>
          <p:nvPicPr>
            <p:cNvPr id="3689" name="Google Shape;3689;p353" descr="A picture containing text, clipart&#10;&#10;Description automatically generated"/>
            <p:cNvPicPr preferRelativeResize="0"/>
            <p:nvPr/>
          </p:nvPicPr>
          <p:blipFill rotWithShape="1">
            <a:blip r:embed="rId6">
              <a:alphaModFix/>
            </a:blip>
            <a:srcRect/>
            <a:stretch/>
          </p:blipFill>
          <p:spPr>
            <a:xfrm>
              <a:off x="4124768" y="1264726"/>
              <a:ext cx="205949" cy="61507"/>
            </a:xfrm>
            <a:prstGeom prst="rect">
              <a:avLst/>
            </a:prstGeom>
            <a:noFill/>
            <a:ln>
              <a:noFill/>
            </a:ln>
          </p:spPr>
        </p:pic>
        <p:pic>
          <p:nvPicPr>
            <p:cNvPr id="3690" name="Google Shape;3690;p353" descr="A picture containing text, clipart&#10;&#10;Description automatically generated"/>
            <p:cNvPicPr preferRelativeResize="0"/>
            <p:nvPr/>
          </p:nvPicPr>
          <p:blipFill rotWithShape="1">
            <a:blip r:embed="rId7">
              <a:alphaModFix/>
            </a:blip>
            <a:srcRect/>
            <a:stretch/>
          </p:blipFill>
          <p:spPr>
            <a:xfrm>
              <a:off x="4433428" y="1270396"/>
              <a:ext cx="252301" cy="45657"/>
            </a:xfrm>
            <a:prstGeom prst="rect">
              <a:avLst/>
            </a:prstGeom>
            <a:noFill/>
            <a:ln>
              <a:noFill/>
            </a:ln>
          </p:spPr>
        </p:pic>
        <p:pic>
          <p:nvPicPr>
            <p:cNvPr id="3691" name="Google Shape;3691;p353" descr="A close up of a logo&#10;&#10;Description automatically generated"/>
            <p:cNvPicPr preferRelativeResize="0"/>
            <p:nvPr/>
          </p:nvPicPr>
          <p:blipFill rotWithShape="1">
            <a:blip r:embed="rId8">
              <a:alphaModFix/>
            </a:blip>
            <a:srcRect t="3599" b="9662"/>
            <a:stretch/>
          </p:blipFill>
          <p:spPr>
            <a:xfrm>
              <a:off x="3841256" y="1248060"/>
              <a:ext cx="180800" cy="89648"/>
            </a:xfrm>
            <a:prstGeom prst="rect">
              <a:avLst/>
            </a:prstGeom>
            <a:noFill/>
            <a:ln>
              <a:noFill/>
            </a:ln>
          </p:spPr>
        </p:pic>
        <p:pic>
          <p:nvPicPr>
            <p:cNvPr id="3692" name="Google Shape;3692;p353"/>
            <p:cNvPicPr preferRelativeResize="0"/>
            <p:nvPr/>
          </p:nvPicPr>
          <p:blipFill>
            <a:blip r:embed="rId9">
              <a:alphaModFix/>
            </a:blip>
            <a:stretch>
              <a:fillRect/>
            </a:stretch>
          </p:blipFill>
          <p:spPr>
            <a:xfrm>
              <a:off x="5082729" y="1254876"/>
              <a:ext cx="180800" cy="69309"/>
            </a:xfrm>
            <a:prstGeom prst="rect">
              <a:avLst/>
            </a:prstGeom>
            <a:noFill/>
            <a:ln>
              <a:noFill/>
            </a:ln>
          </p:spPr>
        </p:pic>
        <p:pic>
          <p:nvPicPr>
            <p:cNvPr id="3693" name="Google Shape;3693;p353"/>
            <p:cNvPicPr preferRelativeResize="0"/>
            <p:nvPr/>
          </p:nvPicPr>
          <p:blipFill>
            <a:blip r:embed="rId10">
              <a:alphaModFix/>
            </a:blip>
            <a:stretch>
              <a:fillRect/>
            </a:stretch>
          </p:blipFill>
          <p:spPr>
            <a:xfrm>
              <a:off x="4781688" y="1249923"/>
              <a:ext cx="205073" cy="79212"/>
            </a:xfrm>
            <a:prstGeom prst="rect">
              <a:avLst/>
            </a:prstGeom>
            <a:noFill/>
            <a:ln>
              <a:noFill/>
            </a:ln>
          </p:spPr>
        </p:pic>
      </p:grpSp>
      <p:sp>
        <p:nvSpPr>
          <p:cNvPr id="3694" name="Google Shape;3694;p353"/>
          <p:cNvSpPr/>
          <p:nvPr/>
        </p:nvSpPr>
        <p:spPr>
          <a:xfrm>
            <a:off x="2286233" y="3315300"/>
            <a:ext cx="7665200" cy="1051600"/>
          </a:xfrm>
          <a:prstGeom prst="roundRect">
            <a:avLst>
              <a:gd name="adj" fmla="val 2800"/>
            </a:avLst>
          </a:prstGeom>
          <a:solidFill>
            <a:srgbClr val="29B5E8"/>
          </a:solidFill>
          <a:ln>
            <a:noFill/>
          </a:ln>
        </p:spPr>
        <p:txBody>
          <a:bodyPr spcFirstLastPara="1" wrap="square" lIns="0" tIns="0" rIns="0" bIns="0" anchor="ctr" anchorCtr="0">
            <a:noAutofit/>
          </a:bodyPr>
          <a:lstStyle/>
          <a:p>
            <a:pPr algn="ctr">
              <a:buClr>
                <a:srgbClr val="000000"/>
              </a:buClr>
              <a:buSzPts val="900"/>
            </a:pPr>
            <a:endParaRPr sz="1200" b="1">
              <a:solidFill>
                <a:srgbClr val="FFFFFF"/>
              </a:solidFill>
              <a:latin typeface="Arial"/>
              <a:ea typeface="Arial"/>
              <a:cs typeface="Arial"/>
              <a:sym typeface="Arial"/>
            </a:endParaRPr>
          </a:p>
        </p:txBody>
      </p:sp>
      <p:grpSp>
        <p:nvGrpSpPr>
          <p:cNvPr id="3695" name="Google Shape;3695;p353"/>
          <p:cNvGrpSpPr/>
          <p:nvPr/>
        </p:nvGrpSpPr>
        <p:grpSpPr>
          <a:xfrm>
            <a:off x="2327633" y="3368766"/>
            <a:ext cx="7572467" cy="418863"/>
            <a:chOff x="7301975" y="3682638"/>
            <a:chExt cx="5679350" cy="314147"/>
          </a:xfrm>
        </p:grpSpPr>
        <p:sp>
          <p:nvSpPr>
            <p:cNvPr id="3696" name="Google Shape;3696;p353"/>
            <p:cNvSpPr txBox="1"/>
            <p:nvPr/>
          </p:nvSpPr>
          <p:spPr>
            <a:xfrm>
              <a:off x="7301975" y="3832085"/>
              <a:ext cx="5679300" cy="164700"/>
            </a:xfrm>
            <a:prstGeom prst="rect">
              <a:avLst/>
            </a:prstGeom>
            <a:noFill/>
            <a:ln>
              <a:noFill/>
            </a:ln>
          </p:spPr>
          <p:txBody>
            <a:bodyPr spcFirstLastPara="1" wrap="square" lIns="0" tIns="0" rIns="0" bIns="0" anchor="ctr" anchorCtr="0">
              <a:noAutofit/>
            </a:bodyPr>
            <a:lstStyle/>
            <a:p>
              <a:pPr algn="ctr">
                <a:buClr>
                  <a:srgbClr val="000000"/>
                </a:buClr>
                <a:buSzPts val="700"/>
              </a:pPr>
              <a:r>
                <a:rPr lang="en" sz="933">
                  <a:solidFill>
                    <a:srgbClr val="FFFFFF"/>
                  </a:solidFill>
                </a:rPr>
                <a:t>Warehouses | Snowpark-optimized Warehouses</a:t>
              </a:r>
              <a:r>
                <a:rPr lang="en" sz="800" baseline="30000">
                  <a:solidFill>
                    <a:srgbClr val="FFFFFF"/>
                  </a:solidFill>
                </a:rPr>
                <a:t>1</a:t>
              </a:r>
              <a:endParaRPr sz="800" baseline="30000">
                <a:solidFill>
                  <a:srgbClr val="FFFFFF"/>
                </a:solidFill>
              </a:endParaRPr>
            </a:p>
            <a:p>
              <a:pPr algn="ctr">
                <a:buClr>
                  <a:srgbClr val="000000"/>
                </a:buClr>
                <a:buSzPts val="700"/>
              </a:pPr>
              <a:endParaRPr sz="933">
                <a:solidFill>
                  <a:srgbClr val="FFFFFF"/>
                </a:solidFill>
              </a:endParaRPr>
            </a:p>
          </p:txBody>
        </p:sp>
        <p:sp>
          <p:nvSpPr>
            <p:cNvPr id="3697" name="Google Shape;3697;p353"/>
            <p:cNvSpPr txBox="1"/>
            <p:nvPr/>
          </p:nvSpPr>
          <p:spPr>
            <a:xfrm>
              <a:off x="7302025" y="3682638"/>
              <a:ext cx="5679300" cy="125100"/>
            </a:xfrm>
            <a:prstGeom prst="rect">
              <a:avLst/>
            </a:prstGeom>
            <a:noFill/>
            <a:ln>
              <a:noFill/>
            </a:ln>
          </p:spPr>
          <p:txBody>
            <a:bodyPr spcFirstLastPara="1" wrap="square" lIns="0" tIns="0" rIns="0" bIns="0" anchor="ctr" anchorCtr="0">
              <a:noAutofit/>
            </a:bodyPr>
            <a:lstStyle/>
            <a:p>
              <a:pPr algn="ctr">
                <a:buClr>
                  <a:srgbClr val="000000"/>
                </a:buClr>
                <a:buSzPts val="800"/>
              </a:pPr>
              <a:r>
                <a:rPr lang="en" sz="1067" b="1">
                  <a:solidFill>
                    <a:srgbClr val="FFFFFF"/>
                  </a:solidFill>
                </a:rPr>
                <a:t>Elastic Processing Engine</a:t>
              </a:r>
              <a:endParaRPr sz="1067" b="1">
                <a:solidFill>
                  <a:srgbClr val="FFFFFF"/>
                </a:solidFill>
                <a:latin typeface="Arial"/>
                <a:ea typeface="Arial"/>
                <a:cs typeface="Arial"/>
                <a:sym typeface="Arial"/>
              </a:endParaRPr>
            </a:p>
          </p:txBody>
        </p:sp>
      </p:grpSp>
      <p:sp>
        <p:nvSpPr>
          <p:cNvPr id="3698" name="Google Shape;3698;p353"/>
          <p:cNvSpPr/>
          <p:nvPr/>
        </p:nvSpPr>
        <p:spPr>
          <a:xfrm>
            <a:off x="4723667" y="3766929"/>
            <a:ext cx="700800" cy="219600"/>
          </a:xfrm>
          <a:prstGeom prst="roundRect">
            <a:avLst>
              <a:gd name="adj" fmla="val 50000"/>
            </a:avLst>
          </a:prstGeom>
          <a:solidFill>
            <a:srgbClr val="E8E8E8"/>
          </a:solidFill>
          <a:ln>
            <a:noFill/>
          </a:ln>
        </p:spPr>
        <p:txBody>
          <a:bodyPr spcFirstLastPara="1" wrap="square" lIns="0" tIns="121900" rIns="0" bIns="121900" anchor="ctr" anchorCtr="0">
            <a:noAutofit/>
          </a:bodyPr>
          <a:lstStyle/>
          <a:p>
            <a:pPr algn="ctr"/>
            <a:r>
              <a:rPr lang="en" sz="933" b="1">
                <a:solidFill>
                  <a:srgbClr val="29B5E8"/>
                </a:solidFill>
              </a:rPr>
              <a:t>SQL</a:t>
            </a:r>
            <a:endParaRPr sz="933">
              <a:solidFill>
                <a:srgbClr val="29B5E8"/>
              </a:solidFill>
            </a:endParaRPr>
          </a:p>
        </p:txBody>
      </p:sp>
      <p:sp>
        <p:nvSpPr>
          <p:cNvPr id="3699" name="Google Shape;3699;p353"/>
          <p:cNvSpPr/>
          <p:nvPr/>
        </p:nvSpPr>
        <p:spPr>
          <a:xfrm>
            <a:off x="5662667" y="3766929"/>
            <a:ext cx="902400" cy="219600"/>
          </a:xfrm>
          <a:prstGeom prst="roundRect">
            <a:avLst>
              <a:gd name="adj" fmla="val 50000"/>
            </a:avLst>
          </a:prstGeom>
          <a:solidFill>
            <a:srgbClr val="E8E8E8"/>
          </a:solidFill>
          <a:ln>
            <a:noFill/>
          </a:ln>
        </p:spPr>
        <p:txBody>
          <a:bodyPr spcFirstLastPara="1" wrap="square" lIns="0" tIns="121900" rIns="0" bIns="121900" anchor="ctr" anchorCtr="0">
            <a:noAutofit/>
          </a:bodyPr>
          <a:lstStyle/>
          <a:p>
            <a:pPr algn="ctr"/>
            <a:r>
              <a:rPr lang="en" sz="933" b="1">
                <a:solidFill>
                  <a:srgbClr val="29B5E8"/>
                </a:solidFill>
              </a:rPr>
              <a:t>   Python</a:t>
            </a:r>
            <a:endParaRPr sz="800" baseline="30000">
              <a:solidFill>
                <a:srgbClr val="29B5E8"/>
              </a:solidFill>
            </a:endParaRPr>
          </a:p>
        </p:txBody>
      </p:sp>
      <p:sp>
        <p:nvSpPr>
          <p:cNvPr id="3700" name="Google Shape;3700;p353"/>
          <p:cNvSpPr/>
          <p:nvPr/>
        </p:nvSpPr>
        <p:spPr>
          <a:xfrm>
            <a:off x="6803267" y="3766929"/>
            <a:ext cx="700800" cy="219600"/>
          </a:xfrm>
          <a:prstGeom prst="roundRect">
            <a:avLst>
              <a:gd name="adj" fmla="val 50000"/>
            </a:avLst>
          </a:prstGeom>
          <a:solidFill>
            <a:srgbClr val="E8E8E8"/>
          </a:solidFill>
          <a:ln>
            <a:noFill/>
          </a:ln>
        </p:spPr>
        <p:txBody>
          <a:bodyPr spcFirstLastPara="1" wrap="square" lIns="0" tIns="121900" rIns="0" bIns="121900" anchor="ctr" anchorCtr="0">
            <a:noAutofit/>
          </a:bodyPr>
          <a:lstStyle/>
          <a:p>
            <a:pPr algn="ctr"/>
            <a:r>
              <a:rPr lang="en" sz="933" b="1">
                <a:solidFill>
                  <a:srgbClr val="29B5E8"/>
                </a:solidFill>
              </a:rPr>
              <a:t>    Java</a:t>
            </a:r>
            <a:endParaRPr sz="933">
              <a:solidFill>
                <a:srgbClr val="29B5E8"/>
              </a:solidFill>
            </a:endParaRPr>
          </a:p>
        </p:txBody>
      </p:sp>
      <p:sp>
        <p:nvSpPr>
          <p:cNvPr id="3701" name="Google Shape;3701;p353"/>
          <p:cNvSpPr/>
          <p:nvPr/>
        </p:nvSpPr>
        <p:spPr>
          <a:xfrm>
            <a:off x="2295233" y="2083833"/>
            <a:ext cx="1460000" cy="373200"/>
          </a:xfrm>
          <a:prstGeom prst="roundRect">
            <a:avLst>
              <a:gd name="adj" fmla="val 2800"/>
            </a:avLst>
          </a:prstGeom>
          <a:solidFill>
            <a:srgbClr val="FFFFFF"/>
          </a:solidFill>
          <a:ln w="9525" cap="flat" cmpd="sng">
            <a:solidFill>
              <a:srgbClr val="C8C8C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r>
              <a:rPr lang="en" sz="1067">
                <a:solidFill>
                  <a:srgbClr val="5B5B5B"/>
                </a:solidFill>
              </a:rPr>
              <a:t>Data &amp; Feature Eng.</a:t>
            </a:r>
            <a:endParaRPr sz="1067">
              <a:solidFill>
                <a:srgbClr val="5B5B5B"/>
              </a:solidFill>
            </a:endParaRPr>
          </a:p>
        </p:txBody>
      </p:sp>
      <p:sp>
        <p:nvSpPr>
          <p:cNvPr id="3702" name="Google Shape;3702;p353"/>
          <p:cNvSpPr/>
          <p:nvPr/>
        </p:nvSpPr>
        <p:spPr>
          <a:xfrm>
            <a:off x="2283833" y="2672567"/>
            <a:ext cx="3760400" cy="373200"/>
          </a:xfrm>
          <a:prstGeom prst="roundRect">
            <a:avLst>
              <a:gd name="adj" fmla="val 7263"/>
            </a:avLst>
          </a:prstGeom>
          <a:solidFill>
            <a:srgbClr val="29B5E8"/>
          </a:solidFill>
          <a:ln>
            <a:noFill/>
          </a:ln>
        </p:spPr>
        <p:txBody>
          <a:bodyPr spcFirstLastPara="1" wrap="square" lIns="0" tIns="0" rIns="0" bIns="0" anchor="ctr" anchorCtr="0">
            <a:noAutofit/>
          </a:bodyPr>
          <a:lstStyle/>
          <a:p>
            <a:pPr algn="ctr">
              <a:buClr>
                <a:srgbClr val="000000"/>
              </a:buClr>
              <a:buSzPts val="900"/>
            </a:pPr>
            <a:r>
              <a:rPr lang="en" sz="933">
                <a:solidFill>
                  <a:srgbClr val="FFFFFF"/>
                </a:solidFill>
              </a:rPr>
              <a:t>Snowpark </a:t>
            </a:r>
            <a:endParaRPr sz="933">
              <a:solidFill>
                <a:srgbClr val="FFFFFF"/>
              </a:solidFill>
            </a:endParaRPr>
          </a:p>
          <a:p>
            <a:pPr algn="ctr">
              <a:buClr>
                <a:srgbClr val="000000"/>
              </a:buClr>
              <a:buSzPts val="900"/>
            </a:pPr>
            <a:r>
              <a:rPr lang="en" sz="933">
                <a:solidFill>
                  <a:srgbClr val="FFFFFF"/>
                </a:solidFill>
              </a:rPr>
              <a:t>DataFrames | SProcs | UDFs &amp; UDTFs</a:t>
            </a:r>
            <a:endParaRPr sz="933">
              <a:solidFill>
                <a:srgbClr val="FFFFFF"/>
              </a:solidFill>
            </a:endParaRPr>
          </a:p>
        </p:txBody>
      </p:sp>
      <p:sp>
        <p:nvSpPr>
          <p:cNvPr id="3703" name="Google Shape;3703;p353"/>
          <p:cNvSpPr/>
          <p:nvPr/>
        </p:nvSpPr>
        <p:spPr>
          <a:xfrm>
            <a:off x="6100284" y="2672567"/>
            <a:ext cx="775600" cy="373200"/>
          </a:xfrm>
          <a:prstGeom prst="roundRect">
            <a:avLst>
              <a:gd name="adj" fmla="val 7440"/>
            </a:avLst>
          </a:prstGeom>
          <a:solidFill>
            <a:srgbClr val="29B5E8"/>
          </a:solidFill>
          <a:ln>
            <a:noFill/>
          </a:ln>
        </p:spPr>
        <p:txBody>
          <a:bodyPr spcFirstLastPara="1" wrap="square" lIns="0" tIns="0" rIns="0" bIns="0" anchor="ctr" anchorCtr="0">
            <a:noAutofit/>
          </a:bodyPr>
          <a:lstStyle/>
          <a:p>
            <a:pPr algn="ctr">
              <a:buClr>
                <a:srgbClr val="000000"/>
              </a:buClr>
              <a:buSzPts val="900"/>
            </a:pPr>
            <a:r>
              <a:rPr lang="en" sz="933">
                <a:solidFill>
                  <a:srgbClr val="FFFFFF"/>
                </a:solidFill>
              </a:rPr>
              <a:t>Ext. Functions</a:t>
            </a:r>
            <a:endParaRPr sz="933">
              <a:solidFill>
                <a:srgbClr val="FFFFFF"/>
              </a:solidFill>
            </a:endParaRPr>
          </a:p>
        </p:txBody>
      </p:sp>
      <p:sp>
        <p:nvSpPr>
          <p:cNvPr id="3704" name="Google Shape;3704;p353"/>
          <p:cNvSpPr/>
          <p:nvPr/>
        </p:nvSpPr>
        <p:spPr>
          <a:xfrm>
            <a:off x="6931800" y="2673300"/>
            <a:ext cx="1496400" cy="373200"/>
          </a:xfrm>
          <a:prstGeom prst="roundRect">
            <a:avLst>
              <a:gd name="adj" fmla="val 7108"/>
            </a:avLst>
          </a:prstGeom>
          <a:solidFill>
            <a:srgbClr val="29B5E8"/>
          </a:solidFill>
          <a:ln>
            <a:noFill/>
          </a:ln>
        </p:spPr>
        <p:txBody>
          <a:bodyPr spcFirstLastPara="1" wrap="square" lIns="0" tIns="0" rIns="0" bIns="0" anchor="ctr" anchorCtr="0">
            <a:noAutofit/>
          </a:bodyPr>
          <a:lstStyle/>
          <a:p>
            <a:pPr algn="ctr">
              <a:buClr>
                <a:srgbClr val="000000"/>
              </a:buClr>
              <a:buSzPts val="900"/>
            </a:pPr>
            <a:r>
              <a:rPr lang="en" sz="933">
                <a:solidFill>
                  <a:srgbClr val="FFFFFF"/>
                </a:solidFill>
              </a:rPr>
              <a:t>Custom Logic + Snowsight </a:t>
            </a:r>
            <a:endParaRPr sz="933">
              <a:solidFill>
                <a:srgbClr val="FFFFFF"/>
              </a:solidFill>
            </a:endParaRPr>
          </a:p>
        </p:txBody>
      </p:sp>
      <p:sp>
        <p:nvSpPr>
          <p:cNvPr id="3705" name="Google Shape;3705;p353"/>
          <p:cNvSpPr/>
          <p:nvPr/>
        </p:nvSpPr>
        <p:spPr>
          <a:xfrm>
            <a:off x="3809633" y="2083833"/>
            <a:ext cx="1460000" cy="373200"/>
          </a:xfrm>
          <a:prstGeom prst="roundRect">
            <a:avLst>
              <a:gd name="adj" fmla="val 2800"/>
            </a:avLst>
          </a:prstGeom>
          <a:solidFill>
            <a:srgbClr val="FFFFFF"/>
          </a:solidFill>
          <a:ln w="9525" cap="flat" cmpd="sng">
            <a:solidFill>
              <a:srgbClr val="C8C8C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r>
              <a:rPr lang="en" sz="1067">
                <a:solidFill>
                  <a:srgbClr val="5B5B5B"/>
                </a:solidFill>
              </a:rPr>
              <a:t>Training</a:t>
            </a:r>
            <a:endParaRPr sz="1067">
              <a:solidFill>
                <a:srgbClr val="5B5B5B"/>
              </a:solidFill>
            </a:endParaRPr>
          </a:p>
        </p:txBody>
      </p:sp>
      <p:sp>
        <p:nvSpPr>
          <p:cNvPr id="3706" name="Google Shape;3706;p353"/>
          <p:cNvSpPr/>
          <p:nvPr/>
        </p:nvSpPr>
        <p:spPr>
          <a:xfrm>
            <a:off x="5311867" y="2083833"/>
            <a:ext cx="1577200" cy="373200"/>
          </a:xfrm>
          <a:prstGeom prst="roundRect">
            <a:avLst>
              <a:gd name="adj" fmla="val 2800"/>
            </a:avLst>
          </a:prstGeom>
          <a:solidFill>
            <a:srgbClr val="FFFFFF"/>
          </a:solidFill>
          <a:ln w="9525" cap="flat" cmpd="sng">
            <a:solidFill>
              <a:srgbClr val="C8C8C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r>
              <a:rPr lang="en" sz="1067">
                <a:solidFill>
                  <a:srgbClr val="5B5B5B"/>
                </a:solidFill>
              </a:rPr>
              <a:t>Inference</a:t>
            </a:r>
            <a:endParaRPr sz="1067">
              <a:solidFill>
                <a:srgbClr val="5B5B5B"/>
              </a:solidFill>
            </a:endParaRPr>
          </a:p>
        </p:txBody>
      </p:sp>
      <p:sp>
        <p:nvSpPr>
          <p:cNvPr id="3707" name="Google Shape;3707;p353"/>
          <p:cNvSpPr/>
          <p:nvPr/>
        </p:nvSpPr>
        <p:spPr>
          <a:xfrm>
            <a:off x="8473700" y="2083833"/>
            <a:ext cx="1468800" cy="373200"/>
          </a:xfrm>
          <a:prstGeom prst="roundRect">
            <a:avLst>
              <a:gd name="adj" fmla="val 2800"/>
            </a:avLst>
          </a:prstGeom>
          <a:solidFill>
            <a:srgbClr val="FFFFFF"/>
          </a:solidFill>
          <a:ln w="9525" cap="flat" cmpd="sng">
            <a:solidFill>
              <a:srgbClr val="C8C8C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r>
              <a:rPr lang="en" sz="1067">
                <a:solidFill>
                  <a:srgbClr val="5B5B5B"/>
                </a:solidFill>
              </a:rPr>
              <a:t>Consumption</a:t>
            </a:r>
            <a:endParaRPr sz="1067">
              <a:solidFill>
                <a:srgbClr val="5B5B5B"/>
              </a:solidFill>
            </a:endParaRPr>
          </a:p>
        </p:txBody>
      </p:sp>
      <p:sp>
        <p:nvSpPr>
          <p:cNvPr id="3708" name="Google Shape;3708;p353"/>
          <p:cNvSpPr/>
          <p:nvPr/>
        </p:nvSpPr>
        <p:spPr>
          <a:xfrm>
            <a:off x="6931833" y="2083833"/>
            <a:ext cx="1496400" cy="373200"/>
          </a:xfrm>
          <a:prstGeom prst="roundRect">
            <a:avLst>
              <a:gd name="adj" fmla="val 2800"/>
            </a:avLst>
          </a:prstGeom>
          <a:solidFill>
            <a:srgbClr val="FFFFFF"/>
          </a:solidFill>
          <a:ln w="9525" cap="flat" cmpd="sng">
            <a:solidFill>
              <a:srgbClr val="C8C8C8"/>
            </a:solidFill>
            <a:prstDash val="solid"/>
            <a:round/>
            <a:headEnd type="none" w="sm" len="sm"/>
            <a:tailEnd type="none" w="sm" len="sm"/>
          </a:ln>
        </p:spPr>
        <p:txBody>
          <a:bodyPr spcFirstLastPara="1" wrap="square" lIns="0" tIns="0" rIns="0" bIns="0" anchor="ctr" anchorCtr="0">
            <a:noAutofit/>
          </a:bodyPr>
          <a:lstStyle/>
          <a:p>
            <a:pPr algn="ctr">
              <a:buClr>
                <a:srgbClr val="000000"/>
              </a:buClr>
              <a:buSzPts val="900"/>
            </a:pPr>
            <a:r>
              <a:rPr lang="en" sz="1067">
                <a:solidFill>
                  <a:srgbClr val="5B5B5B"/>
                </a:solidFill>
              </a:rPr>
              <a:t>Monitoring</a:t>
            </a:r>
            <a:endParaRPr sz="1067">
              <a:solidFill>
                <a:srgbClr val="5B5B5B"/>
              </a:solidFill>
            </a:endParaRPr>
          </a:p>
        </p:txBody>
      </p:sp>
      <p:grpSp>
        <p:nvGrpSpPr>
          <p:cNvPr id="3709" name="Google Shape;3709;p353"/>
          <p:cNvGrpSpPr/>
          <p:nvPr/>
        </p:nvGrpSpPr>
        <p:grpSpPr>
          <a:xfrm rot="2232854">
            <a:off x="2796608" y="2366473"/>
            <a:ext cx="351653" cy="354480"/>
            <a:chOff x="6858237" y="2135739"/>
            <a:chExt cx="273272" cy="275469"/>
          </a:xfrm>
        </p:grpSpPr>
        <p:grpSp>
          <p:nvGrpSpPr>
            <p:cNvPr id="3710" name="Google Shape;3710;p353"/>
            <p:cNvGrpSpPr/>
            <p:nvPr/>
          </p:nvGrpSpPr>
          <p:grpSpPr>
            <a:xfrm>
              <a:off x="6858237" y="2135739"/>
              <a:ext cx="273272" cy="275469"/>
              <a:chOff x="6858237" y="2135739"/>
              <a:chExt cx="273272" cy="275469"/>
            </a:xfrm>
          </p:grpSpPr>
          <p:sp>
            <p:nvSpPr>
              <p:cNvPr id="3711" name="Google Shape;3711;p353"/>
              <p:cNvSpPr/>
              <p:nvPr/>
            </p:nvSpPr>
            <p:spPr>
              <a:xfrm>
                <a:off x="6858237" y="2205708"/>
                <a:ext cx="205500" cy="2055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12" name="Google Shape;3712;p353"/>
              <p:cNvSpPr/>
              <p:nvPr/>
            </p:nvSpPr>
            <p:spPr>
              <a:xfrm>
                <a:off x="6980309" y="2135739"/>
                <a:ext cx="151200" cy="1512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13" name="Google Shape;3713;p353"/>
              <p:cNvSpPr/>
              <p:nvPr/>
            </p:nvSpPr>
            <p:spPr>
              <a:xfrm>
                <a:off x="6887661" y="2237165"/>
                <a:ext cx="142186" cy="138249"/>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714" name="Google Shape;3714;p353"/>
            <p:cNvSpPr/>
            <p:nvPr/>
          </p:nvSpPr>
          <p:spPr>
            <a:xfrm>
              <a:off x="7003782" y="2160650"/>
              <a:ext cx="104270" cy="101383"/>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grpSp>
        <p:nvGrpSpPr>
          <p:cNvPr id="3715" name="Google Shape;3715;p353"/>
          <p:cNvGrpSpPr/>
          <p:nvPr/>
        </p:nvGrpSpPr>
        <p:grpSpPr>
          <a:xfrm rot="2232854">
            <a:off x="4389726" y="2366473"/>
            <a:ext cx="351653" cy="354480"/>
            <a:chOff x="6858237" y="2135739"/>
            <a:chExt cx="273272" cy="275469"/>
          </a:xfrm>
        </p:grpSpPr>
        <p:grpSp>
          <p:nvGrpSpPr>
            <p:cNvPr id="3716" name="Google Shape;3716;p353"/>
            <p:cNvGrpSpPr/>
            <p:nvPr/>
          </p:nvGrpSpPr>
          <p:grpSpPr>
            <a:xfrm>
              <a:off x="6858237" y="2135739"/>
              <a:ext cx="273272" cy="275469"/>
              <a:chOff x="6858237" y="2135739"/>
              <a:chExt cx="273272" cy="275469"/>
            </a:xfrm>
          </p:grpSpPr>
          <p:sp>
            <p:nvSpPr>
              <p:cNvPr id="3717" name="Google Shape;3717;p353"/>
              <p:cNvSpPr/>
              <p:nvPr/>
            </p:nvSpPr>
            <p:spPr>
              <a:xfrm>
                <a:off x="6858237" y="2205708"/>
                <a:ext cx="205500" cy="2055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18" name="Google Shape;3718;p353"/>
              <p:cNvSpPr/>
              <p:nvPr/>
            </p:nvSpPr>
            <p:spPr>
              <a:xfrm>
                <a:off x="6980309" y="2135739"/>
                <a:ext cx="151200" cy="1512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19" name="Google Shape;3719;p353"/>
              <p:cNvSpPr/>
              <p:nvPr/>
            </p:nvSpPr>
            <p:spPr>
              <a:xfrm>
                <a:off x="6887661" y="2237165"/>
                <a:ext cx="142186" cy="138249"/>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720" name="Google Shape;3720;p353"/>
            <p:cNvSpPr/>
            <p:nvPr/>
          </p:nvSpPr>
          <p:spPr>
            <a:xfrm>
              <a:off x="7003782" y="2160650"/>
              <a:ext cx="104270" cy="101383"/>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grpSp>
        <p:nvGrpSpPr>
          <p:cNvPr id="3721" name="Google Shape;3721;p353"/>
          <p:cNvGrpSpPr/>
          <p:nvPr/>
        </p:nvGrpSpPr>
        <p:grpSpPr>
          <a:xfrm rot="2232854">
            <a:off x="5499462" y="2366473"/>
            <a:ext cx="351653" cy="354480"/>
            <a:chOff x="6858237" y="2135739"/>
            <a:chExt cx="273272" cy="275469"/>
          </a:xfrm>
        </p:grpSpPr>
        <p:grpSp>
          <p:nvGrpSpPr>
            <p:cNvPr id="3722" name="Google Shape;3722;p353"/>
            <p:cNvGrpSpPr/>
            <p:nvPr/>
          </p:nvGrpSpPr>
          <p:grpSpPr>
            <a:xfrm>
              <a:off x="6858237" y="2135739"/>
              <a:ext cx="273272" cy="275469"/>
              <a:chOff x="6858237" y="2135739"/>
              <a:chExt cx="273272" cy="275469"/>
            </a:xfrm>
          </p:grpSpPr>
          <p:sp>
            <p:nvSpPr>
              <p:cNvPr id="3723" name="Google Shape;3723;p353"/>
              <p:cNvSpPr/>
              <p:nvPr/>
            </p:nvSpPr>
            <p:spPr>
              <a:xfrm>
                <a:off x="6858237" y="2205708"/>
                <a:ext cx="205500" cy="2055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24" name="Google Shape;3724;p353"/>
              <p:cNvSpPr/>
              <p:nvPr/>
            </p:nvSpPr>
            <p:spPr>
              <a:xfrm>
                <a:off x="6980309" y="2135739"/>
                <a:ext cx="151200" cy="151200"/>
              </a:xfrm>
              <a:prstGeom prst="ellipse">
                <a:avLst/>
              </a:prstGeom>
              <a:solidFill>
                <a:srgbClr val="F2F2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25" name="Google Shape;3725;p353"/>
              <p:cNvSpPr/>
              <p:nvPr/>
            </p:nvSpPr>
            <p:spPr>
              <a:xfrm>
                <a:off x="6887661" y="2237165"/>
                <a:ext cx="142186" cy="138249"/>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726" name="Google Shape;3726;p353"/>
            <p:cNvSpPr/>
            <p:nvPr/>
          </p:nvSpPr>
          <p:spPr>
            <a:xfrm>
              <a:off x="7003782" y="2160650"/>
              <a:ext cx="104270" cy="101383"/>
            </a:xfrm>
            <a:custGeom>
              <a:avLst/>
              <a:gdLst/>
              <a:ahLst/>
              <a:cxnLst/>
              <a:rect l="l" t="t" r="r" b="b"/>
              <a:pathLst>
                <a:path w="3791619" h="3686653" extrusionOk="0">
                  <a:moveTo>
                    <a:pt x="3790234" y="1729008"/>
                  </a:moveTo>
                  <a:cubicBezTo>
                    <a:pt x="3789149" y="1685882"/>
                    <a:pt x="3760223" y="1648460"/>
                    <a:pt x="3718802" y="1636405"/>
                  </a:cubicBezTo>
                  <a:lnTo>
                    <a:pt x="3299090" y="1514269"/>
                  </a:lnTo>
                  <a:cubicBezTo>
                    <a:pt x="3266831" y="1504883"/>
                    <a:pt x="3241409" y="1479828"/>
                    <a:pt x="3231869" y="1447612"/>
                  </a:cubicBezTo>
                  <a:cubicBezTo>
                    <a:pt x="3224064" y="1421253"/>
                    <a:pt x="3215495" y="1395224"/>
                    <a:pt x="3206197" y="1369543"/>
                  </a:cubicBezTo>
                  <a:cubicBezTo>
                    <a:pt x="3194749" y="1337923"/>
                    <a:pt x="3200330" y="1302650"/>
                    <a:pt x="3220752" y="1275933"/>
                  </a:cubicBezTo>
                  <a:lnTo>
                    <a:pt x="3487725" y="926686"/>
                  </a:lnTo>
                  <a:cubicBezTo>
                    <a:pt x="3513222" y="893331"/>
                    <a:pt x="3514903" y="847564"/>
                    <a:pt x="3492090" y="812317"/>
                  </a:cubicBezTo>
                  <a:cubicBezTo>
                    <a:pt x="3451935" y="750277"/>
                    <a:pt x="3408265" y="690732"/>
                    <a:pt x="3361357" y="633955"/>
                  </a:cubicBezTo>
                  <a:cubicBezTo>
                    <a:pt x="3334657" y="601635"/>
                    <a:pt x="3290593" y="589449"/>
                    <a:pt x="3251144" y="603631"/>
                  </a:cubicBezTo>
                  <a:lnTo>
                    <a:pt x="2837340" y="752406"/>
                  </a:lnTo>
                  <a:cubicBezTo>
                    <a:pt x="2805704" y="763781"/>
                    <a:pt x="2770403" y="758430"/>
                    <a:pt x="2743735" y="737959"/>
                  </a:cubicBezTo>
                  <a:cubicBezTo>
                    <a:pt x="2722098" y="721349"/>
                    <a:pt x="2699960" y="705364"/>
                    <a:pt x="2677348" y="690024"/>
                  </a:cubicBezTo>
                  <a:cubicBezTo>
                    <a:pt x="2649556" y="671168"/>
                    <a:pt x="2633379" y="639376"/>
                    <a:pt x="2634198" y="605801"/>
                  </a:cubicBezTo>
                  <a:lnTo>
                    <a:pt x="2644914" y="165729"/>
                  </a:lnTo>
                  <a:cubicBezTo>
                    <a:pt x="2645936" y="123808"/>
                    <a:pt x="2620471" y="85819"/>
                    <a:pt x="2581364" y="70687"/>
                  </a:cubicBezTo>
                  <a:cubicBezTo>
                    <a:pt x="2513027" y="44249"/>
                    <a:pt x="2442777" y="21657"/>
                    <a:pt x="2370881" y="3157"/>
                  </a:cubicBezTo>
                  <a:cubicBezTo>
                    <a:pt x="2330273" y="-7292"/>
                    <a:pt x="2287444" y="8727"/>
                    <a:pt x="2263861" y="43399"/>
                  </a:cubicBezTo>
                  <a:lnTo>
                    <a:pt x="2015451" y="408580"/>
                  </a:lnTo>
                  <a:cubicBezTo>
                    <a:pt x="1996824" y="435966"/>
                    <a:pt x="1965788" y="452218"/>
                    <a:pt x="1932669" y="451970"/>
                  </a:cubicBezTo>
                  <a:cubicBezTo>
                    <a:pt x="1906546" y="451774"/>
                    <a:pt x="1875817" y="451850"/>
                    <a:pt x="1849543" y="452200"/>
                  </a:cubicBezTo>
                  <a:cubicBezTo>
                    <a:pt x="1816474" y="452642"/>
                    <a:pt x="1785406" y="436581"/>
                    <a:pt x="1766625" y="409361"/>
                  </a:cubicBezTo>
                  <a:lnTo>
                    <a:pt x="1515803" y="45838"/>
                  </a:lnTo>
                  <a:cubicBezTo>
                    <a:pt x="1491984" y="11317"/>
                    <a:pt x="1449037" y="-4417"/>
                    <a:pt x="1408491" y="6314"/>
                  </a:cubicBezTo>
                  <a:cubicBezTo>
                    <a:pt x="1336736" y="25305"/>
                    <a:pt x="1266652" y="48397"/>
                    <a:pt x="1198493" y="75311"/>
                  </a:cubicBezTo>
                  <a:cubicBezTo>
                    <a:pt x="1159499" y="90708"/>
                    <a:pt x="1134298" y="128857"/>
                    <a:pt x="1135597" y="170760"/>
                  </a:cubicBezTo>
                  <a:lnTo>
                    <a:pt x="1149230" y="610715"/>
                  </a:lnTo>
                  <a:cubicBezTo>
                    <a:pt x="1150270" y="644265"/>
                    <a:pt x="1134325" y="676149"/>
                    <a:pt x="1106684" y="695191"/>
                  </a:cubicBezTo>
                  <a:cubicBezTo>
                    <a:pt x="1084190" y="710689"/>
                    <a:pt x="1062174" y="726830"/>
                    <a:pt x="1040661" y="743590"/>
                  </a:cubicBezTo>
                  <a:cubicBezTo>
                    <a:pt x="1014125" y="764262"/>
                    <a:pt x="978839" y="769861"/>
                    <a:pt x="947112" y="758690"/>
                  </a:cubicBezTo>
                  <a:lnTo>
                    <a:pt x="532256" y="612637"/>
                  </a:lnTo>
                  <a:cubicBezTo>
                    <a:pt x="492714" y="598715"/>
                    <a:pt x="448732" y="611195"/>
                    <a:pt x="422247" y="643691"/>
                  </a:cubicBezTo>
                  <a:cubicBezTo>
                    <a:pt x="375722" y="700773"/>
                    <a:pt x="332456" y="760609"/>
                    <a:pt x="292716" y="822917"/>
                  </a:cubicBezTo>
                  <a:cubicBezTo>
                    <a:pt x="270140" y="858314"/>
                    <a:pt x="272124" y="904067"/>
                    <a:pt x="297843" y="937252"/>
                  </a:cubicBezTo>
                  <a:lnTo>
                    <a:pt x="567111" y="1284703"/>
                  </a:lnTo>
                  <a:cubicBezTo>
                    <a:pt x="587693" y="1311261"/>
                    <a:pt x="593520" y="1346463"/>
                    <a:pt x="582314" y="1378141"/>
                  </a:cubicBezTo>
                  <a:cubicBezTo>
                    <a:pt x="573205" y="1403885"/>
                    <a:pt x="564838" y="1429979"/>
                    <a:pt x="557225" y="1456393"/>
                  </a:cubicBezTo>
                  <a:cubicBezTo>
                    <a:pt x="547914" y="1488705"/>
                    <a:pt x="522648" y="1513962"/>
                    <a:pt x="490425" y="1523571"/>
                  </a:cubicBezTo>
                  <a:lnTo>
                    <a:pt x="71602" y="1648464"/>
                  </a:lnTo>
                  <a:cubicBezTo>
                    <a:pt x="30195" y="1660812"/>
                    <a:pt x="1602" y="1698534"/>
                    <a:pt x="784" y="1741736"/>
                  </a:cubicBezTo>
                  <a:cubicBezTo>
                    <a:pt x="-432" y="1805781"/>
                    <a:pt x="-235" y="1893174"/>
                    <a:pt x="1385" y="1957645"/>
                  </a:cubicBezTo>
                  <a:cubicBezTo>
                    <a:pt x="2470" y="2000771"/>
                    <a:pt x="31394" y="2038194"/>
                    <a:pt x="72817" y="2050248"/>
                  </a:cubicBezTo>
                  <a:lnTo>
                    <a:pt x="492529" y="2172383"/>
                  </a:lnTo>
                  <a:cubicBezTo>
                    <a:pt x="524789" y="2181771"/>
                    <a:pt x="550211" y="2206826"/>
                    <a:pt x="559751" y="2239042"/>
                  </a:cubicBezTo>
                  <a:cubicBezTo>
                    <a:pt x="567555" y="2265399"/>
                    <a:pt x="576126" y="2291429"/>
                    <a:pt x="585422" y="2317110"/>
                  </a:cubicBezTo>
                  <a:cubicBezTo>
                    <a:pt x="596870" y="2348730"/>
                    <a:pt x="591290" y="2384004"/>
                    <a:pt x="570867" y="2410720"/>
                  </a:cubicBezTo>
                  <a:lnTo>
                    <a:pt x="303894" y="2759967"/>
                  </a:lnTo>
                  <a:cubicBezTo>
                    <a:pt x="278396" y="2793323"/>
                    <a:pt x="276715" y="2839090"/>
                    <a:pt x="299529" y="2874337"/>
                  </a:cubicBezTo>
                  <a:cubicBezTo>
                    <a:pt x="339682" y="2936376"/>
                    <a:pt x="383355" y="2995922"/>
                    <a:pt x="430263" y="3052701"/>
                  </a:cubicBezTo>
                  <a:cubicBezTo>
                    <a:pt x="456963" y="3085018"/>
                    <a:pt x="501027" y="3097204"/>
                    <a:pt x="540475" y="3083021"/>
                  </a:cubicBezTo>
                  <a:lnTo>
                    <a:pt x="954279" y="2934248"/>
                  </a:lnTo>
                  <a:cubicBezTo>
                    <a:pt x="985915" y="2922873"/>
                    <a:pt x="1021218" y="2928223"/>
                    <a:pt x="1047885" y="2948695"/>
                  </a:cubicBezTo>
                  <a:cubicBezTo>
                    <a:pt x="1069519" y="2965303"/>
                    <a:pt x="1091659" y="2981287"/>
                    <a:pt x="1114271" y="2996628"/>
                  </a:cubicBezTo>
                  <a:cubicBezTo>
                    <a:pt x="1142064" y="3015484"/>
                    <a:pt x="1158237" y="3047276"/>
                    <a:pt x="1157421" y="3080852"/>
                  </a:cubicBezTo>
                  <a:lnTo>
                    <a:pt x="1146705" y="3520924"/>
                  </a:lnTo>
                  <a:cubicBezTo>
                    <a:pt x="1145683" y="3562845"/>
                    <a:pt x="1171149" y="3600833"/>
                    <a:pt x="1210255" y="3615965"/>
                  </a:cubicBezTo>
                  <a:cubicBezTo>
                    <a:pt x="1278593" y="3642404"/>
                    <a:pt x="1348842" y="3664997"/>
                    <a:pt x="1420737" y="3683497"/>
                  </a:cubicBezTo>
                  <a:cubicBezTo>
                    <a:pt x="1461346" y="3693946"/>
                    <a:pt x="1504175" y="3677925"/>
                    <a:pt x="1527759" y="3643255"/>
                  </a:cubicBezTo>
                  <a:lnTo>
                    <a:pt x="1776168" y="3278073"/>
                  </a:lnTo>
                  <a:cubicBezTo>
                    <a:pt x="1794796" y="3250688"/>
                    <a:pt x="1825831" y="3234434"/>
                    <a:pt x="1858951" y="3234682"/>
                  </a:cubicBezTo>
                  <a:cubicBezTo>
                    <a:pt x="1885074" y="3234878"/>
                    <a:pt x="1915802" y="3234801"/>
                    <a:pt x="1942078" y="3234452"/>
                  </a:cubicBezTo>
                  <a:cubicBezTo>
                    <a:pt x="1975145" y="3234012"/>
                    <a:pt x="2006214" y="3250073"/>
                    <a:pt x="2024995" y="3277293"/>
                  </a:cubicBezTo>
                  <a:lnTo>
                    <a:pt x="2275817" y="3640815"/>
                  </a:lnTo>
                  <a:cubicBezTo>
                    <a:pt x="2299635" y="3675336"/>
                    <a:pt x="2342583" y="3691071"/>
                    <a:pt x="2383129" y="3680339"/>
                  </a:cubicBezTo>
                  <a:cubicBezTo>
                    <a:pt x="2454883" y="3661347"/>
                    <a:pt x="2524965" y="3638256"/>
                    <a:pt x="2593127" y="3611342"/>
                  </a:cubicBezTo>
                  <a:cubicBezTo>
                    <a:pt x="2632121" y="3595946"/>
                    <a:pt x="2657321" y="3557796"/>
                    <a:pt x="2656022" y="3515893"/>
                  </a:cubicBezTo>
                  <a:lnTo>
                    <a:pt x="2642389" y="3075939"/>
                  </a:lnTo>
                  <a:cubicBezTo>
                    <a:pt x="2641349" y="3042389"/>
                    <a:pt x="2657295" y="3010503"/>
                    <a:pt x="2684935" y="2991461"/>
                  </a:cubicBezTo>
                  <a:cubicBezTo>
                    <a:pt x="2707432" y="2975965"/>
                    <a:pt x="2729447" y="2959822"/>
                    <a:pt x="2750959" y="2943062"/>
                  </a:cubicBezTo>
                  <a:cubicBezTo>
                    <a:pt x="2777494" y="2922392"/>
                    <a:pt x="2812780" y="2916791"/>
                    <a:pt x="2844509" y="2927962"/>
                  </a:cubicBezTo>
                  <a:lnTo>
                    <a:pt x="3259363" y="3074016"/>
                  </a:lnTo>
                  <a:cubicBezTo>
                    <a:pt x="3298905" y="3087938"/>
                    <a:pt x="3342889" y="3075459"/>
                    <a:pt x="3369374" y="3042963"/>
                  </a:cubicBezTo>
                  <a:cubicBezTo>
                    <a:pt x="3415897" y="2985881"/>
                    <a:pt x="3459163" y="2926044"/>
                    <a:pt x="3498903" y="2863736"/>
                  </a:cubicBezTo>
                  <a:cubicBezTo>
                    <a:pt x="3521480" y="2828339"/>
                    <a:pt x="3519496" y="2782585"/>
                    <a:pt x="3493777" y="2749400"/>
                  </a:cubicBezTo>
                  <a:lnTo>
                    <a:pt x="3224509" y="2401951"/>
                  </a:lnTo>
                  <a:cubicBezTo>
                    <a:pt x="3203925" y="2375391"/>
                    <a:pt x="3198099" y="2340190"/>
                    <a:pt x="3209306" y="2308513"/>
                  </a:cubicBezTo>
                  <a:cubicBezTo>
                    <a:pt x="3218414" y="2282769"/>
                    <a:pt x="3226781" y="2256675"/>
                    <a:pt x="3234394" y="2230261"/>
                  </a:cubicBezTo>
                  <a:cubicBezTo>
                    <a:pt x="3243706" y="2197949"/>
                    <a:pt x="3268971" y="2172692"/>
                    <a:pt x="3301196" y="2163083"/>
                  </a:cubicBezTo>
                  <a:lnTo>
                    <a:pt x="3720016" y="2038189"/>
                  </a:lnTo>
                  <a:cubicBezTo>
                    <a:pt x="3761424" y="2025842"/>
                    <a:pt x="3790016" y="1988119"/>
                    <a:pt x="3790837" y="1944918"/>
                  </a:cubicBezTo>
                  <a:cubicBezTo>
                    <a:pt x="3792050" y="1880872"/>
                    <a:pt x="3791855" y="1793479"/>
                    <a:pt x="3790234" y="1729008"/>
                  </a:cubicBezTo>
                  <a:close/>
                  <a:moveTo>
                    <a:pt x="1895810" y="2454156"/>
                  </a:moveTo>
                  <a:cubicBezTo>
                    <a:pt x="1558458" y="2454156"/>
                    <a:pt x="1284981" y="2180679"/>
                    <a:pt x="1284981" y="1843326"/>
                  </a:cubicBezTo>
                  <a:cubicBezTo>
                    <a:pt x="1284981" y="1505974"/>
                    <a:pt x="1558458" y="1232498"/>
                    <a:pt x="1895810" y="1232498"/>
                  </a:cubicBezTo>
                  <a:cubicBezTo>
                    <a:pt x="2233163" y="1232498"/>
                    <a:pt x="2506639" y="1505975"/>
                    <a:pt x="2506639" y="1843326"/>
                  </a:cubicBezTo>
                  <a:cubicBezTo>
                    <a:pt x="2506639" y="2180678"/>
                    <a:pt x="2233162" y="2454156"/>
                    <a:pt x="1895810" y="2454156"/>
                  </a:cubicBezTo>
                  <a:close/>
                </a:path>
              </a:pathLst>
            </a:custGeom>
            <a:noFill/>
            <a:ln w="9525" cap="flat" cmpd="sng">
              <a:solidFill>
                <a:srgbClr val="0092C7"/>
              </a:solidFill>
              <a:prstDash val="solid"/>
              <a:miter lim="8000"/>
              <a:headEnd type="none" w="sm" len="sm"/>
              <a:tailEnd type="none" w="sm" len="sm"/>
            </a:ln>
          </p:spPr>
          <p:txBody>
            <a:bodyPr spcFirstLastPara="1" wrap="square" lIns="91433" tIns="45700" rIns="91433" bIns="45700" anchor="ctr" anchorCtr="0">
              <a:noAutofit/>
            </a:bodyPr>
            <a:lstStyle/>
            <a:p>
              <a:pPr>
                <a:buClr>
                  <a:srgbClr val="000000"/>
                </a:buClr>
                <a:buSzPts val="1400"/>
              </a:pPr>
              <a:endParaRPr sz="1867">
                <a:solidFill>
                  <a:srgbClr val="262626"/>
                </a:solidFill>
                <a:latin typeface="Calibri"/>
                <a:ea typeface="Calibri"/>
                <a:cs typeface="Calibri"/>
                <a:sym typeface="Calibri"/>
              </a:endParaRPr>
            </a:p>
          </p:txBody>
        </p:sp>
      </p:grpSp>
      <p:sp>
        <p:nvSpPr>
          <p:cNvPr id="3727" name="Google Shape;3727;p353"/>
          <p:cNvSpPr/>
          <p:nvPr/>
        </p:nvSpPr>
        <p:spPr>
          <a:xfrm>
            <a:off x="5025735" y="4092707"/>
            <a:ext cx="2175200" cy="219600"/>
          </a:xfrm>
          <a:prstGeom prst="roundRect">
            <a:avLst>
              <a:gd name="adj" fmla="val 50000"/>
            </a:avLst>
          </a:prstGeom>
          <a:solidFill>
            <a:srgbClr val="29B5E8"/>
          </a:solidFill>
          <a:ln w="9525" cap="flat" cmpd="sng">
            <a:solidFill>
              <a:srgbClr val="F2F2F2"/>
            </a:solidFill>
            <a:prstDash val="solid"/>
            <a:round/>
            <a:headEnd type="none" w="sm" len="sm"/>
            <a:tailEnd type="none" w="sm" len="sm"/>
          </a:ln>
        </p:spPr>
        <p:txBody>
          <a:bodyPr spcFirstLastPara="1" wrap="square" lIns="0" tIns="121900" rIns="0" bIns="121900" anchor="ctr" anchorCtr="0">
            <a:noAutofit/>
          </a:bodyPr>
          <a:lstStyle/>
          <a:p>
            <a:pPr algn="ctr"/>
            <a:r>
              <a:rPr lang="en" sz="800" b="1">
                <a:solidFill>
                  <a:srgbClr val="FFFFFF"/>
                </a:solidFill>
              </a:rPr>
              <a:t>Anaconda Repository of OS Libraries  </a:t>
            </a:r>
            <a:endParaRPr sz="800" baseline="30000">
              <a:solidFill>
                <a:srgbClr val="FFFFFF"/>
              </a:solidFill>
            </a:endParaRPr>
          </a:p>
        </p:txBody>
      </p:sp>
      <p:cxnSp>
        <p:nvCxnSpPr>
          <p:cNvPr id="3728" name="Google Shape;3728;p353"/>
          <p:cNvCxnSpPr>
            <a:stCxn id="3699" idx="2"/>
            <a:endCxn id="3727" idx="0"/>
          </p:cNvCxnSpPr>
          <p:nvPr/>
        </p:nvCxnSpPr>
        <p:spPr>
          <a:xfrm flipH="1">
            <a:off x="6113467" y="3986529"/>
            <a:ext cx="400" cy="106000"/>
          </a:xfrm>
          <a:prstGeom prst="straightConnector1">
            <a:avLst/>
          </a:prstGeom>
          <a:noFill/>
          <a:ln w="9525" cap="flat" cmpd="sng">
            <a:solidFill>
              <a:srgbClr val="F2F2F2"/>
            </a:solidFill>
            <a:prstDash val="solid"/>
            <a:round/>
            <a:headEnd type="none" w="med" len="med"/>
            <a:tailEnd type="none" w="med" len="med"/>
          </a:ln>
        </p:spPr>
      </p:cxnSp>
      <p:sp>
        <p:nvSpPr>
          <p:cNvPr id="3729" name="Google Shape;3729;p353"/>
          <p:cNvSpPr/>
          <p:nvPr/>
        </p:nvSpPr>
        <p:spPr>
          <a:xfrm>
            <a:off x="5726007" y="3799579"/>
            <a:ext cx="188933" cy="154259"/>
          </a:xfrm>
          <a:custGeom>
            <a:avLst/>
            <a:gdLst/>
            <a:ahLst/>
            <a:cxnLst/>
            <a:rect l="l" t="t" r="r" b="b"/>
            <a:pathLst>
              <a:path w="6297778" h="5141967" extrusionOk="0">
                <a:moveTo>
                  <a:pt x="6250010" y="4582515"/>
                </a:moveTo>
                <a:lnTo>
                  <a:pt x="3796418" y="192758"/>
                </a:lnTo>
                <a:cubicBezTo>
                  <a:pt x="3695048" y="11420"/>
                  <a:pt x="3465757" y="-53473"/>
                  <a:pt x="3284285" y="47816"/>
                </a:cubicBezTo>
                <a:cubicBezTo>
                  <a:pt x="3223435" y="81778"/>
                  <a:pt x="3173220" y="131956"/>
                  <a:pt x="3139227" y="192758"/>
                </a:cubicBezTo>
                <a:lnTo>
                  <a:pt x="1983263" y="2260741"/>
                </a:lnTo>
                <a:lnTo>
                  <a:pt x="1605493" y="2260741"/>
                </a:lnTo>
                <a:cubicBezTo>
                  <a:pt x="1568515" y="2251546"/>
                  <a:pt x="1522943" y="2206183"/>
                  <a:pt x="1522943" y="2174524"/>
                </a:cubicBezTo>
                <a:lnTo>
                  <a:pt x="1522943" y="1961845"/>
                </a:lnTo>
                <a:lnTo>
                  <a:pt x="1527023" y="1960457"/>
                </a:lnTo>
                <a:cubicBezTo>
                  <a:pt x="1568263" y="1944654"/>
                  <a:pt x="1606205" y="1921330"/>
                  <a:pt x="1638913" y="1891675"/>
                </a:cubicBezTo>
                <a:cubicBezTo>
                  <a:pt x="1668469" y="1864934"/>
                  <a:pt x="1693269" y="1833379"/>
                  <a:pt x="1712262" y="1798346"/>
                </a:cubicBezTo>
                <a:cubicBezTo>
                  <a:pt x="1715040" y="1793315"/>
                  <a:pt x="1717644" y="1788198"/>
                  <a:pt x="1720074" y="1783080"/>
                </a:cubicBezTo>
                <a:cubicBezTo>
                  <a:pt x="1725126" y="1772715"/>
                  <a:pt x="1729623" y="1762090"/>
                  <a:pt x="1733529" y="1751248"/>
                </a:cubicBezTo>
                <a:cubicBezTo>
                  <a:pt x="1782981" y="1615929"/>
                  <a:pt x="1745586" y="1464166"/>
                  <a:pt x="1638913" y="1367263"/>
                </a:cubicBezTo>
                <a:cubicBezTo>
                  <a:pt x="1626309" y="1355831"/>
                  <a:pt x="1612906" y="1345310"/>
                  <a:pt x="1598809" y="1335778"/>
                </a:cubicBezTo>
                <a:cubicBezTo>
                  <a:pt x="1594035" y="1332569"/>
                  <a:pt x="1589261" y="1329533"/>
                  <a:pt x="1584400" y="1326497"/>
                </a:cubicBezTo>
                <a:cubicBezTo>
                  <a:pt x="1494046" y="1271844"/>
                  <a:pt x="1384022" y="1260239"/>
                  <a:pt x="1284233" y="1294838"/>
                </a:cubicBezTo>
                <a:lnTo>
                  <a:pt x="1274077" y="1298568"/>
                </a:lnTo>
                <a:cubicBezTo>
                  <a:pt x="1254155" y="1306148"/>
                  <a:pt x="1234955" y="1315499"/>
                  <a:pt x="1216700" y="1326497"/>
                </a:cubicBezTo>
                <a:cubicBezTo>
                  <a:pt x="1211839" y="1329533"/>
                  <a:pt x="1207064" y="1332569"/>
                  <a:pt x="1202377" y="1335778"/>
                </a:cubicBezTo>
                <a:cubicBezTo>
                  <a:pt x="1194999" y="1340722"/>
                  <a:pt x="1187881" y="1346013"/>
                  <a:pt x="1180937" y="1351477"/>
                </a:cubicBezTo>
                <a:cubicBezTo>
                  <a:pt x="1161154" y="1367072"/>
                  <a:pt x="1143082" y="1384723"/>
                  <a:pt x="1127032" y="1404127"/>
                </a:cubicBezTo>
                <a:cubicBezTo>
                  <a:pt x="1123386" y="1408550"/>
                  <a:pt x="1119914" y="1412800"/>
                  <a:pt x="1116442" y="1417571"/>
                </a:cubicBezTo>
                <a:cubicBezTo>
                  <a:pt x="1109671" y="1426244"/>
                  <a:pt x="1103334" y="1436046"/>
                  <a:pt x="1097345" y="1445760"/>
                </a:cubicBezTo>
                <a:cubicBezTo>
                  <a:pt x="1088473" y="1460462"/>
                  <a:pt x="1080635" y="1475763"/>
                  <a:pt x="1073908" y="1491557"/>
                </a:cubicBezTo>
                <a:cubicBezTo>
                  <a:pt x="1069394" y="1502226"/>
                  <a:pt x="1065227" y="1513068"/>
                  <a:pt x="1062016" y="1524170"/>
                </a:cubicBezTo>
                <a:cubicBezTo>
                  <a:pt x="1051373" y="1558258"/>
                  <a:pt x="1045992" y="1593759"/>
                  <a:pt x="1046044" y="1629469"/>
                </a:cubicBezTo>
                <a:cubicBezTo>
                  <a:pt x="1046044" y="1633459"/>
                  <a:pt x="1046044" y="1637449"/>
                  <a:pt x="1046044" y="1641439"/>
                </a:cubicBezTo>
                <a:lnTo>
                  <a:pt x="76013" y="2038347"/>
                </a:lnTo>
                <a:cubicBezTo>
                  <a:pt x="13594" y="2063770"/>
                  <a:pt x="-16382" y="2134937"/>
                  <a:pt x="9060" y="2197310"/>
                </a:cubicBezTo>
                <a:cubicBezTo>
                  <a:pt x="27814" y="2243289"/>
                  <a:pt x="72591" y="2273309"/>
                  <a:pt x="122279" y="2273230"/>
                </a:cubicBezTo>
                <a:cubicBezTo>
                  <a:pt x="138140" y="2273179"/>
                  <a:pt x="153834" y="2269995"/>
                  <a:pt x="168459" y="2263863"/>
                </a:cubicBezTo>
                <a:lnTo>
                  <a:pt x="1138056" y="1867475"/>
                </a:lnTo>
                <a:cubicBezTo>
                  <a:pt x="1176666" y="1909898"/>
                  <a:pt x="1224972" y="1942364"/>
                  <a:pt x="1278851" y="1962105"/>
                </a:cubicBezTo>
                <a:lnTo>
                  <a:pt x="1278851" y="2174524"/>
                </a:lnTo>
                <a:cubicBezTo>
                  <a:pt x="1279016" y="2203798"/>
                  <a:pt x="1283669" y="2232872"/>
                  <a:pt x="1292653" y="2260741"/>
                </a:cubicBezTo>
                <a:lnTo>
                  <a:pt x="1012624" y="2260741"/>
                </a:lnTo>
                <a:cubicBezTo>
                  <a:pt x="851816" y="2260931"/>
                  <a:pt x="721502" y="2391141"/>
                  <a:pt x="721311" y="2551830"/>
                </a:cubicBezTo>
                <a:lnTo>
                  <a:pt x="721311" y="4185867"/>
                </a:lnTo>
                <a:cubicBezTo>
                  <a:pt x="721263" y="4258440"/>
                  <a:pt x="748459" y="4328384"/>
                  <a:pt x="797525" y="4381892"/>
                </a:cubicBezTo>
                <a:lnTo>
                  <a:pt x="685374" y="4582515"/>
                </a:lnTo>
                <a:cubicBezTo>
                  <a:pt x="584029" y="4763865"/>
                  <a:pt x="648998" y="4992972"/>
                  <a:pt x="830488" y="5094245"/>
                </a:cubicBezTo>
                <a:cubicBezTo>
                  <a:pt x="886585" y="5125540"/>
                  <a:pt x="949761" y="5141968"/>
                  <a:pt x="1014013" y="5141968"/>
                </a:cubicBezTo>
                <a:lnTo>
                  <a:pt x="5921632" y="5141968"/>
                </a:lnTo>
                <a:cubicBezTo>
                  <a:pt x="6129501" y="5141838"/>
                  <a:pt x="6297909" y="4973351"/>
                  <a:pt x="6297778" y="4765634"/>
                </a:cubicBezTo>
                <a:cubicBezTo>
                  <a:pt x="6297735" y="4701527"/>
                  <a:pt x="6281294" y="4638486"/>
                  <a:pt x="6250010" y="4582515"/>
                </a:cubicBezTo>
                <a:close/>
                <a:moveTo>
                  <a:pt x="3428891" y="354436"/>
                </a:moveTo>
                <a:cubicBezTo>
                  <a:pt x="3440801" y="333048"/>
                  <a:pt x="3467814" y="325358"/>
                  <a:pt x="3489220" y="337263"/>
                </a:cubicBezTo>
                <a:cubicBezTo>
                  <a:pt x="3496442" y="341277"/>
                  <a:pt x="3502388" y="347225"/>
                  <a:pt x="3506407" y="354436"/>
                </a:cubicBezTo>
                <a:lnTo>
                  <a:pt x="4067419" y="1358156"/>
                </a:lnTo>
                <a:lnTo>
                  <a:pt x="3765689" y="1775968"/>
                </a:lnTo>
                <a:lnTo>
                  <a:pt x="3408666" y="1353125"/>
                </a:lnTo>
                <a:lnTo>
                  <a:pt x="3399465" y="1343150"/>
                </a:lnTo>
                <a:cubicBezTo>
                  <a:pt x="3325057" y="1267056"/>
                  <a:pt x="3208392" y="1251261"/>
                  <a:pt x="3116398" y="1304813"/>
                </a:cubicBezTo>
                <a:lnTo>
                  <a:pt x="2797568" y="1484879"/>
                </a:lnTo>
                <a:close/>
                <a:moveTo>
                  <a:pt x="1242828" y="1629469"/>
                </a:moveTo>
                <a:cubicBezTo>
                  <a:pt x="1242776" y="1542524"/>
                  <a:pt x="1313277" y="1472007"/>
                  <a:pt x="1400289" y="1471955"/>
                </a:cubicBezTo>
                <a:cubicBezTo>
                  <a:pt x="1487301" y="1471903"/>
                  <a:pt x="1557873" y="1542350"/>
                  <a:pt x="1557925" y="1629296"/>
                </a:cubicBezTo>
                <a:cubicBezTo>
                  <a:pt x="1557977" y="1716206"/>
                  <a:pt x="1487527" y="1786714"/>
                  <a:pt x="1400550" y="1786810"/>
                </a:cubicBezTo>
                <a:cubicBezTo>
                  <a:pt x="1313616" y="1786714"/>
                  <a:pt x="1243149" y="1716336"/>
                  <a:pt x="1243001" y="1629469"/>
                </a:cubicBezTo>
                <a:close/>
                <a:moveTo>
                  <a:pt x="1319562" y="2541942"/>
                </a:moveTo>
                <a:lnTo>
                  <a:pt x="2496533" y="2541942"/>
                </a:lnTo>
                <a:cubicBezTo>
                  <a:pt x="2548624" y="2540363"/>
                  <a:pt x="2592130" y="2581277"/>
                  <a:pt x="2593710" y="2633319"/>
                </a:cubicBezTo>
                <a:cubicBezTo>
                  <a:pt x="2595290" y="2685370"/>
                  <a:pt x="2554344" y="2728842"/>
                  <a:pt x="2502253" y="2730421"/>
                </a:cubicBezTo>
                <a:cubicBezTo>
                  <a:pt x="2500352" y="2730482"/>
                  <a:pt x="2498443" y="2730482"/>
                  <a:pt x="2496533" y="2730421"/>
                </a:cubicBezTo>
                <a:lnTo>
                  <a:pt x="1319562" y="2730421"/>
                </a:lnTo>
                <a:cubicBezTo>
                  <a:pt x="1267471" y="2731999"/>
                  <a:pt x="1223965" y="2691086"/>
                  <a:pt x="1222385" y="2639044"/>
                </a:cubicBezTo>
                <a:cubicBezTo>
                  <a:pt x="1220806" y="2586993"/>
                  <a:pt x="1261751" y="2543520"/>
                  <a:pt x="1313842" y="2541942"/>
                </a:cubicBezTo>
                <a:cubicBezTo>
                  <a:pt x="1315743" y="2541881"/>
                  <a:pt x="1317652" y="2541881"/>
                  <a:pt x="1319562" y="2541942"/>
                </a:cubicBezTo>
                <a:close/>
                <a:moveTo>
                  <a:pt x="1700109" y="3463088"/>
                </a:moveTo>
                <a:cubicBezTo>
                  <a:pt x="1648018" y="3464666"/>
                  <a:pt x="1604512" y="3423753"/>
                  <a:pt x="1602933" y="3371710"/>
                </a:cubicBezTo>
                <a:cubicBezTo>
                  <a:pt x="1601353" y="3319660"/>
                  <a:pt x="1642298" y="3276187"/>
                  <a:pt x="1694389" y="3274608"/>
                </a:cubicBezTo>
                <a:cubicBezTo>
                  <a:pt x="1696290" y="3274548"/>
                  <a:pt x="1698200" y="3274548"/>
                  <a:pt x="1700109" y="3274608"/>
                </a:cubicBezTo>
                <a:lnTo>
                  <a:pt x="3306845" y="3274608"/>
                </a:lnTo>
                <a:cubicBezTo>
                  <a:pt x="3358936" y="3276187"/>
                  <a:pt x="3399873" y="3319660"/>
                  <a:pt x="3398293" y="3371710"/>
                </a:cubicBezTo>
                <a:cubicBezTo>
                  <a:pt x="3396782" y="3421532"/>
                  <a:pt x="3356714" y="3461579"/>
                  <a:pt x="3306845" y="3463088"/>
                </a:cubicBezTo>
                <a:close/>
                <a:moveTo>
                  <a:pt x="2938364" y="4101471"/>
                </a:moveTo>
                <a:cubicBezTo>
                  <a:pt x="2938364" y="4153505"/>
                  <a:pt x="2896168" y="4195703"/>
                  <a:pt x="2844095" y="4195755"/>
                </a:cubicBezTo>
                <a:lnTo>
                  <a:pt x="1699849" y="4195755"/>
                </a:lnTo>
                <a:cubicBezTo>
                  <a:pt x="1647741" y="4195755"/>
                  <a:pt x="1605493" y="4153540"/>
                  <a:pt x="1605493" y="4101471"/>
                </a:cubicBezTo>
                <a:cubicBezTo>
                  <a:pt x="1605493" y="4049403"/>
                  <a:pt x="1647741" y="4007188"/>
                  <a:pt x="1699849" y="4007188"/>
                </a:cubicBezTo>
                <a:lnTo>
                  <a:pt x="2843835" y="4007188"/>
                </a:lnTo>
                <a:cubicBezTo>
                  <a:pt x="2895908" y="4007241"/>
                  <a:pt x="2938103" y="4049438"/>
                  <a:pt x="2938103" y="4101471"/>
                </a:cubicBezTo>
                <a:close/>
                <a:moveTo>
                  <a:pt x="3306845" y="3096538"/>
                </a:moveTo>
                <a:lnTo>
                  <a:pt x="1699849" y="3096538"/>
                </a:lnTo>
                <a:cubicBezTo>
                  <a:pt x="1647741" y="3096538"/>
                  <a:pt x="1605493" y="3054323"/>
                  <a:pt x="1605493" y="3002255"/>
                </a:cubicBezTo>
                <a:cubicBezTo>
                  <a:pt x="1605493" y="2950186"/>
                  <a:pt x="1647741" y="2907972"/>
                  <a:pt x="1699849" y="2907972"/>
                </a:cubicBezTo>
                <a:lnTo>
                  <a:pt x="3306845" y="2907972"/>
                </a:lnTo>
                <a:cubicBezTo>
                  <a:pt x="3358953" y="2907972"/>
                  <a:pt x="3401201" y="2950186"/>
                  <a:pt x="3401201" y="3002255"/>
                </a:cubicBezTo>
                <a:cubicBezTo>
                  <a:pt x="3401201" y="3054323"/>
                  <a:pt x="3358953" y="3096538"/>
                  <a:pt x="3306845" y="3096538"/>
                </a:cubicBezTo>
                <a:close/>
                <a:moveTo>
                  <a:pt x="1319562" y="3640899"/>
                </a:moveTo>
                <a:lnTo>
                  <a:pt x="2496533" y="3640899"/>
                </a:lnTo>
                <a:cubicBezTo>
                  <a:pt x="2548624" y="3639320"/>
                  <a:pt x="2592130" y="3680234"/>
                  <a:pt x="2593710" y="3732276"/>
                </a:cubicBezTo>
                <a:cubicBezTo>
                  <a:pt x="2595290" y="3784327"/>
                  <a:pt x="2554344" y="3827799"/>
                  <a:pt x="2502253" y="3829378"/>
                </a:cubicBezTo>
                <a:cubicBezTo>
                  <a:pt x="2500352" y="3829439"/>
                  <a:pt x="2498443" y="3829439"/>
                  <a:pt x="2496533" y="3829378"/>
                </a:cubicBezTo>
                <a:lnTo>
                  <a:pt x="1319562" y="3829378"/>
                </a:lnTo>
                <a:cubicBezTo>
                  <a:pt x="1267471" y="3830956"/>
                  <a:pt x="1223965" y="3790043"/>
                  <a:pt x="1222385" y="3738000"/>
                </a:cubicBezTo>
                <a:cubicBezTo>
                  <a:pt x="1220806" y="3685950"/>
                  <a:pt x="1261751" y="3642477"/>
                  <a:pt x="1313842" y="3640899"/>
                </a:cubicBezTo>
                <a:cubicBezTo>
                  <a:pt x="1315743" y="3640838"/>
                  <a:pt x="1317652" y="3640838"/>
                  <a:pt x="1319562" y="3640899"/>
                </a:cubicBezTo>
                <a:close/>
                <a:moveTo>
                  <a:pt x="5921893" y="4810199"/>
                </a:moveTo>
                <a:lnTo>
                  <a:pt x="1014013" y="4810199"/>
                </a:lnTo>
                <a:cubicBezTo>
                  <a:pt x="989517" y="4810234"/>
                  <a:pt x="969630" y="4790423"/>
                  <a:pt x="969587" y="4765946"/>
                </a:cubicBezTo>
                <a:cubicBezTo>
                  <a:pt x="969578" y="4758357"/>
                  <a:pt x="971514" y="4750897"/>
                  <a:pt x="975212" y="4744279"/>
                </a:cubicBezTo>
                <a:lnTo>
                  <a:pt x="1124601" y="4476956"/>
                </a:lnTo>
                <a:lnTo>
                  <a:pt x="3465956" y="4476956"/>
                </a:lnTo>
                <a:cubicBezTo>
                  <a:pt x="3626769" y="4476765"/>
                  <a:pt x="3757079" y="4346556"/>
                  <a:pt x="3757269" y="4185867"/>
                </a:cubicBezTo>
                <a:lnTo>
                  <a:pt x="3757269" y="2551830"/>
                </a:lnTo>
                <a:cubicBezTo>
                  <a:pt x="3757122" y="2391123"/>
                  <a:pt x="3626786" y="2260888"/>
                  <a:pt x="3465956" y="2260741"/>
                </a:cubicBezTo>
                <a:lnTo>
                  <a:pt x="2363550" y="2260741"/>
                </a:lnTo>
                <a:lnTo>
                  <a:pt x="2464242" y="2080588"/>
                </a:lnTo>
                <a:lnTo>
                  <a:pt x="3205285" y="1662082"/>
                </a:lnTo>
                <a:lnTo>
                  <a:pt x="3598071" y="2127513"/>
                </a:lnTo>
                <a:lnTo>
                  <a:pt x="3607273" y="2137574"/>
                </a:lnTo>
                <a:cubicBezTo>
                  <a:pt x="3651039" y="2182018"/>
                  <a:pt x="3710838" y="2207024"/>
                  <a:pt x="3773241" y="2206964"/>
                </a:cubicBezTo>
                <a:cubicBezTo>
                  <a:pt x="3779317" y="2206964"/>
                  <a:pt x="3785480" y="2206964"/>
                  <a:pt x="3791557" y="2206270"/>
                </a:cubicBezTo>
                <a:cubicBezTo>
                  <a:pt x="3859958" y="2201013"/>
                  <a:pt x="3922544" y="2165842"/>
                  <a:pt x="3962560" y="2110165"/>
                </a:cubicBezTo>
                <a:lnTo>
                  <a:pt x="4258647" y="1700073"/>
                </a:lnTo>
                <a:lnTo>
                  <a:pt x="5960000" y="4744539"/>
                </a:lnTo>
                <a:cubicBezTo>
                  <a:pt x="5971796" y="4765998"/>
                  <a:pt x="5963949" y="4792939"/>
                  <a:pt x="5942483" y="4804726"/>
                </a:cubicBezTo>
                <a:cubicBezTo>
                  <a:pt x="5936085" y="4808239"/>
                  <a:pt x="5928924" y="4810112"/>
                  <a:pt x="5921632" y="4810199"/>
                </a:cubicBezTo>
                <a:close/>
              </a:path>
            </a:pathLst>
          </a:custGeom>
          <a:solidFill>
            <a:srgbClr val="29B5E8"/>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3730" name="Google Shape;3730;p353"/>
          <p:cNvSpPr/>
          <p:nvPr/>
        </p:nvSpPr>
        <p:spPr>
          <a:xfrm>
            <a:off x="6861307" y="3799579"/>
            <a:ext cx="188933" cy="154259"/>
          </a:xfrm>
          <a:custGeom>
            <a:avLst/>
            <a:gdLst/>
            <a:ahLst/>
            <a:cxnLst/>
            <a:rect l="l" t="t" r="r" b="b"/>
            <a:pathLst>
              <a:path w="6297778" h="5141967" extrusionOk="0">
                <a:moveTo>
                  <a:pt x="6250010" y="4582515"/>
                </a:moveTo>
                <a:lnTo>
                  <a:pt x="3796418" y="192758"/>
                </a:lnTo>
                <a:cubicBezTo>
                  <a:pt x="3695048" y="11420"/>
                  <a:pt x="3465757" y="-53473"/>
                  <a:pt x="3284285" y="47816"/>
                </a:cubicBezTo>
                <a:cubicBezTo>
                  <a:pt x="3223435" y="81778"/>
                  <a:pt x="3173220" y="131956"/>
                  <a:pt x="3139227" y="192758"/>
                </a:cubicBezTo>
                <a:lnTo>
                  <a:pt x="1983263" y="2260741"/>
                </a:lnTo>
                <a:lnTo>
                  <a:pt x="1605493" y="2260741"/>
                </a:lnTo>
                <a:cubicBezTo>
                  <a:pt x="1568515" y="2251546"/>
                  <a:pt x="1522943" y="2206183"/>
                  <a:pt x="1522943" y="2174524"/>
                </a:cubicBezTo>
                <a:lnTo>
                  <a:pt x="1522943" y="1961845"/>
                </a:lnTo>
                <a:lnTo>
                  <a:pt x="1527023" y="1960457"/>
                </a:lnTo>
                <a:cubicBezTo>
                  <a:pt x="1568263" y="1944654"/>
                  <a:pt x="1606205" y="1921330"/>
                  <a:pt x="1638913" y="1891675"/>
                </a:cubicBezTo>
                <a:cubicBezTo>
                  <a:pt x="1668469" y="1864934"/>
                  <a:pt x="1693269" y="1833379"/>
                  <a:pt x="1712262" y="1798346"/>
                </a:cubicBezTo>
                <a:cubicBezTo>
                  <a:pt x="1715040" y="1793315"/>
                  <a:pt x="1717644" y="1788198"/>
                  <a:pt x="1720074" y="1783080"/>
                </a:cubicBezTo>
                <a:cubicBezTo>
                  <a:pt x="1725126" y="1772715"/>
                  <a:pt x="1729623" y="1762090"/>
                  <a:pt x="1733529" y="1751248"/>
                </a:cubicBezTo>
                <a:cubicBezTo>
                  <a:pt x="1782981" y="1615929"/>
                  <a:pt x="1745586" y="1464166"/>
                  <a:pt x="1638913" y="1367263"/>
                </a:cubicBezTo>
                <a:cubicBezTo>
                  <a:pt x="1626309" y="1355831"/>
                  <a:pt x="1612906" y="1345310"/>
                  <a:pt x="1598809" y="1335778"/>
                </a:cubicBezTo>
                <a:cubicBezTo>
                  <a:pt x="1594035" y="1332569"/>
                  <a:pt x="1589261" y="1329533"/>
                  <a:pt x="1584400" y="1326497"/>
                </a:cubicBezTo>
                <a:cubicBezTo>
                  <a:pt x="1494046" y="1271844"/>
                  <a:pt x="1384022" y="1260239"/>
                  <a:pt x="1284233" y="1294838"/>
                </a:cubicBezTo>
                <a:lnTo>
                  <a:pt x="1274077" y="1298568"/>
                </a:lnTo>
                <a:cubicBezTo>
                  <a:pt x="1254155" y="1306148"/>
                  <a:pt x="1234955" y="1315499"/>
                  <a:pt x="1216700" y="1326497"/>
                </a:cubicBezTo>
                <a:cubicBezTo>
                  <a:pt x="1211839" y="1329533"/>
                  <a:pt x="1207064" y="1332569"/>
                  <a:pt x="1202377" y="1335778"/>
                </a:cubicBezTo>
                <a:cubicBezTo>
                  <a:pt x="1194999" y="1340722"/>
                  <a:pt x="1187881" y="1346013"/>
                  <a:pt x="1180937" y="1351477"/>
                </a:cubicBezTo>
                <a:cubicBezTo>
                  <a:pt x="1161154" y="1367072"/>
                  <a:pt x="1143082" y="1384723"/>
                  <a:pt x="1127032" y="1404127"/>
                </a:cubicBezTo>
                <a:cubicBezTo>
                  <a:pt x="1123386" y="1408550"/>
                  <a:pt x="1119914" y="1412800"/>
                  <a:pt x="1116442" y="1417571"/>
                </a:cubicBezTo>
                <a:cubicBezTo>
                  <a:pt x="1109671" y="1426244"/>
                  <a:pt x="1103334" y="1436046"/>
                  <a:pt x="1097345" y="1445760"/>
                </a:cubicBezTo>
                <a:cubicBezTo>
                  <a:pt x="1088473" y="1460462"/>
                  <a:pt x="1080635" y="1475763"/>
                  <a:pt x="1073908" y="1491557"/>
                </a:cubicBezTo>
                <a:cubicBezTo>
                  <a:pt x="1069394" y="1502226"/>
                  <a:pt x="1065227" y="1513068"/>
                  <a:pt x="1062016" y="1524170"/>
                </a:cubicBezTo>
                <a:cubicBezTo>
                  <a:pt x="1051373" y="1558258"/>
                  <a:pt x="1045992" y="1593759"/>
                  <a:pt x="1046044" y="1629469"/>
                </a:cubicBezTo>
                <a:cubicBezTo>
                  <a:pt x="1046044" y="1633459"/>
                  <a:pt x="1046044" y="1637449"/>
                  <a:pt x="1046044" y="1641439"/>
                </a:cubicBezTo>
                <a:lnTo>
                  <a:pt x="76013" y="2038347"/>
                </a:lnTo>
                <a:cubicBezTo>
                  <a:pt x="13594" y="2063770"/>
                  <a:pt x="-16382" y="2134937"/>
                  <a:pt x="9060" y="2197310"/>
                </a:cubicBezTo>
                <a:cubicBezTo>
                  <a:pt x="27814" y="2243289"/>
                  <a:pt x="72591" y="2273309"/>
                  <a:pt x="122279" y="2273230"/>
                </a:cubicBezTo>
                <a:cubicBezTo>
                  <a:pt x="138140" y="2273179"/>
                  <a:pt x="153834" y="2269995"/>
                  <a:pt x="168459" y="2263863"/>
                </a:cubicBezTo>
                <a:lnTo>
                  <a:pt x="1138056" y="1867475"/>
                </a:lnTo>
                <a:cubicBezTo>
                  <a:pt x="1176666" y="1909898"/>
                  <a:pt x="1224972" y="1942364"/>
                  <a:pt x="1278851" y="1962105"/>
                </a:cubicBezTo>
                <a:lnTo>
                  <a:pt x="1278851" y="2174524"/>
                </a:lnTo>
                <a:cubicBezTo>
                  <a:pt x="1279016" y="2203798"/>
                  <a:pt x="1283669" y="2232872"/>
                  <a:pt x="1292653" y="2260741"/>
                </a:cubicBezTo>
                <a:lnTo>
                  <a:pt x="1012624" y="2260741"/>
                </a:lnTo>
                <a:cubicBezTo>
                  <a:pt x="851816" y="2260931"/>
                  <a:pt x="721502" y="2391141"/>
                  <a:pt x="721311" y="2551830"/>
                </a:cubicBezTo>
                <a:lnTo>
                  <a:pt x="721311" y="4185867"/>
                </a:lnTo>
                <a:cubicBezTo>
                  <a:pt x="721263" y="4258440"/>
                  <a:pt x="748459" y="4328384"/>
                  <a:pt x="797525" y="4381892"/>
                </a:cubicBezTo>
                <a:lnTo>
                  <a:pt x="685374" y="4582515"/>
                </a:lnTo>
                <a:cubicBezTo>
                  <a:pt x="584029" y="4763865"/>
                  <a:pt x="648998" y="4992972"/>
                  <a:pt x="830488" y="5094245"/>
                </a:cubicBezTo>
                <a:cubicBezTo>
                  <a:pt x="886585" y="5125540"/>
                  <a:pt x="949761" y="5141968"/>
                  <a:pt x="1014013" y="5141968"/>
                </a:cubicBezTo>
                <a:lnTo>
                  <a:pt x="5921632" y="5141968"/>
                </a:lnTo>
                <a:cubicBezTo>
                  <a:pt x="6129501" y="5141838"/>
                  <a:pt x="6297909" y="4973351"/>
                  <a:pt x="6297778" y="4765634"/>
                </a:cubicBezTo>
                <a:cubicBezTo>
                  <a:pt x="6297735" y="4701527"/>
                  <a:pt x="6281294" y="4638486"/>
                  <a:pt x="6250010" y="4582515"/>
                </a:cubicBezTo>
                <a:close/>
                <a:moveTo>
                  <a:pt x="3428891" y="354436"/>
                </a:moveTo>
                <a:cubicBezTo>
                  <a:pt x="3440801" y="333048"/>
                  <a:pt x="3467814" y="325358"/>
                  <a:pt x="3489220" y="337263"/>
                </a:cubicBezTo>
                <a:cubicBezTo>
                  <a:pt x="3496442" y="341277"/>
                  <a:pt x="3502388" y="347225"/>
                  <a:pt x="3506407" y="354436"/>
                </a:cubicBezTo>
                <a:lnTo>
                  <a:pt x="4067419" y="1358156"/>
                </a:lnTo>
                <a:lnTo>
                  <a:pt x="3765689" y="1775968"/>
                </a:lnTo>
                <a:lnTo>
                  <a:pt x="3408666" y="1353125"/>
                </a:lnTo>
                <a:lnTo>
                  <a:pt x="3399465" y="1343150"/>
                </a:lnTo>
                <a:cubicBezTo>
                  <a:pt x="3325057" y="1267056"/>
                  <a:pt x="3208392" y="1251261"/>
                  <a:pt x="3116398" y="1304813"/>
                </a:cubicBezTo>
                <a:lnTo>
                  <a:pt x="2797568" y="1484879"/>
                </a:lnTo>
                <a:close/>
                <a:moveTo>
                  <a:pt x="1242828" y="1629469"/>
                </a:moveTo>
                <a:cubicBezTo>
                  <a:pt x="1242776" y="1542524"/>
                  <a:pt x="1313277" y="1472007"/>
                  <a:pt x="1400289" y="1471955"/>
                </a:cubicBezTo>
                <a:cubicBezTo>
                  <a:pt x="1487301" y="1471903"/>
                  <a:pt x="1557873" y="1542350"/>
                  <a:pt x="1557925" y="1629296"/>
                </a:cubicBezTo>
                <a:cubicBezTo>
                  <a:pt x="1557977" y="1716206"/>
                  <a:pt x="1487527" y="1786714"/>
                  <a:pt x="1400550" y="1786810"/>
                </a:cubicBezTo>
                <a:cubicBezTo>
                  <a:pt x="1313616" y="1786714"/>
                  <a:pt x="1243149" y="1716336"/>
                  <a:pt x="1243001" y="1629469"/>
                </a:cubicBezTo>
                <a:close/>
                <a:moveTo>
                  <a:pt x="1319562" y="2541942"/>
                </a:moveTo>
                <a:lnTo>
                  <a:pt x="2496533" y="2541942"/>
                </a:lnTo>
                <a:cubicBezTo>
                  <a:pt x="2548624" y="2540363"/>
                  <a:pt x="2592130" y="2581277"/>
                  <a:pt x="2593710" y="2633319"/>
                </a:cubicBezTo>
                <a:cubicBezTo>
                  <a:pt x="2595290" y="2685370"/>
                  <a:pt x="2554344" y="2728842"/>
                  <a:pt x="2502253" y="2730421"/>
                </a:cubicBezTo>
                <a:cubicBezTo>
                  <a:pt x="2500352" y="2730482"/>
                  <a:pt x="2498443" y="2730482"/>
                  <a:pt x="2496533" y="2730421"/>
                </a:cubicBezTo>
                <a:lnTo>
                  <a:pt x="1319562" y="2730421"/>
                </a:lnTo>
                <a:cubicBezTo>
                  <a:pt x="1267471" y="2731999"/>
                  <a:pt x="1223965" y="2691086"/>
                  <a:pt x="1222385" y="2639044"/>
                </a:cubicBezTo>
                <a:cubicBezTo>
                  <a:pt x="1220806" y="2586993"/>
                  <a:pt x="1261751" y="2543520"/>
                  <a:pt x="1313842" y="2541942"/>
                </a:cubicBezTo>
                <a:cubicBezTo>
                  <a:pt x="1315743" y="2541881"/>
                  <a:pt x="1317652" y="2541881"/>
                  <a:pt x="1319562" y="2541942"/>
                </a:cubicBezTo>
                <a:close/>
                <a:moveTo>
                  <a:pt x="1700109" y="3463088"/>
                </a:moveTo>
                <a:cubicBezTo>
                  <a:pt x="1648018" y="3464666"/>
                  <a:pt x="1604512" y="3423753"/>
                  <a:pt x="1602933" y="3371710"/>
                </a:cubicBezTo>
                <a:cubicBezTo>
                  <a:pt x="1601353" y="3319660"/>
                  <a:pt x="1642298" y="3276187"/>
                  <a:pt x="1694389" y="3274608"/>
                </a:cubicBezTo>
                <a:cubicBezTo>
                  <a:pt x="1696290" y="3274548"/>
                  <a:pt x="1698200" y="3274548"/>
                  <a:pt x="1700109" y="3274608"/>
                </a:cubicBezTo>
                <a:lnTo>
                  <a:pt x="3306845" y="3274608"/>
                </a:lnTo>
                <a:cubicBezTo>
                  <a:pt x="3358936" y="3276187"/>
                  <a:pt x="3399873" y="3319660"/>
                  <a:pt x="3398293" y="3371710"/>
                </a:cubicBezTo>
                <a:cubicBezTo>
                  <a:pt x="3396782" y="3421532"/>
                  <a:pt x="3356714" y="3461579"/>
                  <a:pt x="3306845" y="3463088"/>
                </a:cubicBezTo>
                <a:close/>
                <a:moveTo>
                  <a:pt x="2938364" y="4101471"/>
                </a:moveTo>
                <a:cubicBezTo>
                  <a:pt x="2938364" y="4153505"/>
                  <a:pt x="2896168" y="4195703"/>
                  <a:pt x="2844095" y="4195755"/>
                </a:cubicBezTo>
                <a:lnTo>
                  <a:pt x="1699849" y="4195755"/>
                </a:lnTo>
                <a:cubicBezTo>
                  <a:pt x="1647741" y="4195755"/>
                  <a:pt x="1605493" y="4153540"/>
                  <a:pt x="1605493" y="4101471"/>
                </a:cubicBezTo>
                <a:cubicBezTo>
                  <a:pt x="1605493" y="4049403"/>
                  <a:pt x="1647741" y="4007188"/>
                  <a:pt x="1699849" y="4007188"/>
                </a:cubicBezTo>
                <a:lnTo>
                  <a:pt x="2843835" y="4007188"/>
                </a:lnTo>
                <a:cubicBezTo>
                  <a:pt x="2895908" y="4007241"/>
                  <a:pt x="2938103" y="4049438"/>
                  <a:pt x="2938103" y="4101471"/>
                </a:cubicBezTo>
                <a:close/>
                <a:moveTo>
                  <a:pt x="3306845" y="3096538"/>
                </a:moveTo>
                <a:lnTo>
                  <a:pt x="1699849" y="3096538"/>
                </a:lnTo>
                <a:cubicBezTo>
                  <a:pt x="1647741" y="3096538"/>
                  <a:pt x="1605493" y="3054323"/>
                  <a:pt x="1605493" y="3002255"/>
                </a:cubicBezTo>
                <a:cubicBezTo>
                  <a:pt x="1605493" y="2950186"/>
                  <a:pt x="1647741" y="2907972"/>
                  <a:pt x="1699849" y="2907972"/>
                </a:cubicBezTo>
                <a:lnTo>
                  <a:pt x="3306845" y="2907972"/>
                </a:lnTo>
                <a:cubicBezTo>
                  <a:pt x="3358953" y="2907972"/>
                  <a:pt x="3401201" y="2950186"/>
                  <a:pt x="3401201" y="3002255"/>
                </a:cubicBezTo>
                <a:cubicBezTo>
                  <a:pt x="3401201" y="3054323"/>
                  <a:pt x="3358953" y="3096538"/>
                  <a:pt x="3306845" y="3096538"/>
                </a:cubicBezTo>
                <a:close/>
                <a:moveTo>
                  <a:pt x="1319562" y="3640899"/>
                </a:moveTo>
                <a:lnTo>
                  <a:pt x="2496533" y="3640899"/>
                </a:lnTo>
                <a:cubicBezTo>
                  <a:pt x="2548624" y="3639320"/>
                  <a:pt x="2592130" y="3680234"/>
                  <a:pt x="2593710" y="3732276"/>
                </a:cubicBezTo>
                <a:cubicBezTo>
                  <a:pt x="2595290" y="3784327"/>
                  <a:pt x="2554344" y="3827799"/>
                  <a:pt x="2502253" y="3829378"/>
                </a:cubicBezTo>
                <a:cubicBezTo>
                  <a:pt x="2500352" y="3829439"/>
                  <a:pt x="2498443" y="3829439"/>
                  <a:pt x="2496533" y="3829378"/>
                </a:cubicBezTo>
                <a:lnTo>
                  <a:pt x="1319562" y="3829378"/>
                </a:lnTo>
                <a:cubicBezTo>
                  <a:pt x="1267471" y="3830956"/>
                  <a:pt x="1223965" y="3790043"/>
                  <a:pt x="1222385" y="3738000"/>
                </a:cubicBezTo>
                <a:cubicBezTo>
                  <a:pt x="1220806" y="3685950"/>
                  <a:pt x="1261751" y="3642477"/>
                  <a:pt x="1313842" y="3640899"/>
                </a:cubicBezTo>
                <a:cubicBezTo>
                  <a:pt x="1315743" y="3640838"/>
                  <a:pt x="1317652" y="3640838"/>
                  <a:pt x="1319562" y="3640899"/>
                </a:cubicBezTo>
                <a:close/>
                <a:moveTo>
                  <a:pt x="5921893" y="4810199"/>
                </a:moveTo>
                <a:lnTo>
                  <a:pt x="1014013" y="4810199"/>
                </a:lnTo>
                <a:cubicBezTo>
                  <a:pt x="989517" y="4810234"/>
                  <a:pt x="969630" y="4790423"/>
                  <a:pt x="969587" y="4765946"/>
                </a:cubicBezTo>
                <a:cubicBezTo>
                  <a:pt x="969578" y="4758357"/>
                  <a:pt x="971514" y="4750897"/>
                  <a:pt x="975212" y="4744279"/>
                </a:cubicBezTo>
                <a:lnTo>
                  <a:pt x="1124601" y="4476956"/>
                </a:lnTo>
                <a:lnTo>
                  <a:pt x="3465956" y="4476956"/>
                </a:lnTo>
                <a:cubicBezTo>
                  <a:pt x="3626769" y="4476765"/>
                  <a:pt x="3757079" y="4346556"/>
                  <a:pt x="3757269" y="4185867"/>
                </a:cubicBezTo>
                <a:lnTo>
                  <a:pt x="3757269" y="2551830"/>
                </a:lnTo>
                <a:cubicBezTo>
                  <a:pt x="3757122" y="2391123"/>
                  <a:pt x="3626786" y="2260888"/>
                  <a:pt x="3465956" y="2260741"/>
                </a:cubicBezTo>
                <a:lnTo>
                  <a:pt x="2363550" y="2260741"/>
                </a:lnTo>
                <a:lnTo>
                  <a:pt x="2464242" y="2080588"/>
                </a:lnTo>
                <a:lnTo>
                  <a:pt x="3205285" y="1662082"/>
                </a:lnTo>
                <a:lnTo>
                  <a:pt x="3598071" y="2127513"/>
                </a:lnTo>
                <a:lnTo>
                  <a:pt x="3607273" y="2137574"/>
                </a:lnTo>
                <a:cubicBezTo>
                  <a:pt x="3651039" y="2182018"/>
                  <a:pt x="3710838" y="2207024"/>
                  <a:pt x="3773241" y="2206964"/>
                </a:cubicBezTo>
                <a:cubicBezTo>
                  <a:pt x="3779317" y="2206964"/>
                  <a:pt x="3785480" y="2206964"/>
                  <a:pt x="3791557" y="2206270"/>
                </a:cubicBezTo>
                <a:cubicBezTo>
                  <a:pt x="3859958" y="2201013"/>
                  <a:pt x="3922544" y="2165842"/>
                  <a:pt x="3962560" y="2110165"/>
                </a:cubicBezTo>
                <a:lnTo>
                  <a:pt x="4258647" y="1700073"/>
                </a:lnTo>
                <a:lnTo>
                  <a:pt x="5960000" y="4744539"/>
                </a:lnTo>
                <a:cubicBezTo>
                  <a:pt x="5971796" y="4765998"/>
                  <a:pt x="5963949" y="4792939"/>
                  <a:pt x="5942483" y="4804726"/>
                </a:cubicBezTo>
                <a:cubicBezTo>
                  <a:pt x="5936085" y="4808239"/>
                  <a:pt x="5928924" y="4810112"/>
                  <a:pt x="5921632" y="4810199"/>
                </a:cubicBezTo>
                <a:close/>
              </a:path>
            </a:pathLst>
          </a:custGeom>
          <a:solidFill>
            <a:srgbClr val="29B5E8"/>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3731" name="Google Shape;3731;p353"/>
          <p:cNvSpPr/>
          <p:nvPr/>
        </p:nvSpPr>
        <p:spPr>
          <a:xfrm>
            <a:off x="5311851" y="3088267"/>
            <a:ext cx="1577200" cy="189600"/>
          </a:xfrm>
          <a:prstGeom prst="roundRect">
            <a:avLst>
              <a:gd name="adj" fmla="val 7440"/>
            </a:avLst>
          </a:prstGeom>
          <a:solidFill>
            <a:srgbClr val="29B5E8"/>
          </a:solidFill>
          <a:ln>
            <a:noFill/>
          </a:ln>
        </p:spPr>
        <p:txBody>
          <a:bodyPr spcFirstLastPara="1" wrap="square" lIns="0" tIns="0" rIns="0" bIns="0" anchor="ctr" anchorCtr="0">
            <a:noAutofit/>
          </a:bodyPr>
          <a:lstStyle/>
          <a:p>
            <a:pPr algn="ctr">
              <a:buClr>
                <a:srgbClr val="000000"/>
              </a:buClr>
              <a:buSzPts val="900"/>
            </a:pPr>
            <a:r>
              <a:rPr lang="en" sz="933">
                <a:solidFill>
                  <a:srgbClr val="FFFFFF"/>
                </a:solidFill>
              </a:rPr>
              <a:t>Hybrid Tables</a:t>
            </a:r>
            <a:r>
              <a:rPr lang="en" sz="933" baseline="30000">
                <a:solidFill>
                  <a:srgbClr val="FFFFFF"/>
                </a:solidFill>
              </a:rPr>
              <a:t>2</a:t>
            </a:r>
            <a:endParaRPr sz="933" baseline="30000">
              <a:solidFill>
                <a:srgbClr val="FFFFFF"/>
              </a:solidFill>
            </a:endParaRPr>
          </a:p>
        </p:txBody>
      </p:sp>
      <p:sp>
        <p:nvSpPr>
          <p:cNvPr id="3732" name="Google Shape;3732;p353"/>
          <p:cNvSpPr/>
          <p:nvPr/>
        </p:nvSpPr>
        <p:spPr>
          <a:xfrm>
            <a:off x="2283833" y="3088267"/>
            <a:ext cx="2985600" cy="308000"/>
          </a:xfrm>
          <a:prstGeom prst="roundRect">
            <a:avLst>
              <a:gd name="adj" fmla="val 7440"/>
            </a:avLst>
          </a:prstGeom>
          <a:solidFill>
            <a:srgbClr val="29B5E8"/>
          </a:solidFill>
          <a:ln>
            <a:noFill/>
          </a:ln>
        </p:spPr>
        <p:txBody>
          <a:bodyPr spcFirstLastPara="1" wrap="square" lIns="0" tIns="0" rIns="0" bIns="0" anchor="ctr" anchorCtr="0">
            <a:noAutofit/>
          </a:bodyPr>
          <a:lstStyle/>
          <a:p>
            <a:pPr>
              <a:buClr>
                <a:srgbClr val="000000"/>
              </a:buClr>
              <a:buSzPts val="900"/>
            </a:pPr>
            <a:endParaRPr sz="933" baseline="30000">
              <a:solidFill>
                <a:srgbClr val="FFFFFF"/>
              </a:solidFill>
            </a:endParaRPr>
          </a:p>
        </p:txBody>
      </p:sp>
      <p:sp>
        <p:nvSpPr>
          <p:cNvPr id="3733" name="Google Shape;3733;p353"/>
          <p:cNvSpPr/>
          <p:nvPr/>
        </p:nvSpPr>
        <p:spPr>
          <a:xfrm>
            <a:off x="6931833" y="3088267"/>
            <a:ext cx="3019600" cy="273600"/>
          </a:xfrm>
          <a:prstGeom prst="roundRect">
            <a:avLst>
              <a:gd name="adj" fmla="val 7440"/>
            </a:avLst>
          </a:prstGeom>
          <a:solidFill>
            <a:srgbClr val="29B5E8"/>
          </a:solidFill>
          <a:ln>
            <a:noFill/>
          </a:ln>
        </p:spPr>
        <p:txBody>
          <a:bodyPr spcFirstLastPara="1" wrap="square" lIns="0" tIns="0" rIns="0" bIns="0" anchor="ctr" anchorCtr="0">
            <a:noAutofit/>
          </a:bodyPr>
          <a:lstStyle/>
          <a:p>
            <a:pPr>
              <a:buClr>
                <a:srgbClr val="000000"/>
              </a:buClr>
              <a:buSzPts val="900"/>
            </a:pPr>
            <a:endParaRPr sz="933" baseline="30000">
              <a:solidFill>
                <a:srgbClr val="FFFFFF"/>
              </a:solidFill>
            </a:endParaRPr>
          </a:p>
        </p:txBody>
      </p:sp>
      <p:sp>
        <p:nvSpPr>
          <p:cNvPr id="3734" name="Google Shape;3734;p353"/>
          <p:cNvSpPr txBox="1"/>
          <p:nvPr/>
        </p:nvSpPr>
        <p:spPr>
          <a:xfrm>
            <a:off x="10565367" y="6248401"/>
            <a:ext cx="1636400" cy="492402"/>
          </a:xfrm>
          <a:prstGeom prst="rect">
            <a:avLst/>
          </a:prstGeom>
          <a:noFill/>
          <a:ln>
            <a:noFill/>
          </a:ln>
        </p:spPr>
        <p:txBody>
          <a:bodyPr spcFirstLastPara="1" wrap="square" lIns="121900" tIns="121900" rIns="121900" bIns="121900" anchor="t" anchorCtr="0">
            <a:spAutoFit/>
          </a:bodyPr>
          <a:lstStyle/>
          <a:p>
            <a:r>
              <a:rPr lang="en" sz="800" baseline="30000">
                <a:solidFill>
                  <a:srgbClr val="717171"/>
                </a:solidFill>
              </a:rPr>
              <a:t>1 </a:t>
            </a:r>
            <a:r>
              <a:rPr lang="en" sz="800">
                <a:solidFill>
                  <a:srgbClr val="717171"/>
                </a:solidFill>
              </a:rPr>
              <a:t>Public preview</a:t>
            </a:r>
            <a:endParaRPr sz="800">
              <a:solidFill>
                <a:srgbClr val="717171"/>
              </a:solidFill>
            </a:endParaRPr>
          </a:p>
          <a:p>
            <a:r>
              <a:rPr lang="en" sz="800" baseline="30000">
                <a:solidFill>
                  <a:srgbClr val="717171"/>
                </a:solidFill>
              </a:rPr>
              <a:t>2 </a:t>
            </a:r>
            <a:r>
              <a:rPr lang="en" sz="800">
                <a:solidFill>
                  <a:srgbClr val="717171"/>
                </a:solidFill>
              </a:rPr>
              <a:t>Private preview</a:t>
            </a:r>
            <a:endParaRPr sz="800">
              <a:solidFill>
                <a:srgbClr val="717171"/>
              </a:solidFill>
            </a:endParaRPr>
          </a:p>
        </p:txBody>
      </p:sp>
      <p:cxnSp>
        <p:nvCxnSpPr>
          <p:cNvPr id="3735" name="Google Shape;3735;p353"/>
          <p:cNvCxnSpPr/>
          <p:nvPr/>
        </p:nvCxnSpPr>
        <p:spPr>
          <a:xfrm flipH="1">
            <a:off x="2262967" y="1988000"/>
            <a:ext cx="7692000" cy="12000"/>
          </a:xfrm>
          <a:prstGeom prst="straightConnector1">
            <a:avLst/>
          </a:prstGeom>
          <a:noFill/>
          <a:ln w="9525" cap="flat" cmpd="sng">
            <a:solidFill>
              <a:srgbClr val="D9D9D9"/>
            </a:solidFill>
            <a:prstDash val="solid"/>
            <a:round/>
            <a:headEnd type="none" w="med" len="med"/>
            <a:tailEnd type="none" w="med" len="med"/>
          </a:ln>
        </p:spPr>
      </p:cxnSp>
      <p:sp>
        <p:nvSpPr>
          <p:cNvPr id="3736" name="Google Shape;3736;p353"/>
          <p:cNvSpPr/>
          <p:nvPr/>
        </p:nvSpPr>
        <p:spPr>
          <a:xfrm>
            <a:off x="8459900" y="2672567"/>
            <a:ext cx="1482400" cy="373200"/>
          </a:xfrm>
          <a:prstGeom prst="roundRect">
            <a:avLst>
              <a:gd name="adj" fmla="val 7108"/>
            </a:avLst>
          </a:prstGeom>
          <a:solidFill>
            <a:srgbClr val="29B5E8"/>
          </a:solidFill>
          <a:ln>
            <a:noFill/>
          </a:ln>
        </p:spPr>
        <p:txBody>
          <a:bodyPr spcFirstLastPara="1" wrap="square" lIns="0" tIns="0" rIns="0" bIns="0" anchor="ctr" anchorCtr="0">
            <a:noAutofit/>
          </a:bodyPr>
          <a:lstStyle/>
          <a:p>
            <a:pPr algn="ctr">
              <a:buClr>
                <a:srgbClr val="000000"/>
              </a:buClr>
              <a:buSzPts val="900"/>
            </a:pPr>
            <a:r>
              <a:rPr lang="en" sz="933">
                <a:solidFill>
                  <a:srgbClr val="FFFFFF"/>
                </a:solidFill>
              </a:rPr>
              <a:t>Streamlit in Snowflake</a:t>
            </a:r>
            <a:r>
              <a:rPr lang="en" sz="933" baseline="30000">
                <a:solidFill>
                  <a:srgbClr val="FFFFFF"/>
                </a:solidFill>
              </a:rPr>
              <a:t>2</a:t>
            </a:r>
            <a:endParaRPr sz="933" baseline="30000">
              <a:solidFill>
                <a:srgbClr val="FFFFFF"/>
              </a:solidFill>
            </a:endParaRPr>
          </a:p>
        </p:txBody>
      </p:sp>
      <p:grpSp>
        <p:nvGrpSpPr>
          <p:cNvPr id="3737" name="Google Shape;3737;p353"/>
          <p:cNvGrpSpPr/>
          <p:nvPr/>
        </p:nvGrpSpPr>
        <p:grpSpPr>
          <a:xfrm>
            <a:off x="3905282" y="1642051"/>
            <a:ext cx="153628" cy="154244"/>
            <a:chOff x="534852" y="2699343"/>
            <a:chExt cx="375557" cy="377186"/>
          </a:xfrm>
        </p:grpSpPr>
        <p:sp>
          <p:nvSpPr>
            <p:cNvPr id="3738" name="Google Shape;3738;p353"/>
            <p:cNvSpPr/>
            <p:nvPr/>
          </p:nvSpPr>
          <p:spPr>
            <a:xfrm>
              <a:off x="534852" y="2699343"/>
              <a:ext cx="375557" cy="377186"/>
            </a:xfrm>
            <a:custGeom>
              <a:avLst/>
              <a:gdLst/>
              <a:ahLst/>
              <a:cxnLst/>
              <a:rect l="l" t="t" r="r" b="b"/>
              <a:pathLst>
                <a:path w="285053" h="286289" extrusionOk="0">
                  <a:moveTo>
                    <a:pt x="180518" y="31124"/>
                  </a:moveTo>
                  <a:cubicBezTo>
                    <a:pt x="139453" y="-10195"/>
                    <a:pt x="72667" y="-10400"/>
                    <a:pt x="31348" y="30665"/>
                  </a:cubicBezTo>
                  <a:cubicBezTo>
                    <a:pt x="31195" y="30817"/>
                    <a:pt x="31041" y="30971"/>
                    <a:pt x="30889" y="31124"/>
                  </a:cubicBezTo>
                  <a:cubicBezTo>
                    <a:pt x="-10296" y="72643"/>
                    <a:pt x="-10296" y="139604"/>
                    <a:pt x="30889" y="181123"/>
                  </a:cubicBezTo>
                  <a:cubicBezTo>
                    <a:pt x="62164" y="212669"/>
                    <a:pt x="109885" y="221171"/>
                    <a:pt x="150130" y="202367"/>
                  </a:cubicBezTo>
                  <a:lnTo>
                    <a:pt x="154287" y="206523"/>
                  </a:lnTo>
                  <a:lnTo>
                    <a:pt x="223282" y="275796"/>
                  </a:lnTo>
                  <a:cubicBezTo>
                    <a:pt x="237176" y="289747"/>
                    <a:pt x="259751" y="289793"/>
                    <a:pt x="273703" y="275898"/>
                  </a:cubicBezTo>
                  <a:cubicBezTo>
                    <a:pt x="273737" y="275864"/>
                    <a:pt x="273771" y="275830"/>
                    <a:pt x="273805" y="275796"/>
                  </a:cubicBezTo>
                  <a:lnTo>
                    <a:pt x="274636" y="274872"/>
                  </a:lnTo>
                  <a:cubicBezTo>
                    <a:pt x="288526" y="260895"/>
                    <a:pt x="288526" y="238326"/>
                    <a:pt x="274636" y="224349"/>
                  </a:cubicBezTo>
                  <a:lnTo>
                    <a:pt x="205641" y="155076"/>
                  </a:lnTo>
                  <a:lnTo>
                    <a:pt x="201392" y="150828"/>
                  </a:lnTo>
                  <a:cubicBezTo>
                    <a:pt x="220141" y="110486"/>
                    <a:pt x="211815" y="62739"/>
                    <a:pt x="180518" y="31124"/>
                  </a:cubicBezTo>
                  <a:close/>
                  <a:moveTo>
                    <a:pt x="105703" y="189436"/>
                  </a:moveTo>
                  <a:cubicBezTo>
                    <a:pt x="83680" y="189473"/>
                    <a:pt x="62558" y="180692"/>
                    <a:pt x="47052" y="165052"/>
                  </a:cubicBezTo>
                  <a:cubicBezTo>
                    <a:pt x="14747" y="132408"/>
                    <a:pt x="14747" y="79839"/>
                    <a:pt x="47052" y="47196"/>
                  </a:cubicBezTo>
                  <a:cubicBezTo>
                    <a:pt x="79486" y="14904"/>
                    <a:pt x="131921" y="14904"/>
                    <a:pt x="164354" y="47196"/>
                  </a:cubicBezTo>
                  <a:lnTo>
                    <a:pt x="164354" y="47196"/>
                  </a:lnTo>
                  <a:cubicBezTo>
                    <a:pt x="196660" y="79839"/>
                    <a:pt x="196660" y="132408"/>
                    <a:pt x="164354" y="165052"/>
                  </a:cubicBezTo>
                  <a:cubicBezTo>
                    <a:pt x="148849" y="180692"/>
                    <a:pt x="127726" y="189473"/>
                    <a:pt x="105703" y="189436"/>
                  </a:cubicBezTo>
                  <a:close/>
                  <a:moveTo>
                    <a:pt x="258565" y="240605"/>
                  </a:moveTo>
                  <a:cubicBezTo>
                    <a:pt x="263666" y="245603"/>
                    <a:pt x="263749" y="253790"/>
                    <a:pt x="258752" y="258891"/>
                  </a:cubicBezTo>
                  <a:cubicBezTo>
                    <a:pt x="258690" y="258954"/>
                    <a:pt x="258628" y="259016"/>
                    <a:pt x="258565" y="259078"/>
                  </a:cubicBezTo>
                  <a:lnTo>
                    <a:pt x="257641" y="260001"/>
                  </a:lnTo>
                  <a:cubicBezTo>
                    <a:pt x="252717" y="265103"/>
                    <a:pt x="244589" y="265246"/>
                    <a:pt x="239487" y="260320"/>
                  </a:cubicBezTo>
                  <a:cubicBezTo>
                    <a:pt x="239379" y="260216"/>
                    <a:pt x="239273" y="260109"/>
                    <a:pt x="239169" y="260001"/>
                  </a:cubicBezTo>
                  <a:lnTo>
                    <a:pt x="170173" y="190729"/>
                  </a:lnTo>
                  <a:lnTo>
                    <a:pt x="180333" y="181492"/>
                  </a:lnTo>
                  <a:cubicBezTo>
                    <a:pt x="183196" y="178906"/>
                    <a:pt x="189569" y="171425"/>
                    <a:pt x="189569" y="171425"/>
                  </a:cubicBezTo>
                  <a:close/>
                </a:path>
              </a:pathLst>
            </a:custGeom>
            <a:solidFill>
              <a:srgbClr val="2AB5E8"/>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pic>
          <p:nvPicPr>
            <p:cNvPr id="3739" name="Google Shape;3739;p353"/>
            <p:cNvPicPr preferRelativeResize="0"/>
            <p:nvPr/>
          </p:nvPicPr>
          <p:blipFill>
            <a:blip r:embed="rId11">
              <a:alphaModFix/>
            </a:blip>
            <a:stretch>
              <a:fillRect/>
            </a:stretch>
          </p:blipFill>
          <p:spPr>
            <a:xfrm>
              <a:off x="605176" y="2773620"/>
              <a:ext cx="147425" cy="135038"/>
            </a:xfrm>
            <a:prstGeom prst="rect">
              <a:avLst/>
            </a:prstGeom>
            <a:noFill/>
            <a:ln>
              <a:noFill/>
            </a:ln>
          </p:spPr>
        </p:pic>
      </p:grpSp>
      <p:sp>
        <p:nvSpPr>
          <p:cNvPr id="3740" name="Google Shape;3740;p353"/>
          <p:cNvSpPr txBox="1"/>
          <p:nvPr/>
        </p:nvSpPr>
        <p:spPr>
          <a:xfrm>
            <a:off x="4107880" y="1662773"/>
            <a:ext cx="494400" cy="112788"/>
          </a:xfrm>
          <a:prstGeom prst="rect">
            <a:avLst/>
          </a:prstGeom>
          <a:noFill/>
          <a:ln>
            <a:noFill/>
          </a:ln>
        </p:spPr>
        <p:txBody>
          <a:bodyPr spcFirstLastPara="1" wrap="square" lIns="0" tIns="0" rIns="0" bIns="0" anchor="t" anchorCtr="0">
            <a:spAutoFit/>
          </a:bodyPr>
          <a:lstStyle/>
          <a:p>
            <a:r>
              <a:rPr lang="en" sz="733">
                <a:solidFill>
                  <a:srgbClr val="29B5E8"/>
                </a:solidFill>
              </a:rPr>
              <a:t>Snowsight</a:t>
            </a:r>
            <a:endParaRPr sz="733">
              <a:solidFill>
                <a:srgbClr val="29B5E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1" name="Google Shape;2611;p258"/>
          <p:cNvGrpSpPr/>
          <p:nvPr/>
        </p:nvGrpSpPr>
        <p:grpSpPr>
          <a:xfrm flipH="1">
            <a:off x="6856356" y="3911913"/>
            <a:ext cx="1533713" cy="1110596"/>
            <a:chOff x="2431375" y="2358100"/>
            <a:chExt cx="1300051" cy="941396"/>
          </a:xfrm>
        </p:grpSpPr>
        <p:sp>
          <p:nvSpPr>
            <p:cNvPr id="2612" name="Google Shape;2612;p258"/>
            <p:cNvSpPr/>
            <p:nvPr/>
          </p:nvSpPr>
          <p:spPr>
            <a:xfrm flipH="1">
              <a:off x="2431375" y="2358100"/>
              <a:ext cx="546600" cy="546600"/>
            </a:xfrm>
            <a:prstGeom prst="arc">
              <a:avLst>
                <a:gd name="adj1" fmla="val 16200000"/>
                <a:gd name="adj2" fmla="val 20683466"/>
              </a:avLst>
            </a:prstGeom>
            <a:noFill/>
            <a:ln w="19050"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2613" name="Google Shape;2613;p258"/>
            <p:cNvCxnSpPr/>
            <p:nvPr/>
          </p:nvCxnSpPr>
          <p:spPr>
            <a:xfrm>
              <a:off x="2770826" y="2358189"/>
              <a:ext cx="960600" cy="0"/>
            </a:xfrm>
            <a:prstGeom prst="straightConnector1">
              <a:avLst/>
            </a:prstGeom>
            <a:noFill/>
            <a:ln w="19050" cap="flat" cmpd="sng">
              <a:solidFill>
                <a:schemeClr val="accent1"/>
              </a:solidFill>
              <a:prstDash val="dash"/>
              <a:round/>
              <a:headEnd type="none" w="med" len="med"/>
              <a:tailEnd type="none" w="med" len="med"/>
            </a:ln>
          </p:spPr>
        </p:cxnSp>
        <p:cxnSp>
          <p:nvCxnSpPr>
            <p:cNvPr id="2614" name="Google Shape;2614;p258"/>
            <p:cNvCxnSpPr>
              <a:endCxn id="2612" idx="2"/>
            </p:cNvCxnSpPr>
            <p:nvPr/>
          </p:nvCxnSpPr>
          <p:spPr>
            <a:xfrm rot="10800000">
              <a:off x="2441031" y="2559396"/>
              <a:ext cx="0" cy="740100"/>
            </a:xfrm>
            <a:prstGeom prst="straightConnector1">
              <a:avLst/>
            </a:prstGeom>
            <a:noFill/>
            <a:ln w="19050" cap="flat" cmpd="sng">
              <a:solidFill>
                <a:schemeClr val="accent1"/>
              </a:solidFill>
              <a:prstDash val="dash"/>
              <a:round/>
              <a:headEnd type="none" w="med" len="med"/>
              <a:tailEnd type="none" w="med" len="med"/>
            </a:ln>
          </p:spPr>
        </p:cxnSp>
      </p:grpSp>
      <p:grpSp>
        <p:nvGrpSpPr>
          <p:cNvPr id="2615" name="Google Shape;2615;p258"/>
          <p:cNvGrpSpPr/>
          <p:nvPr/>
        </p:nvGrpSpPr>
        <p:grpSpPr>
          <a:xfrm rot="10800000">
            <a:off x="7088172" y="2722102"/>
            <a:ext cx="1301896" cy="987044"/>
            <a:chOff x="2431375" y="2358100"/>
            <a:chExt cx="1103551" cy="836667"/>
          </a:xfrm>
        </p:grpSpPr>
        <p:sp>
          <p:nvSpPr>
            <p:cNvPr id="2616" name="Google Shape;2616;p258"/>
            <p:cNvSpPr/>
            <p:nvPr/>
          </p:nvSpPr>
          <p:spPr>
            <a:xfrm flipH="1">
              <a:off x="2431375" y="2358100"/>
              <a:ext cx="546600" cy="546600"/>
            </a:xfrm>
            <a:prstGeom prst="arc">
              <a:avLst>
                <a:gd name="adj1" fmla="val 16200000"/>
                <a:gd name="adj2" fmla="val 20683466"/>
              </a:avLst>
            </a:prstGeom>
            <a:noFill/>
            <a:ln w="19050"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2617" name="Google Shape;2617;p258"/>
            <p:cNvCxnSpPr/>
            <p:nvPr/>
          </p:nvCxnSpPr>
          <p:spPr>
            <a:xfrm>
              <a:off x="2441031" y="2630467"/>
              <a:ext cx="0" cy="564300"/>
            </a:xfrm>
            <a:prstGeom prst="straightConnector1">
              <a:avLst/>
            </a:prstGeom>
            <a:noFill/>
            <a:ln w="19050" cap="flat" cmpd="sng">
              <a:solidFill>
                <a:schemeClr val="accent1"/>
              </a:solidFill>
              <a:prstDash val="dash"/>
              <a:round/>
              <a:headEnd type="none" w="med" len="med"/>
              <a:tailEnd type="none" w="med" len="med"/>
            </a:ln>
          </p:spPr>
        </p:cxnSp>
        <p:cxnSp>
          <p:nvCxnSpPr>
            <p:cNvPr id="2618" name="Google Shape;2618;p258"/>
            <p:cNvCxnSpPr/>
            <p:nvPr/>
          </p:nvCxnSpPr>
          <p:spPr>
            <a:xfrm>
              <a:off x="2770826" y="2358189"/>
              <a:ext cx="764100" cy="0"/>
            </a:xfrm>
            <a:prstGeom prst="straightConnector1">
              <a:avLst/>
            </a:prstGeom>
            <a:noFill/>
            <a:ln w="19050" cap="flat" cmpd="sng">
              <a:solidFill>
                <a:schemeClr val="accent1"/>
              </a:solidFill>
              <a:prstDash val="dash"/>
              <a:round/>
              <a:headEnd type="none" w="med" len="med"/>
              <a:tailEnd type="none" w="med" len="med"/>
            </a:ln>
          </p:spPr>
        </p:cxnSp>
      </p:grpSp>
      <p:grpSp>
        <p:nvGrpSpPr>
          <p:cNvPr id="2619" name="Google Shape;2619;p258"/>
          <p:cNvGrpSpPr/>
          <p:nvPr/>
        </p:nvGrpSpPr>
        <p:grpSpPr>
          <a:xfrm>
            <a:off x="3801606" y="3911912"/>
            <a:ext cx="1533713" cy="1497784"/>
            <a:chOff x="2431375" y="2358100"/>
            <a:chExt cx="1300051" cy="1269596"/>
          </a:xfrm>
        </p:grpSpPr>
        <p:sp>
          <p:nvSpPr>
            <p:cNvPr id="2620" name="Google Shape;2620;p258"/>
            <p:cNvSpPr/>
            <p:nvPr/>
          </p:nvSpPr>
          <p:spPr>
            <a:xfrm flipH="1">
              <a:off x="2431375" y="2358100"/>
              <a:ext cx="546600" cy="546600"/>
            </a:xfrm>
            <a:prstGeom prst="arc">
              <a:avLst>
                <a:gd name="adj1" fmla="val 16200000"/>
                <a:gd name="adj2" fmla="val 20683466"/>
              </a:avLst>
            </a:prstGeom>
            <a:noFill/>
            <a:ln w="19050"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2621" name="Google Shape;2621;p258"/>
            <p:cNvCxnSpPr/>
            <p:nvPr/>
          </p:nvCxnSpPr>
          <p:spPr>
            <a:xfrm>
              <a:off x="2770826" y="2358189"/>
              <a:ext cx="960600" cy="0"/>
            </a:xfrm>
            <a:prstGeom prst="straightConnector1">
              <a:avLst/>
            </a:prstGeom>
            <a:noFill/>
            <a:ln w="19050" cap="flat" cmpd="sng">
              <a:solidFill>
                <a:schemeClr val="accent1"/>
              </a:solidFill>
              <a:prstDash val="dash"/>
              <a:round/>
              <a:headEnd type="none" w="med" len="med"/>
              <a:tailEnd type="none" w="med" len="med"/>
            </a:ln>
          </p:spPr>
        </p:cxnSp>
        <p:cxnSp>
          <p:nvCxnSpPr>
            <p:cNvPr id="2622" name="Google Shape;2622;p258"/>
            <p:cNvCxnSpPr>
              <a:endCxn id="2620" idx="2"/>
            </p:cNvCxnSpPr>
            <p:nvPr/>
          </p:nvCxnSpPr>
          <p:spPr>
            <a:xfrm rot="10800000">
              <a:off x="2441031" y="2559396"/>
              <a:ext cx="0" cy="1068300"/>
            </a:xfrm>
            <a:prstGeom prst="straightConnector1">
              <a:avLst/>
            </a:prstGeom>
            <a:noFill/>
            <a:ln w="19050" cap="flat" cmpd="sng">
              <a:solidFill>
                <a:schemeClr val="accent1"/>
              </a:solidFill>
              <a:prstDash val="dash"/>
              <a:round/>
              <a:headEnd type="none" w="med" len="med"/>
              <a:tailEnd type="none" w="med" len="med"/>
            </a:ln>
          </p:spPr>
        </p:cxnSp>
      </p:grpSp>
      <p:sp>
        <p:nvSpPr>
          <p:cNvPr id="2623" name="Google Shape;2623;p258"/>
          <p:cNvSpPr/>
          <p:nvPr/>
        </p:nvSpPr>
        <p:spPr>
          <a:xfrm>
            <a:off x="5077284" y="2907551"/>
            <a:ext cx="1948800" cy="1948800"/>
          </a:xfrm>
          <a:prstGeom prst="ellipse">
            <a:avLst/>
          </a:prstGeom>
          <a:solidFill>
            <a:schemeClr val="lt1"/>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24" name="Google Shape;2624;p258"/>
          <p:cNvSpPr txBox="1"/>
          <p:nvPr/>
        </p:nvSpPr>
        <p:spPr>
          <a:xfrm>
            <a:off x="0" y="6299800"/>
            <a:ext cx="12192000" cy="567600"/>
          </a:xfrm>
          <a:prstGeom prst="rect">
            <a:avLst/>
          </a:prstGeom>
          <a:solidFill>
            <a:srgbClr val="105780"/>
          </a:solidFill>
          <a:ln>
            <a:noFill/>
          </a:ln>
        </p:spPr>
        <p:txBody>
          <a:bodyPr spcFirstLastPara="1" wrap="square" lIns="121900" tIns="121900" rIns="121900" bIns="121900" anchor="t" anchorCtr="0">
            <a:noAutofit/>
          </a:bodyPr>
          <a:lstStyle/>
          <a:p>
            <a:pPr algn="ctr"/>
            <a:r>
              <a:rPr lang="en" sz="2000" b="1" dirty="0">
                <a:solidFill>
                  <a:srgbClr val="FFFFFF"/>
                </a:solidFill>
              </a:rPr>
              <a:t>Live, ready-to-query data, services and apps cross-cloud and cross-region. No ETL.</a:t>
            </a:r>
            <a:endParaRPr sz="2000" b="1" dirty="0">
              <a:solidFill>
                <a:srgbClr val="FFFFFF"/>
              </a:solidFill>
            </a:endParaRPr>
          </a:p>
          <a:p>
            <a:pPr algn="ctr"/>
            <a:endParaRPr sz="2000" b="1" dirty="0">
              <a:solidFill>
                <a:srgbClr val="FFFFFF"/>
              </a:solidFill>
            </a:endParaRPr>
          </a:p>
          <a:p>
            <a:pPr algn="ctr"/>
            <a:endParaRPr sz="2000" b="1" dirty="0">
              <a:solidFill>
                <a:srgbClr val="FFFFFF"/>
              </a:solidFill>
            </a:endParaRPr>
          </a:p>
        </p:txBody>
      </p:sp>
      <p:sp>
        <p:nvSpPr>
          <p:cNvPr id="2625" name="Google Shape;2625;p258"/>
          <p:cNvSpPr txBox="1">
            <a:spLocks noGrp="1"/>
          </p:cNvSpPr>
          <p:nvPr>
            <p:ph type="subTitle" idx="1"/>
          </p:nvPr>
        </p:nvSpPr>
        <p:spPr>
          <a:xfrm>
            <a:off x="487680" y="873713"/>
            <a:ext cx="11126400" cy="487600"/>
          </a:xfrm>
          <a:prstGeom prst="rect">
            <a:avLst/>
          </a:prstGeom>
        </p:spPr>
        <p:txBody>
          <a:bodyPr spcFirstLastPara="1" wrap="square" lIns="121900" tIns="121900" rIns="121900" bIns="121900" anchor="t" anchorCtr="0">
            <a:noAutofit/>
          </a:bodyPr>
          <a:lstStyle/>
          <a:p>
            <a:pPr marL="0" indent="0">
              <a:spcAft>
                <a:spcPts val="1333"/>
              </a:spcAft>
            </a:pPr>
            <a:r>
              <a:rPr lang="en"/>
              <a:t>Privacy-preserving collaboration for every scenario</a:t>
            </a:r>
            <a:endParaRPr/>
          </a:p>
        </p:txBody>
      </p:sp>
      <p:sp>
        <p:nvSpPr>
          <p:cNvPr id="2626" name="Google Shape;2626;p258"/>
          <p:cNvSpPr txBox="1">
            <a:spLocks noGrp="1"/>
          </p:cNvSpPr>
          <p:nvPr>
            <p:ph type="title"/>
          </p:nvPr>
        </p:nvSpPr>
        <p:spPr>
          <a:xfrm>
            <a:off x="490529" y="304800"/>
            <a:ext cx="11126400" cy="731600"/>
          </a:xfrm>
          <a:prstGeom prst="rect">
            <a:avLst/>
          </a:prstGeom>
        </p:spPr>
        <p:txBody>
          <a:bodyPr spcFirstLastPara="1" wrap="square" lIns="121900" tIns="121900" rIns="121900" bIns="121900" anchor="t" anchorCtr="0">
            <a:noAutofit/>
          </a:bodyPr>
          <a:lstStyle/>
          <a:p>
            <a:pPr>
              <a:spcAft>
                <a:spcPts val="1333"/>
              </a:spcAft>
            </a:pPr>
            <a:r>
              <a:rPr lang="en" dirty="0"/>
              <a:t>Collaboration in the Snowflake Data Cloud</a:t>
            </a:r>
            <a:endParaRPr dirty="0"/>
          </a:p>
        </p:txBody>
      </p:sp>
      <p:sp>
        <p:nvSpPr>
          <p:cNvPr id="2627" name="Google Shape;2627;p258"/>
          <p:cNvSpPr txBox="1"/>
          <p:nvPr/>
        </p:nvSpPr>
        <p:spPr>
          <a:xfrm>
            <a:off x="5235500" y="4867218"/>
            <a:ext cx="1636400" cy="696048"/>
          </a:xfrm>
          <a:prstGeom prst="rect">
            <a:avLst/>
          </a:prstGeom>
          <a:noFill/>
          <a:ln>
            <a:noFill/>
          </a:ln>
        </p:spPr>
        <p:txBody>
          <a:bodyPr spcFirstLastPara="1" wrap="square" lIns="121900" tIns="121900" rIns="121900" bIns="121900" anchor="t" anchorCtr="0">
            <a:spAutoFit/>
          </a:bodyPr>
          <a:lstStyle/>
          <a:p>
            <a:pPr algn="ctr">
              <a:lnSpc>
                <a:spcPct val="115000"/>
              </a:lnSpc>
              <a:spcAft>
                <a:spcPts val="1333"/>
              </a:spcAft>
            </a:pPr>
            <a:r>
              <a:rPr lang="en" sz="1600" b="1">
                <a:solidFill>
                  <a:schemeClr val="dk2"/>
                </a:solidFill>
              </a:rPr>
              <a:t>Your Account</a:t>
            </a:r>
            <a:endParaRPr sz="1067">
              <a:solidFill>
                <a:schemeClr val="dk2"/>
              </a:solidFill>
            </a:endParaRPr>
          </a:p>
        </p:txBody>
      </p:sp>
      <p:sp>
        <p:nvSpPr>
          <p:cNvPr id="2628" name="Google Shape;2628;p258"/>
          <p:cNvSpPr/>
          <p:nvPr/>
        </p:nvSpPr>
        <p:spPr>
          <a:xfrm>
            <a:off x="5335317" y="3166633"/>
            <a:ext cx="1431200" cy="1431200"/>
          </a:xfrm>
          <a:prstGeom prst="ellipse">
            <a:avLst/>
          </a:prstGeom>
          <a:solidFill>
            <a:srgbClr val="29B5E8"/>
          </a:solidFill>
          <a:ln>
            <a:noFill/>
          </a:ln>
        </p:spPr>
        <p:txBody>
          <a:bodyPr spcFirstLastPara="1" wrap="square" lIns="121900" tIns="121900" rIns="121900" bIns="121900" anchor="ctr" anchorCtr="0">
            <a:noAutofit/>
          </a:bodyPr>
          <a:lstStyle/>
          <a:p>
            <a:endParaRPr sz="2400"/>
          </a:p>
        </p:txBody>
      </p:sp>
      <p:sp>
        <p:nvSpPr>
          <p:cNvPr id="2629" name="Google Shape;2629;p258"/>
          <p:cNvSpPr/>
          <p:nvPr/>
        </p:nvSpPr>
        <p:spPr>
          <a:xfrm>
            <a:off x="5617884" y="3452282"/>
            <a:ext cx="865560" cy="859425"/>
          </a:xfrm>
          <a:custGeom>
            <a:avLst/>
            <a:gdLst/>
            <a:ahLst/>
            <a:cxnLst/>
            <a:rect l="l" t="t" r="r" b="b"/>
            <a:pathLst>
              <a:path w="173691" h="172460" extrusionOk="0">
                <a:moveTo>
                  <a:pt x="152432" y="146331"/>
                </a:moveTo>
                <a:cubicBezTo>
                  <a:pt x="149463" y="151251"/>
                  <a:pt x="143073" y="152950"/>
                  <a:pt x="138005" y="150168"/>
                </a:cubicBezTo>
                <a:lnTo>
                  <a:pt x="117289" y="138294"/>
                </a:lnTo>
                <a:lnTo>
                  <a:pt x="117289" y="162042"/>
                </a:lnTo>
                <a:cubicBezTo>
                  <a:pt x="116997" y="167811"/>
                  <a:pt x="112223" y="172365"/>
                  <a:pt x="106376" y="172454"/>
                </a:cubicBezTo>
                <a:cubicBezTo>
                  <a:pt x="100456" y="172657"/>
                  <a:pt x="95490" y="168081"/>
                  <a:pt x="95284" y="162232"/>
                </a:cubicBezTo>
                <a:cubicBezTo>
                  <a:pt x="95281" y="162170"/>
                  <a:pt x="95281" y="162106"/>
                  <a:pt x="95279" y="162042"/>
                </a:cubicBezTo>
                <a:lnTo>
                  <a:pt x="95279" y="120026"/>
                </a:lnTo>
                <a:cubicBezTo>
                  <a:pt x="95168" y="114176"/>
                  <a:pt x="99725" y="109272"/>
                  <a:pt x="105637" y="108882"/>
                </a:cubicBezTo>
                <a:cubicBezTo>
                  <a:pt x="107719" y="109045"/>
                  <a:pt x="109770" y="109474"/>
                  <a:pt x="111740" y="110161"/>
                </a:cubicBezTo>
                <a:lnTo>
                  <a:pt x="148733" y="131169"/>
                </a:lnTo>
                <a:cubicBezTo>
                  <a:pt x="153912" y="134012"/>
                  <a:pt x="155776" y="140462"/>
                  <a:pt x="152900" y="145577"/>
                </a:cubicBezTo>
                <a:cubicBezTo>
                  <a:pt x="152754" y="145835"/>
                  <a:pt x="152598" y="146087"/>
                  <a:pt x="152432" y="146331"/>
                </a:cubicBezTo>
                <a:close/>
                <a:moveTo>
                  <a:pt x="93799" y="85865"/>
                </a:moveTo>
                <a:cubicBezTo>
                  <a:pt x="93799" y="85865"/>
                  <a:pt x="93799" y="87144"/>
                  <a:pt x="92504" y="87874"/>
                </a:cubicBezTo>
                <a:lnTo>
                  <a:pt x="88435" y="92441"/>
                </a:lnTo>
                <a:cubicBezTo>
                  <a:pt x="88435" y="92441"/>
                  <a:pt x="86955" y="92441"/>
                  <a:pt x="86216" y="92441"/>
                </a:cubicBezTo>
                <a:cubicBezTo>
                  <a:pt x="85476" y="92441"/>
                  <a:pt x="84921" y="92441"/>
                  <a:pt x="84181" y="92441"/>
                </a:cubicBezTo>
                <a:lnTo>
                  <a:pt x="80112" y="87874"/>
                </a:lnTo>
                <a:cubicBezTo>
                  <a:pt x="80112" y="87874"/>
                  <a:pt x="80112" y="86596"/>
                  <a:pt x="80112" y="85865"/>
                </a:cubicBezTo>
                <a:cubicBezTo>
                  <a:pt x="79816" y="85291"/>
                  <a:pt x="79816" y="84612"/>
                  <a:pt x="80112" y="84038"/>
                </a:cubicBezTo>
                <a:lnTo>
                  <a:pt x="84181" y="80019"/>
                </a:lnTo>
                <a:cubicBezTo>
                  <a:pt x="84830" y="79745"/>
                  <a:pt x="85566" y="79745"/>
                  <a:pt x="86216" y="80019"/>
                </a:cubicBezTo>
                <a:cubicBezTo>
                  <a:pt x="86924" y="79714"/>
                  <a:pt x="87727" y="79714"/>
                  <a:pt x="88435" y="80019"/>
                </a:cubicBezTo>
                <a:lnTo>
                  <a:pt x="92504" y="84038"/>
                </a:lnTo>
                <a:cubicBezTo>
                  <a:pt x="93179" y="84438"/>
                  <a:pt x="93649" y="85102"/>
                  <a:pt x="93799" y="85865"/>
                </a:cubicBezTo>
                <a:close/>
                <a:moveTo>
                  <a:pt x="106931" y="88605"/>
                </a:moveTo>
                <a:lnTo>
                  <a:pt x="106931" y="84038"/>
                </a:lnTo>
                <a:cubicBezTo>
                  <a:pt x="106931" y="84038"/>
                  <a:pt x="106931" y="82577"/>
                  <a:pt x="106931" y="82029"/>
                </a:cubicBezTo>
                <a:lnTo>
                  <a:pt x="90100" y="66866"/>
                </a:lnTo>
                <a:lnTo>
                  <a:pt x="88620" y="66866"/>
                </a:lnTo>
                <a:lnTo>
                  <a:pt x="83811" y="66866"/>
                </a:lnTo>
                <a:cubicBezTo>
                  <a:pt x="83151" y="66644"/>
                  <a:pt x="82437" y="66644"/>
                  <a:pt x="81777" y="66866"/>
                </a:cubicBezTo>
                <a:lnTo>
                  <a:pt x="66610" y="82029"/>
                </a:lnTo>
                <a:cubicBezTo>
                  <a:pt x="66280" y="82659"/>
                  <a:pt x="66280" y="83408"/>
                  <a:pt x="66610" y="84038"/>
                </a:cubicBezTo>
                <a:lnTo>
                  <a:pt x="66610" y="88605"/>
                </a:lnTo>
                <a:cubicBezTo>
                  <a:pt x="66313" y="89179"/>
                  <a:pt x="66313" y="89858"/>
                  <a:pt x="66610" y="90432"/>
                </a:cubicBezTo>
                <a:lnTo>
                  <a:pt x="81777" y="105594"/>
                </a:lnTo>
                <a:cubicBezTo>
                  <a:pt x="81777" y="105594"/>
                  <a:pt x="83256" y="105594"/>
                  <a:pt x="83811" y="105594"/>
                </a:cubicBezTo>
                <a:lnTo>
                  <a:pt x="88620" y="105594"/>
                </a:lnTo>
                <a:lnTo>
                  <a:pt x="90100" y="105229"/>
                </a:lnTo>
                <a:lnTo>
                  <a:pt x="106006" y="90067"/>
                </a:lnTo>
                <a:cubicBezTo>
                  <a:pt x="106006" y="90067"/>
                  <a:pt x="106931" y="89153"/>
                  <a:pt x="106931" y="88605"/>
                </a:cubicBezTo>
                <a:close/>
                <a:moveTo>
                  <a:pt x="53107" y="95730"/>
                </a:moveTo>
                <a:lnTo>
                  <a:pt x="16115" y="116738"/>
                </a:lnTo>
                <a:cubicBezTo>
                  <a:pt x="10999" y="119489"/>
                  <a:pt x="4595" y="117704"/>
                  <a:pt x="1688" y="112719"/>
                </a:cubicBezTo>
                <a:cubicBezTo>
                  <a:pt x="-1349" y="108292"/>
                  <a:pt x="-176" y="102271"/>
                  <a:pt x="4306" y="99272"/>
                </a:cubicBezTo>
                <a:cubicBezTo>
                  <a:pt x="4766" y="98965"/>
                  <a:pt x="5251" y="98696"/>
                  <a:pt x="5757" y="98470"/>
                </a:cubicBezTo>
                <a:lnTo>
                  <a:pt x="25733" y="86961"/>
                </a:lnTo>
                <a:lnTo>
                  <a:pt x="5017" y="74722"/>
                </a:lnTo>
                <a:cubicBezTo>
                  <a:pt x="610" y="70661"/>
                  <a:pt x="371" y="63841"/>
                  <a:pt x="4482" y="59488"/>
                </a:cubicBezTo>
                <a:cubicBezTo>
                  <a:pt x="7257" y="56551"/>
                  <a:pt x="11455" y="55381"/>
                  <a:pt x="15375" y="56454"/>
                </a:cubicBezTo>
                <a:lnTo>
                  <a:pt x="53107" y="76731"/>
                </a:lnTo>
                <a:cubicBezTo>
                  <a:pt x="55608" y="78122"/>
                  <a:pt x="57365" y="80526"/>
                  <a:pt x="57916" y="83307"/>
                </a:cubicBezTo>
                <a:cubicBezTo>
                  <a:pt x="58228" y="84132"/>
                  <a:pt x="58228" y="85040"/>
                  <a:pt x="57916" y="85865"/>
                </a:cubicBezTo>
                <a:cubicBezTo>
                  <a:pt x="58257" y="86935"/>
                  <a:pt x="58257" y="88083"/>
                  <a:pt x="57916" y="89153"/>
                </a:cubicBezTo>
                <a:cubicBezTo>
                  <a:pt x="57224" y="91871"/>
                  <a:pt x="55503" y="94226"/>
                  <a:pt x="53107" y="95730"/>
                </a:cubicBezTo>
                <a:close/>
                <a:moveTo>
                  <a:pt x="78632" y="119295"/>
                </a:moveTo>
                <a:lnTo>
                  <a:pt x="78632" y="161311"/>
                </a:lnTo>
                <a:cubicBezTo>
                  <a:pt x="78340" y="167180"/>
                  <a:pt x="73483" y="171817"/>
                  <a:pt x="67534" y="171906"/>
                </a:cubicBezTo>
                <a:cubicBezTo>
                  <a:pt x="61610" y="172007"/>
                  <a:pt x="56725" y="167347"/>
                  <a:pt x="56623" y="161496"/>
                </a:cubicBezTo>
                <a:cubicBezTo>
                  <a:pt x="56622" y="161433"/>
                  <a:pt x="56622" y="161373"/>
                  <a:pt x="56622" y="161311"/>
                </a:cubicBezTo>
                <a:lnTo>
                  <a:pt x="56622" y="137746"/>
                </a:lnTo>
                <a:lnTo>
                  <a:pt x="34611" y="149437"/>
                </a:lnTo>
                <a:cubicBezTo>
                  <a:pt x="29504" y="152464"/>
                  <a:pt x="22879" y="150827"/>
                  <a:pt x="19814" y="145783"/>
                </a:cubicBezTo>
                <a:cubicBezTo>
                  <a:pt x="16750" y="140740"/>
                  <a:pt x="18406" y="134196"/>
                  <a:pt x="23514" y="131169"/>
                </a:cubicBezTo>
                <a:lnTo>
                  <a:pt x="60506" y="110161"/>
                </a:lnTo>
                <a:cubicBezTo>
                  <a:pt x="62524" y="109419"/>
                  <a:pt x="64645" y="108988"/>
                  <a:pt x="66795" y="108882"/>
                </a:cubicBezTo>
                <a:cubicBezTo>
                  <a:pt x="72552" y="109332"/>
                  <a:pt x="77234" y="113652"/>
                  <a:pt x="78077" y="119295"/>
                </a:cubicBezTo>
                <a:close/>
                <a:moveTo>
                  <a:pt x="95834" y="52435"/>
                </a:moveTo>
                <a:lnTo>
                  <a:pt x="95834" y="10602"/>
                </a:lnTo>
                <a:cubicBezTo>
                  <a:pt x="95830" y="4750"/>
                  <a:pt x="100630" y="3"/>
                  <a:pt x="106556" y="0"/>
                </a:cubicBezTo>
                <a:cubicBezTo>
                  <a:pt x="106680" y="0"/>
                  <a:pt x="106806" y="2"/>
                  <a:pt x="106931" y="6"/>
                </a:cubicBezTo>
                <a:cubicBezTo>
                  <a:pt x="112846" y="100"/>
                  <a:pt x="117648" y="4762"/>
                  <a:pt x="117844" y="10602"/>
                </a:cubicBezTo>
                <a:lnTo>
                  <a:pt x="117844" y="34167"/>
                </a:lnTo>
                <a:lnTo>
                  <a:pt x="138560" y="22293"/>
                </a:lnTo>
                <a:cubicBezTo>
                  <a:pt x="143713" y="19913"/>
                  <a:pt x="149852" y="21624"/>
                  <a:pt x="152987" y="26312"/>
                </a:cubicBezTo>
                <a:cubicBezTo>
                  <a:pt x="156168" y="31128"/>
                  <a:pt x="154794" y="37580"/>
                  <a:pt x="149916" y="40722"/>
                </a:cubicBezTo>
                <a:cubicBezTo>
                  <a:pt x="149595" y="40930"/>
                  <a:pt x="149262" y="41120"/>
                  <a:pt x="148918" y="41291"/>
                </a:cubicBezTo>
                <a:lnTo>
                  <a:pt x="111925" y="62299"/>
                </a:lnTo>
                <a:cubicBezTo>
                  <a:pt x="109979" y="63064"/>
                  <a:pt x="107915" y="63496"/>
                  <a:pt x="105822" y="63578"/>
                </a:cubicBezTo>
                <a:cubicBezTo>
                  <a:pt x="99797" y="63380"/>
                  <a:pt x="95077" y="58396"/>
                  <a:pt x="95279" y="52447"/>
                </a:cubicBezTo>
                <a:cubicBezTo>
                  <a:pt x="95279" y="52443"/>
                  <a:pt x="95279" y="52439"/>
                  <a:pt x="95279" y="52435"/>
                </a:cubicBezTo>
                <a:close/>
                <a:moveTo>
                  <a:pt x="20184" y="26312"/>
                </a:moveTo>
                <a:cubicBezTo>
                  <a:pt x="23267" y="21555"/>
                  <a:pt x="29466" y="19828"/>
                  <a:pt x="34611" y="22293"/>
                </a:cubicBezTo>
                <a:lnTo>
                  <a:pt x="55327" y="34167"/>
                </a:lnTo>
                <a:lnTo>
                  <a:pt x="55327" y="10602"/>
                </a:lnTo>
                <a:cubicBezTo>
                  <a:pt x="55326" y="4750"/>
                  <a:pt x="60128" y="5"/>
                  <a:pt x="66053" y="5"/>
                </a:cubicBezTo>
                <a:cubicBezTo>
                  <a:pt x="66115" y="5"/>
                  <a:pt x="66178" y="5"/>
                  <a:pt x="66240" y="6"/>
                </a:cubicBezTo>
                <a:cubicBezTo>
                  <a:pt x="72062" y="106"/>
                  <a:pt x="76699" y="4848"/>
                  <a:pt x="76598" y="10598"/>
                </a:cubicBezTo>
                <a:cubicBezTo>
                  <a:pt x="76598" y="10599"/>
                  <a:pt x="76598" y="10600"/>
                  <a:pt x="76598" y="10602"/>
                </a:cubicBezTo>
                <a:lnTo>
                  <a:pt x="76598" y="52435"/>
                </a:lnTo>
                <a:cubicBezTo>
                  <a:pt x="77010" y="57868"/>
                  <a:pt x="72884" y="62602"/>
                  <a:pt x="67383" y="63008"/>
                </a:cubicBezTo>
                <a:cubicBezTo>
                  <a:pt x="67249" y="63018"/>
                  <a:pt x="67114" y="63026"/>
                  <a:pt x="66980" y="63030"/>
                </a:cubicBezTo>
                <a:cubicBezTo>
                  <a:pt x="64794" y="63473"/>
                  <a:pt x="62521" y="63011"/>
                  <a:pt x="60691" y="61751"/>
                </a:cubicBezTo>
                <a:lnTo>
                  <a:pt x="23699" y="40743"/>
                </a:lnTo>
                <a:cubicBezTo>
                  <a:pt x="18708" y="37780"/>
                  <a:pt x="17096" y="31382"/>
                  <a:pt x="20096" y="26454"/>
                </a:cubicBezTo>
                <a:cubicBezTo>
                  <a:pt x="20125" y="26406"/>
                  <a:pt x="20154" y="26359"/>
                  <a:pt x="20184" y="26312"/>
                </a:cubicBezTo>
                <a:close/>
                <a:moveTo>
                  <a:pt x="168154" y="74174"/>
                </a:moveTo>
                <a:lnTo>
                  <a:pt x="147438" y="85865"/>
                </a:lnTo>
                <a:lnTo>
                  <a:pt x="168154" y="97739"/>
                </a:lnTo>
                <a:cubicBezTo>
                  <a:pt x="173382" y="100828"/>
                  <a:pt x="175184" y="107459"/>
                  <a:pt x="172223" y="112719"/>
                </a:cubicBezTo>
                <a:cubicBezTo>
                  <a:pt x="168827" y="117518"/>
                  <a:pt x="162429" y="119213"/>
                  <a:pt x="157056" y="116738"/>
                </a:cubicBezTo>
                <a:lnTo>
                  <a:pt x="120064" y="95730"/>
                </a:lnTo>
                <a:cubicBezTo>
                  <a:pt x="117885" y="94009"/>
                  <a:pt x="116224" y="91736"/>
                  <a:pt x="115255" y="89153"/>
                </a:cubicBezTo>
                <a:cubicBezTo>
                  <a:pt x="115175" y="88059"/>
                  <a:pt x="115175" y="86960"/>
                  <a:pt x="115255" y="85865"/>
                </a:cubicBezTo>
                <a:cubicBezTo>
                  <a:pt x="115255" y="85865"/>
                  <a:pt x="115255" y="84038"/>
                  <a:pt x="115255" y="83307"/>
                </a:cubicBezTo>
                <a:cubicBezTo>
                  <a:pt x="116276" y="80753"/>
                  <a:pt x="117929" y="78492"/>
                  <a:pt x="120064" y="76731"/>
                </a:cubicBezTo>
                <a:lnTo>
                  <a:pt x="157056" y="55723"/>
                </a:lnTo>
                <a:cubicBezTo>
                  <a:pt x="162555" y="53270"/>
                  <a:pt x="169043" y="55224"/>
                  <a:pt x="172223" y="60290"/>
                </a:cubicBezTo>
                <a:cubicBezTo>
                  <a:pt x="175101" y="64938"/>
                  <a:pt x="173619" y="71010"/>
                  <a:pt x="168912" y="73852"/>
                </a:cubicBezTo>
                <a:cubicBezTo>
                  <a:pt x="168725" y="73965"/>
                  <a:pt x="168533" y="74073"/>
                  <a:pt x="168339" y="74174"/>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2630" name="Google Shape;2630;p258"/>
          <p:cNvSpPr txBox="1">
            <a:spLocks noGrp="1"/>
          </p:cNvSpPr>
          <p:nvPr>
            <p:ph type="body" idx="4294967295"/>
          </p:nvPr>
        </p:nvSpPr>
        <p:spPr>
          <a:xfrm>
            <a:off x="623600" y="4910400"/>
            <a:ext cx="2532800" cy="979202"/>
          </a:xfrm>
          <a:prstGeom prst="rect">
            <a:avLst/>
          </a:prstGeom>
        </p:spPr>
        <p:txBody>
          <a:bodyPr spcFirstLastPara="1" wrap="square" lIns="0" tIns="121900" rIns="121900" bIns="121900" anchor="t" anchorCtr="0">
            <a:spAutoFit/>
          </a:bodyPr>
          <a:lstStyle/>
          <a:p>
            <a:pPr marL="0" indent="0" algn="r">
              <a:spcAft>
                <a:spcPts val="1333"/>
              </a:spcAft>
              <a:buNone/>
            </a:pPr>
            <a:r>
              <a:rPr lang="en" sz="1600">
                <a:solidFill>
                  <a:schemeClr val="dk2"/>
                </a:solidFill>
              </a:rPr>
              <a:t>Share with Companies </a:t>
            </a:r>
            <a:br>
              <a:rPr lang="en" sz="1600">
                <a:solidFill>
                  <a:schemeClr val="dk2"/>
                </a:solidFill>
              </a:rPr>
            </a:br>
            <a:r>
              <a:rPr lang="en" sz="1600">
                <a:solidFill>
                  <a:schemeClr val="dk2"/>
                </a:solidFill>
              </a:rPr>
              <a:t>Not Yet on Snowflake</a:t>
            </a:r>
            <a:endParaRPr sz="1600">
              <a:solidFill>
                <a:schemeClr val="dk2"/>
              </a:solidFill>
            </a:endParaRPr>
          </a:p>
        </p:txBody>
      </p:sp>
      <p:sp>
        <p:nvSpPr>
          <p:cNvPr id="2631" name="Google Shape;2631;p258"/>
          <p:cNvSpPr txBox="1">
            <a:spLocks noGrp="1"/>
          </p:cNvSpPr>
          <p:nvPr>
            <p:ph type="body" idx="4294967295"/>
          </p:nvPr>
        </p:nvSpPr>
        <p:spPr>
          <a:xfrm>
            <a:off x="9235333" y="4910402"/>
            <a:ext cx="2372800" cy="979202"/>
          </a:xfrm>
          <a:prstGeom prst="rect">
            <a:avLst/>
          </a:prstGeom>
        </p:spPr>
        <p:txBody>
          <a:bodyPr spcFirstLastPara="1" wrap="square" lIns="121900" tIns="121900" rIns="121900" bIns="121900" anchor="t" anchorCtr="0">
            <a:spAutoFit/>
          </a:bodyPr>
          <a:lstStyle/>
          <a:p>
            <a:pPr marL="0" indent="0">
              <a:spcAft>
                <a:spcPts val="1333"/>
              </a:spcAft>
              <a:buNone/>
            </a:pPr>
            <a:r>
              <a:rPr lang="en" sz="1600">
                <a:solidFill>
                  <a:schemeClr val="dk2"/>
                </a:solidFill>
              </a:rPr>
              <a:t>Analyze Data </a:t>
            </a:r>
            <a:br>
              <a:rPr lang="en" sz="1600">
                <a:solidFill>
                  <a:schemeClr val="dk2"/>
                </a:solidFill>
              </a:rPr>
            </a:br>
            <a:r>
              <a:rPr lang="en" sz="1600">
                <a:solidFill>
                  <a:schemeClr val="dk2"/>
                </a:solidFill>
              </a:rPr>
              <a:t>without Exposing It</a:t>
            </a:r>
            <a:endParaRPr sz="1600">
              <a:solidFill>
                <a:schemeClr val="dk2"/>
              </a:solidFill>
            </a:endParaRPr>
          </a:p>
        </p:txBody>
      </p:sp>
      <p:sp>
        <p:nvSpPr>
          <p:cNvPr id="2632" name="Google Shape;2632;p258"/>
          <p:cNvSpPr txBox="1">
            <a:spLocks noGrp="1"/>
          </p:cNvSpPr>
          <p:nvPr>
            <p:ph type="sldNum" idx="12"/>
          </p:nvPr>
        </p:nvSpPr>
        <p:spPr>
          <a:xfrm>
            <a:off x="10972800" y="6489296"/>
            <a:ext cx="631600" cy="123111"/>
          </a:xfrm>
          <a:prstGeom prst="rect">
            <a:avLst/>
          </a:prstGeom>
        </p:spPr>
        <p:txBody>
          <a:bodyPr spcFirstLastPara="1" wrap="square" lIns="0" tIns="0" rIns="0" bIns="0" anchor="b" anchorCtr="0">
            <a:spAutoFit/>
          </a:bodyPr>
          <a:lstStyle/>
          <a:p>
            <a:pPr>
              <a:buClr>
                <a:srgbClr val="000000"/>
              </a:buClr>
            </a:pPr>
            <a:fld id="{00000000-1234-1234-1234-123412341234}" type="slidenum">
              <a:rPr lang="en"/>
              <a:pPr>
                <a:buClr>
                  <a:srgbClr val="000000"/>
                </a:buClr>
              </a:pPr>
              <a:t>21</a:t>
            </a:fld>
            <a:endParaRPr/>
          </a:p>
        </p:txBody>
      </p:sp>
      <p:grpSp>
        <p:nvGrpSpPr>
          <p:cNvPr id="2633" name="Google Shape;2633;p258"/>
          <p:cNvGrpSpPr/>
          <p:nvPr/>
        </p:nvGrpSpPr>
        <p:grpSpPr>
          <a:xfrm>
            <a:off x="3249295" y="4648067"/>
            <a:ext cx="1138400" cy="1138400"/>
            <a:chOff x="1341746" y="3632900"/>
            <a:chExt cx="853800" cy="853800"/>
          </a:xfrm>
        </p:grpSpPr>
        <p:sp>
          <p:nvSpPr>
            <p:cNvPr id="2634" name="Google Shape;2634;p258"/>
            <p:cNvSpPr/>
            <p:nvPr/>
          </p:nvSpPr>
          <p:spPr>
            <a:xfrm>
              <a:off x="1341746" y="3632900"/>
              <a:ext cx="853800" cy="8538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2635" name="Google Shape;2635;p258"/>
            <p:cNvSpPr txBox="1"/>
            <p:nvPr/>
          </p:nvSpPr>
          <p:spPr>
            <a:xfrm>
              <a:off x="1399952" y="3815325"/>
              <a:ext cx="737100" cy="492900"/>
            </a:xfrm>
            <a:prstGeom prst="rect">
              <a:avLst/>
            </a:prstGeom>
            <a:noFill/>
            <a:ln>
              <a:noFill/>
            </a:ln>
          </p:spPr>
          <p:txBody>
            <a:bodyPr spcFirstLastPara="1" wrap="square" lIns="121900" tIns="121900" rIns="121900" bIns="121900" anchor="ctr" anchorCtr="0">
              <a:noAutofit/>
            </a:bodyPr>
            <a:lstStyle/>
            <a:p>
              <a:pPr algn="ctr"/>
              <a:r>
                <a:rPr lang="en" sz="1200" b="1">
                  <a:solidFill>
                    <a:srgbClr val="FFFFFF"/>
                  </a:solidFill>
                </a:rPr>
                <a:t>Managed Account</a:t>
              </a:r>
              <a:endParaRPr sz="1200" b="1">
                <a:solidFill>
                  <a:srgbClr val="FFFFFF"/>
                </a:solidFill>
              </a:endParaRPr>
            </a:p>
          </p:txBody>
        </p:sp>
      </p:grpSp>
      <p:grpSp>
        <p:nvGrpSpPr>
          <p:cNvPr id="2636" name="Google Shape;2636;p258"/>
          <p:cNvGrpSpPr/>
          <p:nvPr/>
        </p:nvGrpSpPr>
        <p:grpSpPr>
          <a:xfrm rot="10800000" flipH="1">
            <a:off x="3801606" y="2722102"/>
            <a:ext cx="1189349" cy="987044"/>
            <a:chOff x="2431375" y="2358100"/>
            <a:chExt cx="1008151" cy="836667"/>
          </a:xfrm>
        </p:grpSpPr>
        <p:sp>
          <p:nvSpPr>
            <p:cNvPr id="2637" name="Google Shape;2637;p258"/>
            <p:cNvSpPr/>
            <p:nvPr/>
          </p:nvSpPr>
          <p:spPr>
            <a:xfrm flipH="1">
              <a:off x="2431375" y="2358100"/>
              <a:ext cx="546600" cy="546600"/>
            </a:xfrm>
            <a:prstGeom prst="arc">
              <a:avLst>
                <a:gd name="adj1" fmla="val 16200000"/>
                <a:gd name="adj2" fmla="val 20683466"/>
              </a:avLst>
            </a:prstGeom>
            <a:noFill/>
            <a:ln w="19050"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2638" name="Google Shape;2638;p258"/>
            <p:cNvCxnSpPr/>
            <p:nvPr/>
          </p:nvCxnSpPr>
          <p:spPr>
            <a:xfrm>
              <a:off x="2441031" y="2630467"/>
              <a:ext cx="0" cy="564300"/>
            </a:xfrm>
            <a:prstGeom prst="straightConnector1">
              <a:avLst/>
            </a:prstGeom>
            <a:noFill/>
            <a:ln w="19050" cap="flat" cmpd="sng">
              <a:solidFill>
                <a:schemeClr val="accent1"/>
              </a:solidFill>
              <a:prstDash val="dash"/>
              <a:round/>
              <a:headEnd type="none" w="med" len="med"/>
              <a:tailEnd type="none" w="med" len="med"/>
            </a:ln>
          </p:spPr>
        </p:cxnSp>
        <p:cxnSp>
          <p:nvCxnSpPr>
            <p:cNvPr id="2639" name="Google Shape;2639;p258"/>
            <p:cNvCxnSpPr/>
            <p:nvPr/>
          </p:nvCxnSpPr>
          <p:spPr>
            <a:xfrm>
              <a:off x="2770826" y="2358189"/>
              <a:ext cx="668700" cy="0"/>
            </a:xfrm>
            <a:prstGeom prst="straightConnector1">
              <a:avLst/>
            </a:prstGeom>
            <a:noFill/>
            <a:ln w="19050" cap="flat" cmpd="sng">
              <a:solidFill>
                <a:schemeClr val="accent1"/>
              </a:solidFill>
              <a:prstDash val="dash"/>
              <a:round/>
              <a:headEnd type="none" w="med" len="med"/>
              <a:tailEnd type="none" w="med" len="med"/>
            </a:ln>
          </p:spPr>
        </p:cxnSp>
      </p:grpSp>
      <p:sp>
        <p:nvSpPr>
          <p:cNvPr id="2640" name="Google Shape;2640;p258"/>
          <p:cNvSpPr txBox="1">
            <a:spLocks noGrp="1"/>
          </p:cNvSpPr>
          <p:nvPr>
            <p:ph type="body" idx="4294967295"/>
          </p:nvPr>
        </p:nvSpPr>
        <p:spPr>
          <a:xfrm>
            <a:off x="897932" y="1990725"/>
            <a:ext cx="2270000" cy="979202"/>
          </a:xfrm>
          <a:prstGeom prst="rect">
            <a:avLst/>
          </a:prstGeom>
        </p:spPr>
        <p:txBody>
          <a:bodyPr spcFirstLastPara="1" wrap="square" lIns="0" tIns="121900" rIns="121900" bIns="121900" anchor="t" anchorCtr="0">
            <a:spAutoFit/>
          </a:bodyPr>
          <a:lstStyle/>
          <a:p>
            <a:pPr marL="0" indent="0" algn="r">
              <a:spcAft>
                <a:spcPts val="1333"/>
              </a:spcAft>
              <a:buNone/>
            </a:pPr>
            <a:r>
              <a:rPr lang="en" sz="1600">
                <a:solidFill>
                  <a:schemeClr val="dk2"/>
                </a:solidFill>
              </a:rPr>
              <a:t>Discover and Monetize</a:t>
            </a:r>
            <a:br>
              <a:rPr lang="en" sz="1600">
                <a:solidFill>
                  <a:schemeClr val="dk2"/>
                </a:solidFill>
              </a:rPr>
            </a:br>
            <a:r>
              <a:rPr lang="en" sz="1600">
                <a:solidFill>
                  <a:schemeClr val="dk2"/>
                </a:solidFill>
              </a:rPr>
              <a:t>in the Data Cloud</a:t>
            </a:r>
            <a:endParaRPr sz="1600">
              <a:solidFill>
                <a:schemeClr val="dk2"/>
              </a:solidFill>
            </a:endParaRPr>
          </a:p>
        </p:txBody>
      </p:sp>
      <p:sp>
        <p:nvSpPr>
          <p:cNvPr id="2641" name="Google Shape;2641;p258"/>
          <p:cNvSpPr txBox="1">
            <a:spLocks noGrp="1"/>
          </p:cNvSpPr>
          <p:nvPr>
            <p:ph type="body" idx="4294967295"/>
          </p:nvPr>
        </p:nvSpPr>
        <p:spPr>
          <a:xfrm>
            <a:off x="9084133" y="1991757"/>
            <a:ext cx="2532800" cy="979202"/>
          </a:xfrm>
          <a:prstGeom prst="rect">
            <a:avLst/>
          </a:prstGeom>
        </p:spPr>
        <p:txBody>
          <a:bodyPr spcFirstLastPara="1" wrap="square" lIns="121900" tIns="121900" rIns="121900" bIns="121900" anchor="t" anchorCtr="0">
            <a:spAutoFit/>
          </a:bodyPr>
          <a:lstStyle/>
          <a:p>
            <a:pPr marL="0" indent="0">
              <a:spcAft>
                <a:spcPts val="1333"/>
              </a:spcAft>
              <a:buNone/>
            </a:pPr>
            <a:r>
              <a:rPr lang="en" sz="1600">
                <a:solidFill>
                  <a:schemeClr val="dk2"/>
                </a:solidFill>
              </a:rPr>
              <a:t>Share Across Your </a:t>
            </a:r>
            <a:br>
              <a:rPr lang="en" sz="1600">
                <a:solidFill>
                  <a:schemeClr val="dk2"/>
                </a:solidFill>
              </a:rPr>
            </a:br>
            <a:r>
              <a:rPr lang="en" sz="1600">
                <a:solidFill>
                  <a:schemeClr val="dk2"/>
                </a:solidFill>
              </a:rPr>
              <a:t>Business Ecosystem</a:t>
            </a:r>
            <a:endParaRPr sz="1600">
              <a:solidFill>
                <a:schemeClr val="dk2"/>
              </a:solidFill>
            </a:endParaRPr>
          </a:p>
        </p:txBody>
      </p:sp>
      <p:grpSp>
        <p:nvGrpSpPr>
          <p:cNvPr id="2642" name="Google Shape;2642;p258"/>
          <p:cNvGrpSpPr/>
          <p:nvPr/>
        </p:nvGrpSpPr>
        <p:grpSpPr>
          <a:xfrm>
            <a:off x="7850151" y="1864441"/>
            <a:ext cx="1086335" cy="1045897"/>
            <a:chOff x="2152265" y="2804400"/>
            <a:chExt cx="1071900" cy="1032000"/>
          </a:xfrm>
        </p:grpSpPr>
        <p:sp>
          <p:nvSpPr>
            <p:cNvPr id="2643" name="Google Shape;2643;p258"/>
            <p:cNvSpPr/>
            <p:nvPr/>
          </p:nvSpPr>
          <p:spPr>
            <a:xfrm>
              <a:off x="2152265" y="2804400"/>
              <a:ext cx="1071900" cy="1032000"/>
            </a:xfrm>
            <a:prstGeom prst="roundRect">
              <a:avLst>
                <a:gd name="adj" fmla="val 16667"/>
              </a:avLst>
            </a:prstGeom>
            <a:solidFill>
              <a:schemeClr val="lt1"/>
            </a:solidFill>
            <a:ln w="2857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644" name="Google Shape;2644;p258"/>
            <p:cNvPicPr preferRelativeResize="0"/>
            <p:nvPr/>
          </p:nvPicPr>
          <p:blipFill rotWithShape="1">
            <a:blip r:embed="rId3">
              <a:alphaModFix/>
            </a:blip>
            <a:srcRect l="12185" t="1696" r="27009" b="12613"/>
            <a:stretch/>
          </p:blipFill>
          <p:spPr>
            <a:xfrm>
              <a:off x="2517439" y="3157208"/>
              <a:ext cx="376498" cy="328077"/>
            </a:xfrm>
            <a:prstGeom prst="rect">
              <a:avLst/>
            </a:prstGeom>
            <a:noFill/>
            <a:ln w="19050" cap="flat" cmpd="sng">
              <a:solidFill>
                <a:srgbClr val="EFEFEF"/>
              </a:solidFill>
              <a:prstDash val="solid"/>
              <a:round/>
              <a:headEnd type="none" w="sm" len="sm"/>
              <a:tailEnd type="none" w="sm" len="sm"/>
            </a:ln>
          </p:spPr>
        </p:pic>
        <p:sp>
          <p:nvSpPr>
            <p:cNvPr id="2645" name="Google Shape;2645;p258"/>
            <p:cNvSpPr/>
            <p:nvPr/>
          </p:nvSpPr>
          <p:spPr>
            <a:xfrm>
              <a:off x="2269718" y="2887108"/>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46" name="Google Shape;2646;p258"/>
            <p:cNvSpPr/>
            <p:nvPr/>
          </p:nvSpPr>
          <p:spPr>
            <a:xfrm>
              <a:off x="2269728" y="3235003"/>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47" name="Google Shape;2647;p258"/>
            <p:cNvSpPr/>
            <p:nvPr/>
          </p:nvSpPr>
          <p:spPr>
            <a:xfrm>
              <a:off x="2269728" y="3582898"/>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48" name="Google Shape;2648;p258"/>
            <p:cNvSpPr/>
            <p:nvPr/>
          </p:nvSpPr>
          <p:spPr>
            <a:xfrm rot="5400000">
              <a:off x="2953195" y="2887095"/>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49" name="Google Shape;2649;p258"/>
            <p:cNvSpPr/>
            <p:nvPr/>
          </p:nvSpPr>
          <p:spPr>
            <a:xfrm rot="5400000">
              <a:off x="2620123" y="2887105"/>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50" name="Google Shape;2650;p258"/>
            <p:cNvSpPr/>
            <p:nvPr/>
          </p:nvSpPr>
          <p:spPr>
            <a:xfrm rot="10800000">
              <a:off x="2953195" y="3582727"/>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51" name="Google Shape;2651;p258"/>
            <p:cNvSpPr/>
            <p:nvPr/>
          </p:nvSpPr>
          <p:spPr>
            <a:xfrm rot="10800000">
              <a:off x="2953185" y="3234831"/>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652" name="Google Shape;2652;p258"/>
            <p:cNvSpPr/>
            <p:nvPr/>
          </p:nvSpPr>
          <p:spPr>
            <a:xfrm rot="-5400000">
              <a:off x="2620254" y="3582729"/>
              <a:ext cx="171000" cy="171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pic>
        <p:nvPicPr>
          <p:cNvPr id="2653" name="Google Shape;2653;p258"/>
          <p:cNvPicPr preferRelativeResize="0"/>
          <p:nvPr/>
        </p:nvPicPr>
        <p:blipFill>
          <a:blip r:embed="rId4">
            <a:alphaModFix/>
          </a:blip>
          <a:stretch>
            <a:fillRect/>
          </a:stretch>
        </p:blipFill>
        <p:spPr>
          <a:xfrm>
            <a:off x="3249300" y="1877323"/>
            <a:ext cx="1332267" cy="1020135"/>
          </a:xfrm>
          <a:prstGeom prst="rect">
            <a:avLst/>
          </a:prstGeom>
          <a:noFill/>
          <a:ln w="19050" cap="flat" cmpd="sng">
            <a:solidFill>
              <a:srgbClr val="D9D9D9"/>
            </a:solidFill>
            <a:prstDash val="solid"/>
            <a:round/>
            <a:headEnd type="none" w="sm" len="sm"/>
            <a:tailEnd type="none" w="sm" len="sm"/>
          </a:ln>
        </p:spPr>
      </p:pic>
      <p:pic>
        <p:nvPicPr>
          <p:cNvPr id="2654" name="Google Shape;2654;p258"/>
          <p:cNvPicPr preferRelativeResize="0"/>
          <p:nvPr/>
        </p:nvPicPr>
        <p:blipFill>
          <a:blip r:embed="rId5">
            <a:alphaModFix/>
          </a:blip>
          <a:stretch>
            <a:fillRect/>
          </a:stretch>
        </p:blipFill>
        <p:spPr>
          <a:xfrm>
            <a:off x="7509642" y="4845830"/>
            <a:ext cx="1735892" cy="10201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5A1EB0A-E220-4FD8-AA3A-9CA4F3902400}"/>
              </a:ext>
            </a:extLst>
          </p:cNvPr>
          <p:cNvSpPr/>
          <p:nvPr/>
        </p:nvSpPr>
        <p:spPr>
          <a:xfrm>
            <a:off x="4266112" y="659670"/>
            <a:ext cx="988142" cy="2212278"/>
          </a:xfrm>
          <a:custGeom>
            <a:avLst/>
            <a:gdLst>
              <a:gd name="connsiteX0" fmla="*/ 494071 w 988142"/>
              <a:gd name="connsiteY0" fmla="*/ 0 h 2212278"/>
              <a:gd name="connsiteX1" fmla="*/ 988142 w 988142"/>
              <a:gd name="connsiteY1" fmla="*/ 494071 h 2212278"/>
              <a:gd name="connsiteX2" fmla="*/ 770311 w 988142"/>
              <a:gd name="connsiteY2" fmla="*/ 903763 h 2212278"/>
              <a:gd name="connsiteX3" fmla="*/ 735415 w 988142"/>
              <a:gd name="connsiteY3" fmla="*/ 922704 h 2212278"/>
              <a:gd name="connsiteX4" fmla="*/ 936104 w 988142"/>
              <a:gd name="connsiteY4" fmla="*/ 2212278 h 2212278"/>
              <a:gd name="connsiteX5" fmla="*/ 52038 w 988142"/>
              <a:gd name="connsiteY5" fmla="*/ 2212278 h 2212278"/>
              <a:gd name="connsiteX6" fmla="*/ 252728 w 988142"/>
              <a:gd name="connsiteY6" fmla="*/ 922704 h 2212278"/>
              <a:gd name="connsiteX7" fmla="*/ 217831 w 988142"/>
              <a:gd name="connsiteY7" fmla="*/ 903763 h 2212278"/>
              <a:gd name="connsiteX8" fmla="*/ 0 w 988142"/>
              <a:gd name="connsiteY8" fmla="*/ 494071 h 2212278"/>
              <a:gd name="connsiteX9" fmla="*/ 494071 w 988142"/>
              <a:gd name="connsiteY9" fmla="*/ 0 h 221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8142" h="2212278">
                <a:moveTo>
                  <a:pt x="494071" y="0"/>
                </a:moveTo>
                <a:cubicBezTo>
                  <a:pt x="766939" y="0"/>
                  <a:pt x="988142" y="221203"/>
                  <a:pt x="988142" y="494071"/>
                </a:cubicBezTo>
                <a:cubicBezTo>
                  <a:pt x="988142" y="664613"/>
                  <a:pt x="901735" y="814975"/>
                  <a:pt x="770311" y="903763"/>
                </a:cubicBezTo>
                <a:lnTo>
                  <a:pt x="735415" y="922704"/>
                </a:lnTo>
                <a:lnTo>
                  <a:pt x="936104" y="2212278"/>
                </a:lnTo>
                <a:lnTo>
                  <a:pt x="52038" y="2212278"/>
                </a:lnTo>
                <a:lnTo>
                  <a:pt x="252728" y="922704"/>
                </a:lnTo>
                <a:lnTo>
                  <a:pt x="217831" y="903763"/>
                </a:lnTo>
                <a:cubicBezTo>
                  <a:pt x="86407" y="814975"/>
                  <a:pt x="0" y="664613"/>
                  <a:pt x="0" y="494071"/>
                </a:cubicBezTo>
                <a:cubicBezTo>
                  <a:pt x="0" y="221203"/>
                  <a:pt x="221203" y="0"/>
                  <a:pt x="49407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Calibri"/>
            </a:endParaRPr>
          </a:p>
        </p:txBody>
      </p:sp>
      <p:sp>
        <p:nvSpPr>
          <p:cNvPr id="14" name="Freeform: Shape 13">
            <a:extLst>
              <a:ext uri="{FF2B5EF4-FFF2-40B4-BE49-F238E27FC236}">
                <a16:creationId xmlns:a16="http://schemas.microsoft.com/office/drawing/2014/main" id="{6CA85180-83CB-4585-897F-7AD1316F928C}"/>
              </a:ext>
            </a:extLst>
          </p:cNvPr>
          <p:cNvSpPr/>
          <p:nvPr/>
        </p:nvSpPr>
        <p:spPr>
          <a:xfrm>
            <a:off x="3669414" y="2863872"/>
            <a:ext cx="5690851" cy="3994128"/>
          </a:xfrm>
          <a:custGeom>
            <a:avLst/>
            <a:gdLst>
              <a:gd name="connsiteX0" fmla="*/ 1531356 w 5690851"/>
              <a:gd name="connsiteY0" fmla="*/ 0 h 3241022"/>
              <a:gd name="connsiteX1" fmla="*/ 5690851 w 5690851"/>
              <a:gd name="connsiteY1" fmla="*/ 3241022 h 3241022"/>
              <a:gd name="connsiteX2" fmla="*/ 0 w 5690851"/>
              <a:gd name="connsiteY2" fmla="*/ 3241022 h 3241022"/>
              <a:gd name="connsiteX3" fmla="*/ 648834 w 5690851"/>
              <a:gd name="connsiteY3" fmla="*/ 2481 h 3241022"/>
              <a:gd name="connsiteX4" fmla="*/ 1531356 w 5690851"/>
              <a:gd name="connsiteY4" fmla="*/ 0 h 3241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851" h="3241022">
                <a:moveTo>
                  <a:pt x="1531356" y="0"/>
                </a:moveTo>
                <a:lnTo>
                  <a:pt x="5690851" y="3241022"/>
                </a:lnTo>
                <a:lnTo>
                  <a:pt x="0" y="3241022"/>
                </a:lnTo>
                <a:lnTo>
                  <a:pt x="648834" y="2481"/>
                </a:lnTo>
                <a:lnTo>
                  <a:pt x="1531356" y="0"/>
                </a:lnTo>
                <a:close/>
              </a:path>
            </a:pathLst>
          </a:custGeom>
          <a:gradFill flip="none" rotWithShape="1">
            <a:gsLst>
              <a:gs pos="0">
                <a:schemeClr val="bg1">
                  <a:alpha val="69000"/>
                </a:schemeClr>
              </a:gs>
              <a:gs pos="95000">
                <a:schemeClr val="accent5">
                  <a:alpha val="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Calibri"/>
            </a:endParaRPr>
          </a:p>
        </p:txBody>
      </p:sp>
      <p:sp>
        <p:nvSpPr>
          <p:cNvPr id="30" name="Oval 29">
            <a:extLst>
              <a:ext uri="{FF2B5EF4-FFF2-40B4-BE49-F238E27FC236}">
                <a16:creationId xmlns:a16="http://schemas.microsoft.com/office/drawing/2014/main" id="{7D26AECF-2423-4048-A809-18F65E9A44DF}"/>
              </a:ext>
            </a:extLst>
          </p:cNvPr>
          <p:cNvSpPr/>
          <p:nvPr/>
        </p:nvSpPr>
        <p:spPr>
          <a:xfrm>
            <a:off x="7438489" y="2695063"/>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1600" dirty="0">
                <a:solidFill>
                  <a:prstClr val="white"/>
                </a:solidFill>
                <a:latin typeface="Segoe UI" panose="020B0502040204020203" pitchFamily="34" charset="0"/>
                <a:cs typeface="Segoe UI" panose="020B0502040204020203" pitchFamily="34" charset="0"/>
              </a:rPr>
              <a:t>02</a:t>
            </a:r>
          </a:p>
        </p:txBody>
      </p:sp>
      <p:sp>
        <p:nvSpPr>
          <p:cNvPr id="32" name="Rectangle 31">
            <a:extLst>
              <a:ext uri="{FF2B5EF4-FFF2-40B4-BE49-F238E27FC236}">
                <a16:creationId xmlns:a16="http://schemas.microsoft.com/office/drawing/2014/main" id="{42187E74-324B-4599-A12E-E8FE4C7A31A6}"/>
              </a:ext>
            </a:extLst>
          </p:cNvPr>
          <p:cNvSpPr/>
          <p:nvPr/>
        </p:nvSpPr>
        <p:spPr>
          <a:xfrm>
            <a:off x="8158569" y="2618701"/>
            <a:ext cx="2808312" cy="584775"/>
          </a:xfrm>
          <a:prstGeom prst="rect">
            <a:avLst/>
          </a:prstGeom>
        </p:spPr>
        <p:txBody>
          <a:bodyPr wrap="square" lIns="0" rIns="0" anchor="ctr">
            <a:spAutoFit/>
          </a:bodyPr>
          <a:lstStyle/>
          <a:p>
            <a:pPr defTabSz="1218987"/>
            <a:r>
              <a:rPr lang="en-IN" sz="1600" dirty="0">
                <a:solidFill>
                  <a:prstClr val="white"/>
                </a:solidFill>
                <a:ea typeface="Open Sans" panose="020B0606030504020204" pitchFamily="34" charset="0"/>
                <a:cs typeface="Segoe UI" panose="020B0502040204020203" pitchFamily="34" charset="0"/>
              </a:rPr>
              <a:t>Focus on the core data foundation.</a:t>
            </a:r>
          </a:p>
        </p:txBody>
      </p:sp>
      <p:sp>
        <p:nvSpPr>
          <p:cNvPr id="34" name="Oval 33">
            <a:extLst>
              <a:ext uri="{FF2B5EF4-FFF2-40B4-BE49-F238E27FC236}">
                <a16:creationId xmlns:a16="http://schemas.microsoft.com/office/drawing/2014/main" id="{98F803BB-4E5C-427F-B133-BF9F05990D2C}"/>
              </a:ext>
            </a:extLst>
          </p:cNvPr>
          <p:cNvSpPr/>
          <p:nvPr/>
        </p:nvSpPr>
        <p:spPr>
          <a:xfrm>
            <a:off x="7438489" y="3756971"/>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1600" dirty="0">
                <a:solidFill>
                  <a:prstClr val="white"/>
                </a:solidFill>
                <a:latin typeface="Segoe UI" panose="020B0502040204020203" pitchFamily="34" charset="0"/>
                <a:cs typeface="Segoe UI" panose="020B0502040204020203" pitchFamily="34" charset="0"/>
              </a:rPr>
              <a:t>03</a:t>
            </a:r>
          </a:p>
        </p:txBody>
      </p:sp>
      <p:sp>
        <p:nvSpPr>
          <p:cNvPr id="36" name="Rectangle 35">
            <a:extLst>
              <a:ext uri="{FF2B5EF4-FFF2-40B4-BE49-F238E27FC236}">
                <a16:creationId xmlns:a16="http://schemas.microsoft.com/office/drawing/2014/main" id="{9F480204-53C5-4AD1-85F6-3A11D52F1F7A}"/>
              </a:ext>
            </a:extLst>
          </p:cNvPr>
          <p:cNvSpPr/>
          <p:nvPr/>
        </p:nvSpPr>
        <p:spPr>
          <a:xfrm>
            <a:off x="8158569" y="3557498"/>
            <a:ext cx="2808312" cy="830997"/>
          </a:xfrm>
          <a:prstGeom prst="rect">
            <a:avLst/>
          </a:prstGeom>
        </p:spPr>
        <p:txBody>
          <a:bodyPr wrap="square" lIns="0" rIns="0" anchor="ctr">
            <a:spAutoFit/>
          </a:bodyPr>
          <a:lstStyle/>
          <a:p>
            <a:pPr defTabSz="1218987"/>
            <a:r>
              <a:rPr lang="en-IN" sz="1600" dirty="0">
                <a:solidFill>
                  <a:prstClr val="white"/>
                </a:solidFill>
                <a:ea typeface="Open Sans" panose="020B0606030504020204" pitchFamily="34" charset="0"/>
                <a:cs typeface="Segoe UI" panose="020B0502040204020203" pitchFamily="34" charset="0"/>
              </a:rPr>
              <a:t>Operationalize analytics through repeatable data pipelines</a:t>
            </a:r>
          </a:p>
        </p:txBody>
      </p:sp>
      <p:sp>
        <p:nvSpPr>
          <p:cNvPr id="45" name="Oval 44">
            <a:extLst>
              <a:ext uri="{FF2B5EF4-FFF2-40B4-BE49-F238E27FC236}">
                <a16:creationId xmlns:a16="http://schemas.microsoft.com/office/drawing/2014/main" id="{D05C6BBC-342A-49BC-9418-246084879282}"/>
              </a:ext>
            </a:extLst>
          </p:cNvPr>
          <p:cNvSpPr/>
          <p:nvPr/>
        </p:nvSpPr>
        <p:spPr>
          <a:xfrm>
            <a:off x="7438489" y="1633155"/>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1600" dirty="0">
                <a:solidFill>
                  <a:prstClr val="white"/>
                </a:solidFill>
                <a:latin typeface="Segoe UI" panose="020B0502040204020203" pitchFamily="34" charset="0"/>
                <a:cs typeface="Segoe UI" panose="020B0502040204020203" pitchFamily="34" charset="0"/>
              </a:rPr>
              <a:t>01</a:t>
            </a:r>
          </a:p>
        </p:txBody>
      </p:sp>
      <p:sp>
        <p:nvSpPr>
          <p:cNvPr id="44" name="Rectangle 43">
            <a:extLst>
              <a:ext uri="{FF2B5EF4-FFF2-40B4-BE49-F238E27FC236}">
                <a16:creationId xmlns:a16="http://schemas.microsoft.com/office/drawing/2014/main" id="{2255146D-5B7E-4EC7-85CB-5FF210C71F52}"/>
              </a:ext>
            </a:extLst>
          </p:cNvPr>
          <p:cNvSpPr/>
          <p:nvPr/>
        </p:nvSpPr>
        <p:spPr>
          <a:xfrm>
            <a:off x="8158569" y="1679903"/>
            <a:ext cx="2808312" cy="338554"/>
          </a:xfrm>
          <a:prstGeom prst="rect">
            <a:avLst/>
          </a:prstGeom>
        </p:spPr>
        <p:txBody>
          <a:bodyPr wrap="square" lIns="0" rIns="0" anchor="ctr">
            <a:spAutoFit/>
          </a:bodyPr>
          <a:lstStyle/>
          <a:p>
            <a:pPr defTabSz="1218987"/>
            <a:r>
              <a:rPr lang="en-IN" sz="1600" dirty="0">
                <a:solidFill>
                  <a:prstClr val="white"/>
                </a:solidFill>
                <a:ea typeface="Open Sans" panose="020B0606030504020204" pitchFamily="34" charset="0"/>
                <a:cs typeface="Segoe UI" panose="020B0502040204020203" pitchFamily="34" charset="0"/>
              </a:rPr>
              <a:t>Start with the business goals.</a:t>
            </a:r>
          </a:p>
        </p:txBody>
      </p:sp>
      <p:grpSp>
        <p:nvGrpSpPr>
          <p:cNvPr id="25" name="Group 24">
            <a:extLst>
              <a:ext uri="{FF2B5EF4-FFF2-40B4-BE49-F238E27FC236}">
                <a16:creationId xmlns:a16="http://schemas.microsoft.com/office/drawing/2014/main" id="{C08A0D8B-78B2-44B0-9262-24E0A3EDEAE8}"/>
              </a:ext>
            </a:extLst>
          </p:cNvPr>
          <p:cNvGrpSpPr/>
          <p:nvPr/>
        </p:nvGrpSpPr>
        <p:grpSpPr>
          <a:xfrm>
            <a:off x="4391172" y="1633156"/>
            <a:ext cx="1106609" cy="4743435"/>
            <a:chOff x="2298700" y="2655888"/>
            <a:chExt cx="1064730" cy="4563923"/>
          </a:xfrm>
        </p:grpSpPr>
        <p:sp>
          <p:nvSpPr>
            <p:cNvPr id="22" name="Freeform 10">
              <a:extLst>
                <a:ext uri="{FF2B5EF4-FFF2-40B4-BE49-F238E27FC236}">
                  <a16:creationId xmlns:a16="http://schemas.microsoft.com/office/drawing/2014/main" id="{ACDF8699-A18D-4726-B594-2D6B3CCC080E}"/>
                </a:ext>
              </a:extLst>
            </p:cNvPr>
            <p:cNvSpPr>
              <a:spLocks noEditPoints="1"/>
            </p:cNvSpPr>
            <p:nvPr/>
          </p:nvSpPr>
          <p:spPr bwMode="auto">
            <a:xfrm>
              <a:off x="2436329" y="4540232"/>
              <a:ext cx="927101" cy="2679579"/>
            </a:xfrm>
            <a:custGeom>
              <a:avLst/>
              <a:gdLst>
                <a:gd name="T0" fmla="*/ 459 w 470"/>
                <a:gd name="T1" fmla="*/ 431 h 1364"/>
                <a:gd name="T2" fmla="*/ 422 w 470"/>
                <a:gd name="T3" fmla="*/ 432 h 1364"/>
                <a:gd name="T4" fmla="*/ 413 w 470"/>
                <a:gd name="T5" fmla="*/ 456 h 1364"/>
                <a:gd name="T6" fmla="*/ 417 w 470"/>
                <a:gd name="T7" fmla="*/ 495 h 1364"/>
                <a:gd name="T8" fmla="*/ 419 w 470"/>
                <a:gd name="T9" fmla="*/ 514 h 1364"/>
                <a:gd name="T10" fmla="*/ 439 w 470"/>
                <a:gd name="T11" fmla="*/ 996 h 1364"/>
                <a:gd name="T12" fmla="*/ 381 w 470"/>
                <a:gd name="T13" fmla="*/ 1058 h 1364"/>
                <a:gd name="T14" fmla="*/ 370 w 470"/>
                <a:gd name="T15" fmla="*/ 1081 h 1364"/>
                <a:gd name="T16" fmla="*/ 408 w 470"/>
                <a:gd name="T17" fmla="*/ 1136 h 1364"/>
                <a:gd name="T18" fmla="*/ 434 w 470"/>
                <a:gd name="T19" fmla="*/ 1186 h 1364"/>
                <a:gd name="T20" fmla="*/ 452 w 470"/>
                <a:gd name="T21" fmla="*/ 1252 h 1364"/>
                <a:gd name="T22" fmla="*/ 460 w 470"/>
                <a:gd name="T23" fmla="*/ 1337 h 1364"/>
                <a:gd name="T24" fmla="*/ 450 w 470"/>
                <a:gd name="T25" fmla="*/ 1330 h 1364"/>
                <a:gd name="T26" fmla="*/ 431 w 470"/>
                <a:gd name="T27" fmla="*/ 1357 h 1364"/>
                <a:gd name="T28" fmla="*/ 370 w 470"/>
                <a:gd name="T29" fmla="*/ 1349 h 1364"/>
                <a:gd name="T30" fmla="*/ 316 w 470"/>
                <a:gd name="T31" fmla="*/ 1288 h 1364"/>
                <a:gd name="T32" fmla="*/ 297 w 470"/>
                <a:gd name="T33" fmla="*/ 1204 h 1364"/>
                <a:gd name="T34" fmla="*/ 322 w 470"/>
                <a:gd name="T35" fmla="*/ 1109 h 1364"/>
                <a:gd name="T36" fmla="*/ 310 w 470"/>
                <a:gd name="T37" fmla="*/ 1082 h 1364"/>
                <a:gd name="T38" fmla="*/ 225 w 470"/>
                <a:gd name="T39" fmla="*/ 1042 h 1364"/>
                <a:gd name="T40" fmla="*/ 211 w 470"/>
                <a:gd name="T41" fmla="*/ 1027 h 1364"/>
                <a:gd name="T42" fmla="*/ 125 w 470"/>
                <a:gd name="T43" fmla="*/ 696 h 1364"/>
                <a:gd name="T44" fmla="*/ 146 w 470"/>
                <a:gd name="T45" fmla="*/ 648 h 1364"/>
                <a:gd name="T46" fmla="*/ 149 w 470"/>
                <a:gd name="T47" fmla="*/ 611 h 1364"/>
                <a:gd name="T48" fmla="*/ 137 w 470"/>
                <a:gd name="T49" fmla="*/ 612 h 1364"/>
                <a:gd name="T50" fmla="*/ 59 w 470"/>
                <a:gd name="T51" fmla="*/ 46 h 1364"/>
                <a:gd name="T52" fmla="*/ 0 w 470"/>
                <a:gd name="T53" fmla="*/ 19 h 1364"/>
                <a:gd name="T54" fmla="*/ 70 w 470"/>
                <a:gd name="T55" fmla="*/ 7 h 1364"/>
                <a:gd name="T56" fmla="*/ 99 w 470"/>
                <a:gd name="T57" fmla="*/ 5 h 1364"/>
                <a:gd name="T58" fmla="*/ 232 w 470"/>
                <a:gd name="T59" fmla="*/ 472 h 1364"/>
                <a:gd name="T60" fmla="*/ 228 w 470"/>
                <a:gd name="T61" fmla="*/ 53 h 1364"/>
                <a:gd name="T62" fmla="*/ 230 w 470"/>
                <a:gd name="T63" fmla="*/ 42 h 1364"/>
                <a:gd name="T64" fmla="*/ 256 w 470"/>
                <a:gd name="T65" fmla="*/ 11 h 1364"/>
                <a:gd name="T66" fmla="*/ 324 w 470"/>
                <a:gd name="T67" fmla="*/ 18 h 1364"/>
                <a:gd name="T68" fmla="*/ 281 w 470"/>
                <a:gd name="T69" fmla="*/ 43 h 1364"/>
                <a:gd name="T70" fmla="*/ 360 w 470"/>
                <a:gd name="T71" fmla="*/ 236 h 1364"/>
                <a:gd name="T72" fmla="*/ 153 w 470"/>
                <a:gd name="T73" fmla="*/ 803 h 1364"/>
                <a:gd name="T74" fmla="*/ 196 w 470"/>
                <a:gd name="T75" fmla="*/ 817 h 1364"/>
                <a:gd name="T76" fmla="*/ 151 w 470"/>
                <a:gd name="T77" fmla="*/ 787 h 1364"/>
                <a:gd name="T78" fmla="*/ 330 w 470"/>
                <a:gd name="T79" fmla="*/ 431 h 1364"/>
                <a:gd name="T80" fmla="*/ 332 w 470"/>
                <a:gd name="T81" fmla="*/ 560 h 1364"/>
                <a:gd name="T82" fmla="*/ 353 w 470"/>
                <a:gd name="T83" fmla="*/ 673 h 1364"/>
                <a:gd name="T84" fmla="*/ 373 w 470"/>
                <a:gd name="T85" fmla="*/ 734 h 1364"/>
                <a:gd name="T86" fmla="*/ 384 w 470"/>
                <a:gd name="T87" fmla="*/ 505 h 1364"/>
                <a:gd name="T88" fmla="*/ 367 w 470"/>
                <a:gd name="T89" fmla="*/ 445 h 1364"/>
                <a:gd name="T90" fmla="*/ 362 w 470"/>
                <a:gd name="T91" fmla="*/ 429 h 1364"/>
                <a:gd name="T92" fmla="*/ 392 w 470"/>
                <a:gd name="T93" fmla="*/ 440 h 1364"/>
                <a:gd name="T94" fmla="*/ 374 w 470"/>
                <a:gd name="T95" fmla="*/ 43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0" h="1364">
                  <a:moveTo>
                    <a:pt x="451" y="250"/>
                  </a:moveTo>
                  <a:cubicBezTo>
                    <a:pt x="457" y="305"/>
                    <a:pt x="463" y="361"/>
                    <a:pt x="468" y="417"/>
                  </a:cubicBezTo>
                  <a:cubicBezTo>
                    <a:pt x="470" y="430"/>
                    <a:pt x="469" y="431"/>
                    <a:pt x="459" y="431"/>
                  </a:cubicBezTo>
                  <a:cubicBezTo>
                    <a:pt x="448" y="431"/>
                    <a:pt x="437" y="430"/>
                    <a:pt x="426" y="431"/>
                  </a:cubicBezTo>
                  <a:cubicBezTo>
                    <a:pt x="425" y="432"/>
                    <a:pt x="425" y="433"/>
                    <a:pt x="424" y="433"/>
                  </a:cubicBezTo>
                  <a:cubicBezTo>
                    <a:pt x="423" y="433"/>
                    <a:pt x="423" y="432"/>
                    <a:pt x="422" y="432"/>
                  </a:cubicBezTo>
                  <a:cubicBezTo>
                    <a:pt x="420" y="433"/>
                    <a:pt x="419" y="434"/>
                    <a:pt x="418" y="436"/>
                  </a:cubicBezTo>
                  <a:cubicBezTo>
                    <a:pt x="417" y="442"/>
                    <a:pt x="415" y="446"/>
                    <a:pt x="413" y="450"/>
                  </a:cubicBezTo>
                  <a:cubicBezTo>
                    <a:pt x="413" y="452"/>
                    <a:pt x="413" y="454"/>
                    <a:pt x="413" y="456"/>
                  </a:cubicBezTo>
                  <a:cubicBezTo>
                    <a:pt x="412" y="465"/>
                    <a:pt x="412" y="475"/>
                    <a:pt x="411" y="484"/>
                  </a:cubicBezTo>
                  <a:cubicBezTo>
                    <a:pt x="411" y="488"/>
                    <a:pt x="411" y="491"/>
                    <a:pt x="411" y="494"/>
                  </a:cubicBezTo>
                  <a:cubicBezTo>
                    <a:pt x="413" y="494"/>
                    <a:pt x="415" y="494"/>
                    <a:pt x="417" y="495"/>
                  </a:cubicBezTo>
                  <a:cubicBezTo>
                    <a:pt x="417" y="500"/>
                    <a:pt x="417" y="504"/>
                    <a:pt x="417" y="508"/>
                  </a:cubicBezTo>
                  <a:cubicBezTo>
                    <a:pt x="418" y="508"/>
                    <a:pt x="418" y="508"/>
                    <a:pt x="418" y="508"/>
                  </a:cubicBezTo>
                  <a:cubicBezTo>
                    <a:pt x="418" y="510"/>
                    <a:pt x="419" y="512"/>
                    <a:pt x="419" y="514"/>
                  </a:cubicBezTo>
                  <a:cubicBezTo>
                    <a:pt x="425" y="607"/>
                    <a:pt x="431" y="699"/>
                    <a:pt x="438" y="792"/>
                  </a:cubicBezTo>
                  <a:cubicBezTo>
                    <a:pt x="442" y="850"/>
                    <a:pt x="447" y="908"/>
                    <a:pt x="444" y="965"/>
                  </a:cubicBezTo>
                  <a:cubicBezTo>
                    <a:pt x="443" y="978"/>
                    <a:pt x="444" y="990"/>
                    <a:pt x="439" y="996"/>
                  </a:cubicBezTo>
                  <a:cubicBezTo>
                    <a:pt x="439" y="996"/>
                    <a:pt x="439" y="996"/>
                    <a:pt x="439" y="996"/>
                  </a:cubicBezTo>
                  <a:cubicBezTo>
                    <a:pt x="439" y="997"/>
                    <a:pt x="438" y="998"/>
                    <a:pt x="437" y="999"/>
                  </a:cubicBezTo>
                  <a:cubicBezTo>
                    <a:pt x="418" y="1018"/>
                    <a:pt x="400" y="1038"/>
                    <a:pt x="381" y="1058"/>
                  </a:cubicBezTo>
                  <a:cubicBezTo>
                    <a:pt x="380" y="1059"/>
                    <a:pt x="379" y="1061"/>
                    <a:pt x="378" y="1064"/>
                  </a:cubicBezTo>
                  <a:cubicBezTo>
                    <a:pt x="378" y="1070"/>
                    <a:pt x="374" y="1075"/>
                    <a:pt x="373" y="1082"/>
                  </a:cubicBezTo>
                  <a:cubicBezTo>
                    <a:pt x="372" y="1082"/>
                    <a:pt x="371" y="1081"/>
                    <a:pt x="370" y="1081"/>
                  </a:cubicBezTo>
                  <a:cubicBezTo>
                    <a:pt x="370" y="1085"/>
                    <a:pt x="371" y="1089"/>
                    <a:pt x="372" y="1093"/>
                  </a:cubicBezTo>
                  <a:cubicBezTo>
                    <a:pt x="374" y="1094"/>
                    <a:pt x="376" y="1096"/>
                    <a:pt x="379" y="1097"/>
                  </a:cubicBezTo>
                  <a:cubicBezTo>
                    <a:pt x="391" y="1107"/>
                    <a:pt x="400" y="1120"/>
                    <a:pt x="408" y="1136"/>
                  </a:cubicBezTo>
                  <a:cubicBezTo>
                    <a:pt x="410" y="1139"/>
                    <a:pt x="411" y="1141"/>
                    <a:pt x="414" y="1142"/>
                  </a:cubicBezTo>
                  <a:cubicBezTo>
                    <a:pt x="423" y="1144"/>
                    <a:pt x="431" y="1150"/>
                    <a:pt x="435" y="1165"/>
                  </a:cubicBezTo>
                  <a:cubicBezTo>
                    <a:pt x="437" y="1174"/>
                    <a:pt x="437" y="1180"/>
                    <a:pt x="434" y="1186"/>
                  </a:cubicBezTo>
                  <a:cubicBezTo>
                    <a:pt x="434" y="1186"/>
                    <a:pt x="434" y="1187"/>
                    <a:pt x="434" y="1188"/>
                  </a:cubicBezTo>
                  <a:cubicBezTo>
                    <a:pt x="441" y="1204"/>
                    <a:pt x="447" y="1220"/>
                    <a:pt x="449" y="1238"/>
                  </a:cubicBezTo>
                  <a:cubicBezTo>
                    <a:pt x="449" y="1243"/>
                    <a:pt x="450" y="1248"/>
                    <a:pt x="452" y="1252"/>
                  </a:cubicBezTo>
                  <a:cubicBezTo>
                    <a:pt x="459" y="1267"/>
                    <a:pt x="460" y="1284"/>
                    <a:pt x="464" y="1299"/>
                  </a:cubicBezTo>
                  <a:cubicBezTo>
                    <a:pt x="465" y="1305"/>
                    <a:pt x="465" y="1310"/>
                    <a:pt x="459" y="1310"/>
                  </a:cubicBezTo>
                  <a:cubicBezTo>
                    <a:pt x="461" y="1319"/>
                    <a:pt x="464" y="1329"/>
                    <a:pt x="460" y="1337"/>
                  </a:cubicBezTo>
                  <a:cubicBezTo>
                    <a:pt x="459" y="1339"/>
                    <a:pt x="458" y="1340"/>
                    <a:pt x="456" y="1340"/>
                  </a:cubicBezTo>
                  <a:cubicBezTo>
                    <a:pt x="455" y="1340"/>
                    <a:pt x="454" y="1337"/>
                    <a:pt x="452" y="1335"/>
                  </a:cubicBezTo>
                  <a:cubicBezTo>
                    <a:pt x="452" y="1334"/>
                    <a:pt x="451" y="1333"/>
                    <a:pt x="450" y="1330"/>
                  </a:cubicBezTo>
                  <a:cubicBezTo>
                    <a:pt x="449" y="1346"/>
                    <a:pt x="445" y="1356"/>
                    <a:pt x="437" y="1362"/>
                  </a:cubicBezTo>
                  <a:cubicBezTo>
                    <a:pt x="436" y="1363"/>
                    <a:pt x="434" y="1364"/>
                    <a:pt x="433" y="1363"/>
                  </a:cubicBezTo>
                  <a:cubicBezTo>
                    <a:pt x="432" y="1362"/>
                    <a:pt x="432" y="1359"/>
                    <a:pt x="431" y="1357"/>
                  </a:cubicBezTo>
                  <a:cubicBezTo>
                    <a:pt x="430" y="1353"/>
                    <a:pt x="429" y="1349"/>
                    <a:pt x="427" y="1347"/>
                  </a:cubicBezTo>
                  <a:cubicBezTo>
                    <a:pt x="422" y="1340"/>
                    <a:pt x="417" y="1342"/>
                    <a:pt x="411" y="1343"/>
                  </a:cubicBezTo>
                  <a:cubicBezTo>
                    <a:pt x="397" y="1345"/>
                    <a:pt x="384" y="1349"/>
                    <a:pt x="370" y="1349"/>
                  </a:cubicBezTo>
                  <a:cubicBezTo>
                    <a:pt x="355" y="1348"/>
                    <a:pt x="340" y="1341"/>
                    <a:pt x="332" y="1318"/>
                  </a:cubicBezTo>
                  <a:cubicBezTo>
                    <a:pt x="331" y="1317"/>
                    <a:pt x="330" y="1316"/>
                    <a:pt x="330" y="1315"/>
                  </a:cubicBezTo>
                  <a:cubicBezTo>
                    <a:pt x="325" y="1306"/>
                    <a:pt x="319" y="1298"/>
                    <a:pt x="316" y="1288"/>
                  </a:cubicBezTo>
                  <a:cubicBezTo>
                    <a:pt x="312" y="1273"/>
                    <a:pt x="308" y="1256"/>
                    <a:pt x="306" y="1240"/>
                  </a:cubicBezTo>
                  <a:cubicBezTo>
                    <a:pt x="304" y="1231"/>
                    <a:pt x="303" y="1222"/>
                    <a:pt x="306" y="1214"/>
                  </a:cubicBezTo>
                  <a:cubicBezTo>
                    <a:pt x="302" y="1213"/>
                    <a:pt x="299" y="1209"/>
                    <a:pt x="297" y="1204"/>
                  </a:cubicBezTo>
                  <a:cubicBezTo>
                    <a:pt x="290" y="1190"/>
                    <a:pt x="294" y="1167"/>
                    <a:pt x="304" y="1162"/>
                  </a:cubicBezTo>
                  <a:cubicBezTo>
                    <a:pt x="308" y="1160"/>
                    <a:pt x="310" y="1157"/>
                    <a:pt x="310" y="1151"/>
                  </a:cubicBezTo>
                  <a:cubicBezTo>
                    <a:pt x="312" y="1135"/>
                    <a:pt x="315" y="1121"/>
                    <a:pt x="322" y="1109"/>
                  </a:cubicBezTo>
                  <a:cubicBezTo>
                    <a:pt x="323" y="1107"/>
                    <a:pt x="323" y="1106"/>
                    <a:pt x="324" y="1105"/>
                  </a:cubicBezTo>
                  <a:cubicBezTo>
                    <a:pt x="323" y="1100"/>
                    <a:pt x="322" y="1095"/>
                    <a:pt x="321" y="1091"/>
                  </a:cubicBezTo>
                  <a:cubicBezTo>
                    <a:pt x="318" y="1088"/>
                    <a:pt x="313" y="1085"/>
                    <a:pt x="310" y="1082"/>
                  </a:cubicBezTo>
                  <a:cubicBezTo>
                    <a:pt x="308" y="1081"/>
                    <a:pt x="308" y="1080"/>
                    <a:pt x="307" y="1079"/>
                  </a:cubicBezTo>
                  <a:cubicBezTo>
                    <a:pt x="307" y="1079"/>
                    <a:pt x="306" y="1079"/>
                    <a:pt x="306" y="1079"/>
                  </a:cubicBezTo>
                  <a:cubicBezTo>
                    <a:pt x="279" y="1067"/>
                    <a:pt x="252" y="1054"/>
                    <a:pt x="225" y="1042"/>
                  </a:cubicBezTo>
                  <a:cubicBezTo>
                    <a:pt x="224" y="1042"/>
                    <a:pt x="224" y="1041"/>
                    <a:pt x="223" y="1041"/>
                  </a:cubicBezTo>
                  <a:cubicBezTo>
                    <a:pt x="223" y="1041"/>
                    <a:pt x="223" y="1041"/>
                    <a:pt x="223" y="1041"/>
                  </a:cubicBezTo>
                  <a:cubicBezTo>
                    <a:pt x="218" y="1035"/>
                    <a:pt x="214" y="1032"/>
                    <a:pt x="211" y="1027"/>
                  </a:cubicBezTo>
                  <a:cubicBezTo>
                    <a:pt x="172" y="956"/>
                    <a:pt x="133" y="886"/>
                    <a:pt x="94" y="815"/>
                  </a:cubicBezTo>
                  <a:cubicBezTo>
                    <a:pt x="89" y="806"/>
                    <a:pt x="88" y="798"/>
                    <a:pt x="92" y="790"/>
                  </a:cubicBezTo>
                  <a:cubicBezTo>
                    <a:pt x="103" y="759"/>
                    <a:pt x="114" y="727"/>
                    <a:pt x="125" y="696"/>
                  </a:cubicBezTo>
                  <a:cubicBezTo>
                    <a:pt x="130" y="681"/>
                    <a:pt x="135" y="667"/>
                    <a:pt x="140" y="652"/>
                  </a:cubicBezTo>
                  <a:cubicBezTo>
                    <a:pt x="141" y="653"/>
                    <a:pt x="142" y="654"/>
                    <a:pt x="144" y="655"/>
                  </a:cubicBezTo>
                  <a:cubicBezTo>
                    <a:pt x="144" y="653"/>
                    <a:pt x="145" y="650"/>
                    <a:pt x="146" y="648"/>
                  </a:cubicBezTo>
                  <a:cubicBezTo>
                    <a:pt x="149" y="650"/>
                    <a:pt x="151" y="653"/>
                    <a:pt x="153" y="655"/>
                  </a:cubicBezTo>
                  <a:cubicBezTo>
                    <a:pt x="153" y="653"/>
                    <a:pt x="153" y="651"/>
                    <a:pt x="153" y="649"/>
                  </a:cubicBezTo>
                  <a:cubicBezTo>
                    <a:pt x="152" y="637"/>
                    <a:pt x="150" y="624"/>
                    <a:pt x="149" y="611"/>
                  </a:cubicBezTo>
                  <a:cubicBezTo>
                    <a:pt x="146" y="614"/>
                    <a:pt x="144" y="617"/>
                    <a:pt x="142" y="618"/>
                  </a:cubicBezTo>
                  <a:cubicBezTo>
                    <a:pt x="141" y="619"/>
                    <a:pt x="139" y="618"/>
                    <a:pt x="137" y="617"/>
                  </a:cubicBezTo>
                  <a:cubicBezTo>
                    <a:pt x="137" y="617"/>
                    <a:pt x="137" y="613"/>
                    <a:pt x="137" y="612"/>
                  </a:cubicBezTo>
                  <a:cubicBezTo>
                    <a:pt x="142" y="603"/>
                    <a:pt x="146" y="593"/>
                    <a:pt x="157" y="596"/>
                  </a:cubicBezTo>
                  <a:cubicBezTo>
                    <a:pt x="158" y="595"/>
                    <a:pt x="159" y="594"/>
                    <a:pt x="161" y="593"/>
                  </a:cubicBezTo>
                  <a:cubicBezTo>
                    <a:pt x="127" y="410"/>
                    <a:pt x="93" y="229"/>
                    <a:pt x="59" y="46"/>
                  </a:cubicBezTo>
                  <a:cubicBezTo>
                    <a:pt x="58" y="46"/>
                    <a:pt x="57" y="46"/>
                    <a:pt x="57" y="46"/>
                  </a:cubicBezTo>
                  <a:cubicBezTo>
                    <a:pt x="40" y="39"/>
                    <a:pt x="23" y="32"/>
                    <a:pt x="6" y="26"/>
                  </a:cubicBezTo>
                  <a:cubicBezTo>
                    <a:pt x="4" y="25"/>
                    <a:pt x="2" y="21"/>
                    <a:pt x="0" y="19"/>
                  </a:cubicBezTo>
                  <a:cubicBezTo>
                    <a:pt x="1" y="18"/>
                    <a:pt x="1" y="17"/>
                    <a:pt x="1" y="16"/>
                  </a:cubicBezTo>
                  <a:cubicBezTo>
                    <a:pt x="20" y="12"/>
                    <a:pt x="38" y="9"/>
                    <a:pt x="57" y="5"/>
                  </a:cubicBezTo>
                  <a:cubicBezTo>
                    <a:pt x="60" y="5"/>
                    <a:pt x="65" y="6"/>
                    <a:pt x="70" y="7"/>
                  </a:cubicBezTo>
                  <a:cubicBezTo>
                    <a:pt x="71" y="7"/>
                    <a:pt x="72" y="3"/>
                    <a:pt x="75" y="3"/>
                  </a:cubicBezTo>
                  <a:cubicBezTo>
                    <a:pt x="81" y="1"/>
                    <a:pt x="88" y="1"/>
                    <a:pt x="95" y="0"/>
                  </a:cubicBezTo>
                  <a:cubicBezTo>
                    <a:pt x="96" y="0"/>
                    <a:pt x="99" y="3"/>
                    <a:pt x="99" y="5"/>
                  </a:cubicBezTo>
                  <a:cubicBezTo>
                    <a:pt x="103" y="15"/>
                    <a:pt x="105" y="26"/>
                    <a:pt x="109" y="37"/>
                  </a:cubicBezTo>
                  <a:cubicBezTo>
                    <a:pt x="108" y="37"/>
                    <a:pt x="107" y="37"/>
                    <a:pt x="107" y="37"/>
                  </a:cubicBezTo>
                  <a:cubicBezTo>
                    <a:pt x="148" y="182"/>
                    <a:pt x="190" y="327"/>
                    <a:pt x="232" y="472"/>
                  </a:cubicBezTo>
                  <a:cubicBezTo>
                    <a:pt x="233" y="472"/>
                    <a:pt x="233" y="471"/>
                    <a:pt x="234" y="471"/>
                  </a:cubicBezTo>
                  <a:cubicBezTo>
                    <a:pt x="232" y="392"/>
                    <a:pt x="230" y="313"/>
                    <a:pt x="228" y="235"/>
                  </a:cubicBezTo>
                  <a:cubicBezTo>
                    <a:pt x="227" y="165"/>
                    <a:pt x="230" y="122"/>
                    <a:pt x="228" y="53"/>
                  </a:cubicBezTo>
                  <a:cubicBezTo>
                    <a:pt x="228" y="49"/>
                    <a:pt x="229" y="43"/>
                    <a:pt x="231" y="43"/>
                  </a:cubicBezTo>
                  <a:cubicBezTo>
                    <a:pt x="231" y="43"/>
                    <a:pt x="232" y="43"/>
                    <a:pt x="233" y="42"/>
                  </a:cubicBezTo>
                  <a:cubicBezTo>
                    <a:pt x="232" y="42"/>
                    <a:pt x="231" y="42"/>
                    <a:pt x="230" y="42"/>
                  </a:cubicBezTo>
                  <a:cubicBezTo>
                    <a:pt x="229" y="33"/>
                    <a:pt x="228" y="22"/>
                    <a:pt x="227" y="12"/>
                  </a:cubicBezTo>
                  <a:cubicBezTo>
                    <a:pt x="227" y="10"/>
                    <a:pt x="227" y="6"/>
                    <a:pt x="228" y="6"/>
                  </a:cubicBezTo>
                  <a:cubicBezTo>
                    <a:pt x="238" y="5"/>
                    <a:pt x="246" y="4"/>
                    <a:pt x="256" y="11"/>
                  </a:cubicBezTo>
                  <a:cubicBezTo>
                    <a:pt x="258" y="9"/>
                    <a:pt x="266" y="9"/>
                    <a:pt x="268" y="9"/>
                  </a:cubicBezTo>
                  <a:cubicBezTo>
                    <a:pt x="288" y="5"/>
                    <a:pt x="304" y="14"/>
                    <a:pt x="325" y="10"/>
                  </a:cubicBezTo>
                  <a:cubicBezTo>
                    <a:pt x="324" y="14"/>
                    <a:pt x="325" y="17"/>
                    <a:pt x="324" y="18"/>
                  </a:cubicBezTo>
                  <a:cubicBezTo>
                    <a:pt x="307" y="36"/>
                    <a:pt x="289" y="28"/>
                    <a:pt x="269" y="37"/>
                  </a:cubicBezTo>
                  <a:cubicBezTo>
                    <a:pt x="272" y="37"/>
                    <a:pt x="276" y="39"/>
                    <a:pt x="280" y="41"/>
                  </a:cubicBezTo>
                  <a:cubicBezTo>
                    <a:pt x="280" y="41"/>
                    <a:pt x="281" y="42"/>
                    <a:pt x="281" y="43"/>
                  </a:cubicBezTo>
                  <a:cubicBezTo>
                    <a:pt x="289" y="121"/>
                    <a:pt x="292" y="172"/>
                    <a:pt x="300" y="250"/>
                  </a:cubicBezTo>
                  <a:cubicBezTo>
                    <a:pt x="301" y="241"/>
                    <a:pt x="304" y="237"/>
                    <a:pt x="311" y="237"/>
                  </a:cubicBezTo>
                  <a:cubicBezTo>
                    <a:pt x="327" y="236"/>
                    <a:pt x="344" y="236"/>
                    <a:pt x="360" y="236"/>
                  </a:cubicBezTo>
                  <a:cubicBezTo>
                    <a:pt x="386" y="236"/>
                    <a:pt x="412" y="235"/>
                    <a:pt x="438" y="235"/>
                  </a:cubicBezTo>
                  <a:cubicBezTo>
                    <a:pt x="445" y="235"/>
                    <a:pt x="451" y="242"/>
                    <a:pt x="451" y="250"/>
                  </a:cubicBezTo>
                  <a:close/>
                  <a:moveTo>
                    <a:pt x="153" y="803"/>
                  </a:moveTo>
                  <a:cubicBezTo>
                    <a:pt x="170" y="826"/>
                    <a:pt x="187" y="850"/>
                    <a:pt x="203" y="875"/>
                  </a:cubicBezTo>
                  <a:cubicBezTo>
                    <a:pt x="204" y="875"/>
                    <a:pt x="204" y="876"/>
                    <a:pt x="204" y="876"/>
                  </a:cubicBezTo>
                  <a:cubicBezTo>
                    <a:pt x="202" y="856"/>
                    <a:pt x="199" y="837"/>
                    <a:pt x="196" y="817"/>
                  </a:cubicBezTo>
                  <a:cubicBezTo>
                    <a:pt x="189" y="777"/>
                    <a:pt x="184" y="736"/>
                    <a:pt x="176" y="696"/>
                  </a:cubicBezTo>
                  <a:cubicBezTo>
                    <a:pt x="176" y="696"/>
                    <a:pt x="176" y="697"/>
                    <a:pt x="176" y="697"/>
                  </a:cubicBezTo>
                  <a:cubicBezTo>
                    <a:pt x="168" y="727"/>
                    <a:pt x="159" y="757"/>
                    <a:pt x="151" y="787"/>
                  </a:cubicBezTo>
                  <a:cubicBezTo>
                    <a:pt x="149" y="793"/>
                    <a:pt x="150" y="797"/>
                    <a:pt x="153" y="803"/>
                  </a:cubicBezTo>
                  <a:close/>
                  <a:moveTo>
                    <a:pt x="362" y="429"/>
                  </a:moveTo>
                  <a:cubicBezTo>
                    <a:pt x="352" y="430"/>
                    <a:pt x="341" y="431"/>
                    <a:pt x="330" y="431"/>
                  </a:cubicBezTo>
                  <a:cubicBezTo>
                    <a:pt x="325" y="432"/>
                    <a:pt x="321" y="430"/>
                    <a:pt x="318" y="425"/>
                  </a:cubicBezTo>
                  <a:cubicBezTo>
                    <a:pt x="322" y="465"/>
                    <a:pt x="326" y="505"/>
                    <a:pt x="330" y="545"/>
                  </a:cubicBezTo>
                  <a:cubicBezTo>
                    <a:pt x="331" y="551"/>
                    <a:pt x="331" y="556"/>
                    <a:pt x="332" y="560"/>
                  </a:cubicBezTo>
                  <a:cubicBezTo>
                    <a:pt x="333" y="560"/>
                    <a:pt x="334" y="560"/>
                    <a:pt x="335" y="561"/>
                  </a:cubicBezTo>
                  <a:cubicBezTo>
                    <a:pt x="335" y="566"/>
                    <a:pt x="336" y="572"/>
                    <a:pt x="337" y="578"/>
                  </a:cubicBezTo>
                  <a:cubicBezTo>
                    <a:pt x="342" y="610"/>
                    <a:pt x="347" y="642"/>
                    <a:pt x="353" y="673"/>
                  </a:cubicBezTo>
                  <a:cubicBezTo>
                    <a:pt x="357" y="692"/>
                    <a:pt x="362" y="711"/>
                    <a:pt x="367" y="730"/>
                  </a:cubicBezTo>
                  <a:cubicBezTo>
                    <a:pt x="369" y="740"/>
                    <a:pt x="371" y="750"/>
                    <a:pt x="374" y="760"/>
                  </a:cubicBezTo>
                  <a:cubicBezTo>
                    <a:pt x="373" y="751"/>
                    <a:pt x="373" y="743"/>
                    <a:pt x="373" y="734"/>
                  </a:cubicBezTo>
                  <a:cubicBezTo>
                    <a:pt x="376" y="691"/>
                    <a:pt x="376" y="647"/>
                    <a:pt x="378" y="604"/>
                  </a:cubicBezTo>
                  <a:cubicBezTo>
                    <a:pt x="379" y="574"/>
                    <a:pt x="379" y="544"/>
                    <a:pt x="380" y="515"/>
                  </a:cubicBezTo>
                  <a:cubicBezTo>
                    <a:pt x="380" y="510"/>
                    <a:pt x="380" y="505"/>
                    <a:pt x="384" y="505"/>
                  </a:cubicBezTo>
                  <a:cubicBezTo>
                    <a:pt x="383" y="502"/>
                    <a:pt x="384" y="499"/>
                    <a:pt x="384" y="492"/>
                  </a:cubicBezTo>
                  <a:cubicBezTo>
                    <a:pt x="385" y="493"/>
                    <a:pt x="386" y="493"/>
                    <a:pt x="387" y="493"/>
                  </a:cubicBezTo>
                  <a:cubicBezTo>
                    <a:pt x="381" y="477"/>
                    <a:pt x="374" y="462"/>
                    <a:pt x="367" y="445"/>
                  </a:cubicBezTo>
                  <a:cubicBezTo>
                    <a:pt x="369" y="447"/>
                    <a:pt x="372" y="448"/>
                    <a:pt x="374" y="450"/>
                  </a:cubicBezTo>
                  <a:cubicBezTo>
                    <a:pt x="372" y="448"/>
                    <a:pt x="371" y="447"/>
                    <a:pt x="370" y="445"/>
                  </a:cubicBezTo>
                  <a:cubicBezTo>
                    <a:pt x="367" y="441"/>
                    <a:pt x="365" y="435"/>
                    <a:pt x="362" y="429"/>
                  </a:cubicBezTo>
                  <a:close/>
                  <a:moveTo>
                    <a:pt x="374" y="430"/>
                  </a:moveTo>
                  <a:cubicBezTo>
                    <a:pt x="377" y="436"/>
                    <a:pt x="380" y="440"/>
                    <a:pt x="383" y="442"/>
                  </a:cubicBezTo>
                  <a:cubicBezTo>
                    <a:pt x="384" y="438"/>
                    <a:pt x="386" y="435"/>
                    <a:pt x="392" y="440"/>
                  </a:cubicBezTo>
                  <a:cubicBezTo>
                    <a:pt x="395" y="442"/>
                    <a:pt x="399" y="443"/>
                    <a:pt x="402" y="443"/>
                  </a:cubicBezTo>
                  <a:cubicBezTo>
                    <a:pt x="405" y="441"/>
                    <a:pt x="407" y="437"/>
                    <a:pt x="409" y="430"/>
                  </a:cubicBezTo>
                  <a:cubicBezTo>
                    <a:pt x="396" y="430"/>
                    <a:pt x="386" y="430"/>
                    <a:pt x="374" y="430"/>
                  </a:cubicBezTo>
                  <a:close/>
                </a:path>
              </a:pathLst>
            </a:custGeom>
            <a:gradFill>
              <a:gsLst>
                <a:gs pos="11000">
                  <a:schemeClr val="tx1">
                    <a:alpha val="71000"/>
                  </a:schemeClr>
                </a:gs>
                <a:gs pos="97000">
                  <a:schemeClr val="tx1">
                    <a:alpha val="23000"/>
                  </a:schemeClr>
                </a:gs>
              </a:gsLst>
              <a:lin ang="4800000" scaled="0"/>
            </a:gra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 name="Freeform 6">
              <a:extLst>
                <a:ext uri="{FF2B5EF4-FFF2-40B4-BE49-F238E27FC236}">
                  <a16:creationId xmlns:a16="http://schemas.microsoft.com/office/drawing/2014/main" id="{E2F17B7D-D525-4244-9D6A-13B0C884190F}"/>
                </a:ext>
              </a:extLst>
            </p:cNvPr>
            <p:cNvSpPr>
              <a:spLocks noEditPoints="1"/>
            </p:cNvSpPr>
            <p:nvPr/>
          </p:nvSpPr>
          <p:spPr bwMode="auto">
            <a:xfrm>
              <a:off x="2298700" y="2655888"/>
              <a:ext cx="927101" cy="1919288"/>
            </a:xfrm>
            <a:custGeom>
              <a:avLst/>
              <a:gdLst>
                <a:gd name="T0" fmla="*/ 436 w 465"/>
                <a:gd name="T1" fmla="*/ 624 h 964"/>
                <a:gd name="T2" fmla="*/ 400 w 465"/>
                <a:gd name="T3" fmla="*/ 629 h 964"/>
                <a:gd name="T4" fmla="*/ 386 w 465"/>
                <a:gd name="T5" fmla="*/ 614 h 964"/>
                <a:gd name="T6" fmla="*/ 382 w 465"/>
                <a:gd name="T7" fmla="*/ 587 h 964"/>
                <a:gd name="T8" fmla="*/ 381 w 465"/>
                <a:gd name="T9" fmla="*/ 574 h 964"/>
                <a:gd name="T10" fmla="*/ 306 w 465"/>
                <a:gd name="T11" fmla="*/ 247 h 964"/>
                <a:gd name="T12" fmla="*/ 238 w 465"/>
                <a:gd name="T13" fmla="*/ 213 h 964"/>
                <a:gd name="T14" fmla="*/ 222 w 465"/>
                <a:gd name="T15" fmla="*/ 199 h 964"/>
                <a:gd name="T16" fmla="*/ 249 w 465"/>
                <a:gd name="T17" fmla="*/ 157 h 964"/>
                <a:gd name="T18" fmla="*/ 264 w 465"/>
                <a:gd name="T19" fmla="*/ 120 h 964"/>
                <a:gd name="T20" fmla="*/ 269 w 465"/>
                <a:gd name="T21" fmla="*/ 73 h 964"/>
                <a:gd name="T22" fmla="*/ 261 w 465"/>
                <a:gd name="T23" fmla="*/ 15 h 964"/>
                <a:gd name="T24" fmla="*/ 251 w 465"/>
                <a:gd name="T25" fmla="*/ 21 h 964"/>
                <a:gd name="T26" fmla="*/ 228 w 465"/>
                <a:gd name="T27" fmla="*/ 5 h 964"/>
                <a:gd name="T28" fmla="*/ 170 w 465"/>
                <a:gd name="T29" fmla="*/ 19 h 964"/>
                <a:gd name="T30" fmla="*/ 129 w 465"/>
                <a:gd name="T31" fmla="*/ 67 h 964"/>
                <a:gd name="T32" fmla="*/ 126 w 465"/>
                <a:gd name="T33" fmla="*/ 126 h 964"/>
                <a:gd name="T34" fmla="*/ 170 w 465"/>
                <a:gd name="T35" fmla="*/ 187 h 964"/>
                <a:gd name="T36" fmla="*/ 163 w 465"/>
                <a:gd name="T37" fmla="*/ 207 h 964"/>
                <a:gd name="T38" fmla="*/ 87 w 465"/>
                <a:gd name="T39" fmla="*/ 245 h 964"/>
                <a:gd name="T40" fmla="*/ 77 w 465"/>
                <a:gd name="T41" fmla="*/ 256 h 964"/>
                <a:gd name="T42" fmla="*/ 56 w 465"/>
                <a:gd name="T43" fmla="*/ 491 h 964"/>
                <a:gd name="T44" fmla="*/ 87 w 465"/>
                <a:gd name="T45" fmla="*/ 520 h 964"/>
                <a:gd name="T46" fmla="*/ 97 w 465"/>
                <a:gd name="T47" fmla="*/ 545 h 964"/>
                <a:gd name="T48" fmla="*/ 85 w 465"/>
                <a:gd name="T49" fmla="*/ 546 h 964"/>
                <a:gd name="T50" fmla="*/ 118 w 465"/>
                <a:gd name="T51" fmla="*/ 936 h 964"/>
                <a:gd name="T52" fmla="*/ 67 w 465"/>
                <a:gd name="T53" fmla="*/ 963 h 964"/>
                <a:gd name="T54" fmla="*/ 138 w 465"/>
                <a:gd name="T55" fmla="*/ 961 h 964"/>
                <a:gd name="T56" fmla="*/ 167 w 465"/>
                <a:gd name="T57" fmla="*/ 959 h 964"/>
                <a:gd name="T58" fmla="*/ 206 w 465"/>
                <a:gd name="T59" fmla="*/ 627 h 964"/>
                <a:gd name="T60" fmla="*/ 284 w 465"/>
                <a:gd name="T61" fmla="*/ 928 h 964"/>
                <a:gd name="T62" fmla="*/ 288 w 465"/>
                <a:gd name="T63" fmla="*/ 935 h 964"/>
                <a:gd name="T64" fmla="*/ 321 w 465"/>
                <a:gd name="T65" fmla="*/ 957 h 964"/>
                <a:gd name="T66" fmla="*/ 388 w 465"/>
                <a:gd name="T67" fmla="*/ 955 h 964"/>
                <a:gd name="T68" fmla="*/ 338 w 465"/>
                <a:gd name="T69" fmla="*/ 927 h 964"/>
                <a:gd name="T70" fmla="*/ 377 w 465"/>
                <a:gd name="T71" fmla="*/ 768 h 964"/>
                <a:gd name="T72" fmla="*/ 64 w 465"/>
                <a:gd name="T73" fmla="*/ 415 h 964"/>
                <a:gd name="T74" fmla="*/ 102 w 465"/>
                <a:gd name="T75" fmla="*/ 400 h 964"/>
                <a:gd name="T76" fmla="*/ 64 w 465"/>
                <a:gd name="T77" fmla="*/ 426 h 964"/>
                <a:gd name="T78" fmla="*/ 310 w 465"/>
                <a:gd name="T79" fmla="*/ 641 h 964"/>
                <a:gd name="T80" fmla="*/ 286 w 465"/>
                <a:gd name="T81" fmla="*/ 554 h 964"/>
                <a:gd name="T82" fmla="*/ 285 w 465"/>
                <a:gd name="T83" fmla="*/ 475 h 964"/>
                <a:gd name="T84" fmla="*/ 293 w 465"/>
                <a:gd name="T85" fmla="*/ 432 h 964"/>
                <a:gd name="T86" fmla="*/ 348 w 465"/>
                <a:gd name="T87" fmla="*/ 585 h 964"/>
                <a:gd name="T88" fmla="*/ 343 w 465"/>
                <a:gd name="T89" fmla="*/ 627 h 964"/>
                <a:gd name="T90" fmla="*/ 341 w 465"/>
                <a:gd name="T91" fmla="*/ 638 h 964"/>
                <a:gd name="T92" fmla="*/ 369 w 465"/>
                <a:gd name="T93" fmla="*/ 627 h 964"/>
                <a:gd name="T94" fmla="*/ 353 w 465"/>
                <a:gd name="T95" fmla="*/ 636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5" h="964">
                  <a:moveTo>
                    <a:pt x="464" y="747"/>
                  </a:moveTo>
                  <a:cubicBezTo>
                    <a:pt x="459" y="709"/>
                    <a:pt x="453" y="671"/>
                    <a:pt x="448" y="632"/>
                  </a:cubicBezTo>
                  <a:cubicBezTo>
                    <a:pt x="447" y="623"/>
                    <a:pt x="446" y="623"/>
                    <a:pt x="436" y="624"/>
                  </a:cubicBezTo>
                  <a:cubicBezTo>
                    <a:pt x="426" y="625"/>
                    <a:pt x="415" y="627"/>
                    <a:pt x="404" y="629"/>
                  </a:cubicBezTo>
                  <a:cubicBezTo>
                    <a:pt x="403" y="628"/>
                    <a:pt x="402" y="628"/>
                    <a:pt x="401" y="628"/>
                  </a:cubicBezTo>
                  <a:cubicBezTo>
                    <a:pt x="401" y="628"/>
                    <a:pt x="400" y="628"/>
                    <a:pt x="400" y="629"/>
                  </a:cubicBezTo>
                  <a:cubicBezTo>
                    <a:pt x="398" y="628"/>
                    <a:pt x="396" y="627"/>
                    <a:pt x="395" y="626"/>
                  </a:cubicBezTo>
                  <a:cubicBezTo>
                    <a:pt x="393" y="623"/>
                    <a:pt x="390" y="620"/>
                    <a:pt x="387" y="617"/>
                  </a:cubicBezTo>
                  <a:cubicBezTo>
                    <a:pt x="387" y="616"/>
                    <a:pt x="387" y="615"/>
                    <a:pt x="386" y="614"/>
                  </a:cubicBezTo>
                  <a:cubicBezTo>
                    <a:pt x="384" y="607"/>
                    <a:pt x="381" y="601"/>
                    <a:pt x="379" y="595"/>
                  </a:cubicBezTo>
                  <a:cubicBezTo>
                    <a:pt x="378" y="592"/>
                    <a:pt x="377" y="590"/>
                    <a:pt x="376" y="588"/>
                  </a:cubicBezTo>
                  <a:cubicBezTo>
                    <a:pt x="378" y="588"/>
                    <a:pt x="380" y="587"/>
                    <a:pt x="382" y="587"/>
                  </a:cubicBezTo>
                  <a:cubicBezTo>
                    <a:pt x="381" y="583"/>
                    <a:pt x="381" y="580"/>
                    <a:pt x="380" y="578"/>
                  </a:cubicBezTo>
                  <a:cubicBezTo>
                    <a:pt x="381" y="578"/>
                    <a:pt x="381" y="578"/>
                    <a:pt x="381" y="578"/>
                  </a:cubicBezTo>
                  <a:cubicBezTo>
                    <a:pt x="381" y="576"/>
                    <a:pt x="381" y="575"/>
                    <a:pt x="381" y="574"/>
                  </a:cubicBezTo>
                  <a:cubicBezTo>
                    <a:pt x="369" y="510"/>
                    <a:pt x="357" y="447"/>
                    <a:pt x="345" y="384"/>
                  </a:cubicBezTo>
                  <a:cubicBezTo>
                    <a:pt x="337" y="345"/>
                    <a:pt x="331" y="305"/>
                    <a:pt x="318" y="267"/>
                  </a:cubicBezTo>
                  <a:cubicBezTo>
                    <a:pt x="314" y="258"/>
                    <a:pt x="312" y="250"/>
                    <a:pt x="306" y="247"/>
                  </a:cubicBezTo>
                  <a:cubicBezTo>
                    <a:pt x="306" y="247"/>
                    <a:pt x="306" y="247"/>
                    <a:pt x="306" y="247"/>
                  </a:cubicBezTo>
                  <a:cubicBezTo>
                    <a:pt x="306" y="246"/>
                    <a:pt x="305" y="246"/>
                    <a:pt x="303" y="245"/>
                  </a:cubicBezTo>
                  <a:cubicBezTo>
                    <a:pt x="281" y="235"/>
                    <a:pt x="260" y="224"/>
                    <a:pt x="238" y="213"/>
                  </a:cubicBezTo>
                  <a:cubicBezTo>
                    <a:pt x="236" y="213"/>
                    <a:pt x="235" y="211"/>
                    <a:pt x="233" y="210"/>
                  </a:cubicBezTo>
                  <a:cubicBezTo>
                    <a:pt x="231" y="205"/>
                    <a:pt x="227" y="202"/>
                    <a:pt x="225" y="198"/>
                  </a:cubicBezTo>
                  <a:cubicBezTo>
                    <a:pt x="224" y="198"/>
                    <a:pt x="223" y="199"/>
                    <a:pt x="222" y="199"/>
                  </a:cubicBezTo>
                  <a:cubicBezTo>
                    <a:pt x="222" y="196"/>
                    <a:pt x="222" y="194"/>
                    <a:pt x="222" y="191"/>
                  </a:cubicBezTo>
                  <a:cubicBezTo>
                    <a:pt x="224" y="190"/>
                    <a:pt x="225" y="188"/>
                    <a:pt x="227" y="187"/>
                  </a:cubicBezTo>
                  <a:cubicBezTo>
                    <a:pt x="237" y="179"/>
                    <a:pt x="244" y="168"/>
                    <a:pt x="249" y="157"/>
                  </a:cubicBezTo>
                  <a:cubicBezTo>
                    <a:pt x="250" y="154"/>
                    <a:pt x="251" y="153"/>
                    <a:pt x="254" y="152"/>
                  </a:cubicBezTo>
                  <a:cubicBezTo>
                    <a:pt x="262" y="149"/>
                    <a:pt x="268" y="144"/>
                    <a:pt x="269" y="134"/>
                  </a:cubicBezTo>
                  <a:cubicBezTo>
                    <a:pt x="270" y="127"/>
                    <a:pt x="268" y="123"/>
                    <a:pt x="264" y="120"/>
                  </a:cubicBezTo>
                  <a:cubicBezTo>
                    <a:pt x="264" y="120"/>
                    <a:pt x="264" y="119"/>
                    <a:pt x="264" y="119"/>
                  </a:cubicBezTo>
                  <a:cubicBezTo>
                    <a:pt x="268" y="107"/>
                    <a:pt x="270" y="95"/>
                    <a:pt x="268" y="83"/>
                  </a:cubicBezTo>
                  <a:cubicBezTo>
                    <a:pt x="268" y="80"/>
                    <a:pt x="267" y="76"/>
                    <a:pt x="269" y="73"/>
                  </a:cubicBezTo>
                  <a:cubicBezTo>
                    <a:pt x="273" y="62"/>
                    <a:pt x="271" y="51"/>
                    <a:pt x="271" y="40"/>
                  </a:cubicBezTo>
                  <a:cubicBezTo>
                    <a:pt x="271" y="36"/>
                    <a:pt x="270" y="32"/>
                    <a:pt x="265" y="33"/>
                  </a:cubicBezTo>
                  <a:cubicBezTo>
                    <a:pt x="265" y="26"/>
                    <a:pt x="266" y="20"/>
                    <a:pt x="261" y="15"/>
                  </a:cubicBezTo>
                  <a:cubicBezTo>
                    <a:pt x="259" y="14"/>
                    <a:pt x="257" y="13"/>
                    <a:pt x="256" y="13"/>
                  </a:cubicBezTo>
                  <a:cubicBezTo>
                    <a:pt x="255" y="13"/>
                    <a:pt x="254" y="16"/>
                    <a:pt x="253" y="17"/>
                  </a:cubicBezTo>
                  <a:cubicBezTo>
                    <a:pt x="253" y="18"/>
                    <a:pt x="252" y="19"/>
                    <a:pt x="251" y="21"/>
                  </a:cubicBezTo>
                  <a:cubicBezTo>
                    <a:pt x="248" y="10"/>
                    <a:pt x="242" y="4"/>
                    <a:pt x="233" y="1"/>
                  </a:cubicBezTo>
                  <a:cubicBezTo>
                    <a:pt x="231" y="0"/>
                    <a:pt x="229" y="0"/>
                    <a:pt x="228" y="1"/>
                  </a:cubicBezTo>
                  <a:cubicBezTo>
                    <a:pt x="227" y="2"/>
                    <a:pt x="228" y="4"/>
                    <a:pt x="228" y="5"/>
                  </a:cubicBezTo>
                  <a:cubicBezTo>
                    <a:pt x="227" y="8"/>
                    <a:pt x="227" y="11"/>
                    <a:pt x="226" y="13"/>
                  </a:cubicBezTo>
                  <a:cubicBezTo>
                    <a:pt x="222" y="18"/>
                    <a:pt x="217" y="17"/>
                    <a:pt x="211" y="17"/>
                  </a:cubicBezTo>
                  <a:cubicBezTo>
                    <a:pt x="197" y="18"/>
                    <a:pt x="183" y="17"/>
                    <a:pt x="170" y="19"/>
                  </a:cubicBezTo>
                  <a:cubicBezTo>
                    <a:pt x="155" y="22"/>
                    <a:pt x="142" y="28"/>
                    <a:pt x="138" y="45"/>
                  </a:cubicBezTo>
                  <a:cubicBezTo>
                    <a:pt x="138" y="46"/>
                    <a:pt x="137" y="46"/>
                    <a:pt x="137" y="47"/>
                  </a:cubicBezTo>
                  <a:cubicBezTo>
                    <a:pt x="134" y="54"/>
                    <a:pt x="130" y="60"/>
                    <a:pt x="129" y="67"/>
                  </a:cubicBezTo>
                  <a:cubicBezTo>
                    <a:pt x="127" y="78"/>
                    <a:pt x="127" y="89"/>
                    <a:pt x="128" y="101"/>
                  </a:cubicBezTo>
                  <a:cubicBezTo>
                    <a:pt x="128" y="107"/>
                    <a:pt x="129" y="113"/>
                    <a:pt x="133" y="118"/>
                  </a:cubicBezTo>
                  <a:cubicBezTo>
                    <a:pt x="130" y="119"/>
                    <a:pt x="127" y="122"/>
                    <a:pt x="126" y="126"/>
                  </a:cubicBezTo>
                  <a:cubicBezTo>
                    <a:pt x="123" y="137"/>
                    <a:pt x="131" y="151"/>
                    <a:pt x="141" y="153"/>
                  </a:cubicBezTo>
                  <a:cubicBezTo>
                    <a:pt x="146" y="154"/>
                    <a:pt x="148" y="156"/>
                    <a:pt x="150" y="160"/>
                  </a:cubicBezTo>
                  <a:cubicBezTo>
                    <a:pt x="154" y="170"/>
                    <a:pt x="161" y="180"/>
                    <a:pt x="170" y="187"/>
                  </a:cubicBezTo>
                  <a:cubicBezTo>
                    <a:pt x="170" y="187"/>
                    <a:pt x="171" y="188"/>
                    <a:pt x="172" y="189"/>
                  </a:cubicBezTo>
                  <a:cubicBezTo>
                    <a:pt x="172" y="192"/>
                    <a:pt x="172" y="196"/>
                    <a:pt x="172" y="199"/>
                  </a:cubicBezTo>
                  <a:cubicBezTo>
                    <a:pt x="170" y="201"/>
                    <a:pt x="166" y="204"/>
                    <a:pt x="163" y="207"/>
                  </a:cubicBezTo>
                  <a:cubicBezTo>
                    <a:pt x="161" y="207"/>
                    <a:pt x="161" y="208"/>
                    <a:pt x="160" y="208"/>
                  </a:cubicBezTo>
                  <a:cubicBezTo>
                    <a:pt x="160" y="209"/>
                    <a:pt x="160" y="209"/>
                    <a:pt x="160" y="209"/>
                  </a:cubicBezTo>
                  <a:cubicBezTo>
                    <a:pt x="135" y="221"/>
                    <a:pt x="111" y="233"/>
                    <a:pt x="87" y="245"/>
                  </a:cubicBezTo>
                  <a:cubicBezTo>
                    <a:pt x="87" y="245"/>
                    <a:pt x="86" y="245"/>
                    <a:pt x="86" y="246"/>
                  </a:cubicBezTo>
                  <a:cubicBezTo>
                    <a:pt x="86" y="246"/>
                    <a:pt x="86" y="246"/>
                    <a:pt x="86" y="245"/>
                  </a:cubicBezTo>
                  <a:cubicBezTo>
                    <a:pt x="82" y="250"/>
                    <a:pt x="79" y="253"/>
                    <a:pt x="77" y="256"/>
                  </a:cubicBezTo>
                  <a:cubicBezTo>
                    <a:pt x="52" y="309"/>
                    <a:pt x="28" y="362"/>
                    <a:pt x="3" y="415"/>
                  </a:cubicBezTo>
                  <a:cubicBezTo>
                    <a:pt x="0" y="421"/>
                    <a:pt x="1" y="427"/>
                    <a:pt x="6" y="432"/>
                  </a:cubicBezTo>
                  <a:cubicBezTo>
                    <a:pt x="23" y="452"/>
                    <a:pt x="39" y="471"/>
                    <a:pt x="56" y="491"/>
                  </a:cubicBezTo>
                  <a:cubicBezTo>
                    <a:pt x="64" y="500"/>
                    <a:pt x="72" y="509"/>
                    <a:pt x="80" y="518"/>
                  </a:cubicBezTo>
                  <a:cubicBezTo>
                    <a:pt x="81" y="517"/>
                    <a:pt x="82" y="517"/>
                    <a:pt x="83" y="516"/>
                  </a:cubicBezTo>
                  <a:cubicBezTo>
                    <a:pt x="84" y="517"/>
                    <a:pt x="85" y="519"/>
                    <a:pt x="87" y="520"/>
                  </a:cubicBezTo>
                  <a:cubicBezTo>
                    <a:pt x="89" y="518"/>
                    <a:pt x="91" y="516"/>
                    <a:pt x="93" y="515"/>
                  </a:cubicBezTo>
                  <a:cubicBezTo>
                    <a:pt x="93" y="516"/>
                    <a:pt x="93" y="517"/>
                    <a:pt x="93" y="518"/>
                  </a:cubicBezTo>
                  <a:cubicBezTo>
                    <a:pt x="95" y="527"/>
                    <a:pt x="96" y="535"/>
                    <a:pt x="97" y="545"/>
                  </a:cubicBezTo>
                  <a:cubicBezTo>
                    <a:pt x="94" y="543"/>
                    <a:pt x="91" y="541"/>
                    <a:pt x="88" y="541"/>
                  </a:cubicBezTo>
                  <a:cubicBezTo>
                    <a:pt x="87" y="540"/>
                    <a:pt x="85" y="541"/>
                    <a:pt x="84" y="542"/>
                  </a:cubicBezTo>
                  <a:cubicBezTo>
                    <a:pt x="84" y="542"/>
                    <a:pt x="84" y="545"/>
                    <a:pt x="85" y="546"/>
                  </a:cubicBezTo>
                  <a:cubicBezTo>
                    <a:pt x="92" y="551"/>
                    <a:pt x="98" y="557"/>
                    <a:pt x="107" y="554"/>
                  </a:cubicBezTo>
                  <a:cubicBezTo>
                    <a:pt x="109" y="554"/>
                    <a:pt x="110" y="555"/>
                    <a:pt x="112" y="555"/>
                  </a:cubicBezTo>
                  <a:cubicBezTo>
                    <a:pt x="114" y="683"/>
                    <a:pt x="116" y="809"/>
                    <a:pt x="118" y="936"/>
                  </a:cubicBezTo>
                  <a:cubicBezTo>
                    <a:pt x="118" y="937"/>
                    <a:pt x="117" y="937"/>
                    <a:pt x="117" y="937"/>
                  </a:cubicBezTo>
                  <a:cubicBezTo>
                    <a:pt x="102" y="944"/>
                    <a:pt x="87" y="950"/>
                    <a:pt x="71" y="957"/>
                  </a:cubicBezTo>
                  <a:cubicBezTo>
                    <a:pt x="70" y="958"/>
                    <a:pt x="68" y="961"/>
                    <a:pt x="67" y="963"/>
                  </a:cubicBezTo>
                  <a:cubicBezTo>
                    <a:pt x="67" y="963"/>
                    <a:pt x="68" y="964"/>
                    <a:pt x="68" y="964"/>
                  </a:cubicBezTo>
                  <a:cubicBezTo>
                    <a:pt x="87" y="964"/>
                    <a:pt x="106" y="964"/>
                    <a:pt x="124" y="964"/>
                  </a:cubicBezTo>
                  <a:cubicBezTo>
                    <a:pt x="128" y="964"/>
                    <a:pt x="132" y="962"/>
                    <a:pt x="138" y="961"/>
                  </a:cubicBezTo>
                  <a:cubicBezTo>
                    <a:pt x="138" y="961"/>
                    <a:pt x="141" y="963"/>
                    <a:pt x="143" y="963"/>
                  </a:cubicBezTo>
                  <a:cubicBezTo>
                    <a:pt x="150" y="964"/>
                    <a:pt x="156" y="963"/>
                    <a:pt x="163" y="962"/>
                  </a:cubicBezTo>
                  <a:cubicBezTo>
                    <a:pt x="164" y="962"/>
                    <a:pt x="166" y="960"/>
                    <a:pt x="167" y="959"/>
                  </a:cubicBezTo>
                  <a:cubicBezTo>
                    <a:pt x="168" y="951"/>
                    <a:pt x="168" y="944"/>
                    <a:pt x="169" y="936"/>
                  </a:cubicBezTo>
                  <a:cubicBezTo>
                    <a:pt x="169" y="936"/>
                    <a:pt x="168" y="936"/>
                    <a:pt x="167" y="936"/>
                  </a:cubicBezTo>
                  <a:cubicBezTo>
                    <a:pt x="180" y="833"/>
                    <a:pt x="193" y="730"/>
                    <a:pt x="206" y="627"/>
                  </a:cubicBezTo>
                  <a:cubicBezTo>
                    <a:pt x="206" y="627"/>
                    <a:pt x="207" y="627"/>
                    <a:pt x="207" y="627"/>
                  </a:cubicBezTo>
                  <a:cubicBezTo>
                    <a:pt x="221" y="681"/>
                    <a:pt x="235" y="734"/>
                    <a:pt x="248" y="787"/>
                  </a:cubicBezTo>
                  <a:cubicBezTo>
                    <a:pt x="260" y="834"/>
                    <a:pt x="272" y="881"/>
                    <a:pt x="284" y="928"/>
                  </a:cubicBezTo>
                  <a:cubicBezTo>
                    <a:pt x="285" y="930"/>
                    <a:pt x="287" y="934"/>
                    <a:pt x="289" y="934"/>
                  </a:cubicBezTo>
                  <a:cubicBezTo>
                    <a:pt x="289" y="934"/>
                    <a:pt x="290" y="934"/>
                    <a:pt x="291" y="934"/>
                  </a:cubicBezTo>
                  <a:cubicBezTo>
                    <a:pt x="290" y="934"/>
                    <a:pt x="289" y="934"/>
                    <a:pt x="288" y="935"/>
                  </a:cubicBezTo>
                  <a:cubicBezTo>
                    <a:pt x="289" y="941"/>
                    <a:pt x="290" y="948"/>
                    <a:pt x="291" y="956"/>
                  </a:cubicBezTo>
                  <a:cubicBezTo>
                    <a:pt x="291" y="957"/>
                    <a:pt x="293" y="959"/>
                    <a:pt x="293" y="959"/>
                  </a:cubicBezTo>
                  <a:cubicBezTo>
                    <a:pt x="303" y="959"/>
                    <a:pt x="313" y="964"/>
                    <a:pt x="321" y="957"/>
                  </a:cubicBezTo>
                  <a:cubicBezTo>
                    <a:pt x="324" y="959"/>
                    <a:pt x="326" y="961"/>
                    <a:pt x="328" y="961"/>
                  </a:cubicBezTo>
                  <a:cubicBezTo>
                    <a:pt x="349" y="961"/>
                    <a:pt x="369" y="961"/>
                    <a:pt x="391" y="961"/>
                  </a:cubicBezTo>
                  <a:cubicBezTo>
                    <a:pt x="390" y="959"/>
                    <a:pt x="389" y="956"/>
                    <a:pt x="388" y="955"/>
                  </a:cubicBezTo>
                  <a:cubicBezTo>
                    <a:pt x="369" y="946"/>
                    <a:pt x="349" y="936"/>
                    <a:pt x="327" y="933"/>
                  </a:cubicBezTo>
                  <a:cubicBezTo>
                    <a:pt x="331" y="932"/>
                    <a:pt x="334" y="931"/>
                    <a:pt x="338" y="929"/>
                  </a:cubicBezTo>
                  <a:cubicBezTo>
                    <a:pt x="338" y="928"/>
                    <a:pt x="338" y="928"/>
                    <a:pt x="338" y="927"/>
                  </a:cubicBezTo>
                  <a:cubicBezTo>
                    <a:pt x="330" y="874"/>
                    <a:pt x="323" y="820"/>
                    <a:pt x="316" y="767"/>
                  </a:cubicBezTo>
                  <a:cubicBezTo>
                    <a:pt x="318" y="773"/>
                    <a:pt x="322" y="775"/>
                    <a:pt x="329" y="774"/>
                  </a:cubicBezTo>
                  <a:cubicBezTo>
                    <a:pt x="345" y="773"/>
                    <a:pt x="361" y="770"/>
                    <a:pt x="377" y="768"/>
                  </a:cubicBezTo>
                  <a:cubicBezTo>
                    <a:pt x="403" y="765"/>
                    <a:pt x="428" y="762"/>
                    <a:pt x="454" y="758"/>
                  </a:cubicBezTo>
                  <a:cubicBezTo>
                    <a:pt x="460" y="758"/>
                    <a:pt x="465" y="752"/>
                    <a:pt x="464" y="747"/>
                  </a:cubicBezTo>
                  <a:close/>
                  <a:moveTo>
                    <a:pt x="64" y="415"/>
                  </a:moveTo>
                  <a:cubicBezTo>
                    <a:pt x="76" y="397"/>
                    <a:pt x="87" y="379"/>
                    <a:pt x="99" y="360"/>
                  </a:cubicBezTo>
                  <a:cubicBezTo>
                    <a:pt x="99" y="360"/>
                    <a:pt x="99" y="359"/>
                    <a:pt x="99" y="359"/>
                  </a:cubicBezTo>
                  <a:cubicBezTo>
                    <a:pt x="101" y="372"/>
                    <a:pt x="102" y="386"/>
                    <a:pt x="102" y="400"/>
                  </a:cubicBezTo>
                  <a:cubicBezTo>
                    <a:pt x="103" y="428"/>
                    <a:pt x="107" y="456"/>
                    <a:pt x="107" y="484"/>
                  </a:cubicBezTo>
                  <a:cubicBezTo>
                    <a:pt x="107" y="484"/>
                    <a:pt x="107" y="483"/>
                    <a:pt x="107" y="483"/>
                  </a:cubicBezTo>
                  <a:cubicBezTo>
                    <a:pt x="92" y="464"/>
                    <a:pt x="79" y="445"/>
                    <a:pt x="64" y="426"/>
                  </a:cubicBezTo>
                  <a:cubicBezTo>
                    <a:pt x="61" y="422"/>
                    <a:pt x="61" y="419"/>
                    <a:pt x="64" y="415"/>
                  </a:cubicBezTo>
                  <a:close/>
                  <a:moveTo>
                    <a:pt x="341" y="638"/>
                  </a:moveTo>
                  <a:cubicBezTo>
                    <a:pt x="331" y="639"/>
                    <a:pt x="320" y="640"/>
                    <a:pt x="310" y="641"/>
                  </a:cubicBezTo>
                  <a:cubicBezTo>
                    <a:pt x="304" y="642"/>
                    <a:pt x="301" y="644"/>
                    <a:pt x="299" y="647"/>
                  </a:cubicBezTo>
                  <a:cubicBezTo>
                    <a:pt x="295" y="619"/>
                    <a:pt x="291" y="592"/>
                    <a:pt x="288" y="565"/>
                  </a:cubicBezTo>
                  <a:cubicBezTo>
                    <a:pt x="287" y="561"/>
                    <a:pt x="287" y="557"/>
                    <a:pt x="286" y="554"/>
                  </a:cubicBezTo>
                  <a:cubicBezTo>
                    <a:pt x="287" y="554"/>
                    <a:pt x="288" y="554"/>
                    <a:pt x="289" y="554"/>
                  </a:cubicBezTo>
                  <a:cubicBezTo>
                    <a:pt x="288" y="550"/>
                    <a:pt x="288" y="546"/>
                    <a:pt x="288" y="542"/>
                  </a:cubicBezTo>
                  <a:cubicBezTo>
                    <a:pt x="287" y="520"/>
                    <a:pt x="285" y="498"/>
                    <a:pt x="285" y="475"/>
                  </a:cubicBezTo>
                  <a:cubicBezTo>
                    <a:pt x="285" y="462"/>
                    <a:pt x="286" y="449"/>
                    <a:pt x="287" y="436"/>
                  </a:cubicBezTo>
                  <a:cubicBezTo>
                    <a:pt x="288" y="429"/>
                    <a:pt x="288" y="422"/>
                    <a:pt x="288" y="415"/>
                  </a:cubicBezTo>
                  <a:cubicBezTo>
                    <a:pt x="289" y="420"/>
                    <a:pt x="291" y="426"/>
                    <a:pt x="293" y="432"/>
                  </a:cubicBezTo>
                  <a:cubicBezTo>
                    <a:pt x="304" y="460"/>
                    <a:pt x="313" y="490"/>
                    <a:pt x="323" y="519"/>
                  </a:cubicBezTo>
                  <a:cubicBezTo>
                    <a:pt x="329" y="539"/>
                    <a:pt x="336" y="559"/>
                    <a:pt x="343" y="578"/>
                  </a:cubicBezTo>
                  <a:cubicBezTo>
                    <a:pt x="344" y="581"/>
                    <a:pt x="344" y="585"/>
                    <a:pt x="348" y="585"/>
                  </a:cubicBezTo>
                  <a:cubicBezTo>
                    <a:pt x="348" y="586"/>
                    <a:pt x="349" y="589"/>
                    <a:pt x="350" y="593"/>
                  </a:cubicBezTo>
                  <a:cubicBezTo>
                    <a:pt x="352" y="593"/>
                    <a:pt x="353" y="592"/>
                    <a:pt x="354" y="592"/>
                  </a:cubicBezTo>
                  <a:cubicBezTo>
                    <a:pt x="350" y="604"/>
                    <a:pt x="347" y="614"/>
                    <a:pt x="343" y="627"/>
                  </a:cubicBezTo>
                  <a:cubicBezTo>
                    <a:pt x="345" y="625"/>
                    <a:pt x="347" y="624"/>
                    <a:pt x="349" y="623"/>
                  </a:cubicBezTo>
                  <a:cubicBezTo>
                    <a:pt x="348" y="624"/>
                    <a:pt x="347" y="625"/>
                    <a:pt x="346" y="627"/>
                  </a:cubicBezTo>
                  <a:cubicBezTo>
                    <a:pt x="344" y="630"/>
                    <a:pt x="343" y="634"/>
                    <a:pt x="341" y="638"/>
                  </a:cubicBezTo>
                  <a:close/>
                  <a:moveTo>
                    <a:pt x="353" y="636"/>
                  </a:moveTo>
                  <a:cubicBezTo>
                    <a:pt x="354" y="632"/>
                    <a:pt x="357" y="629"/>
                    <a:pt x="359" y="627"/>
                  </a:cubicBezTo>
                  <a:cubicBezTo>
                    <a:pt x="361" y="630"/>
                    <a:pt x="363" y="631"/>
                    <a:pt x="369" y="627"/>
                  </a:cubicBezTo>
                  <a:cubicBezTo>
                    <a:pt x="371" y="625"/>
                    <a:pt x="375" y="624"/>
                    <a:pt x="378" y="624"/>
                  </a:cubicBezTo>
                  <a:cubicBezTo>
                    <a:pt x="381" y="625"/>
                    <a:pt x="384" y="627"/>
                    <a:pt x="387" y="631"/>
                  </a:cubicBezTo>
                  <a:cubicBezTo>
                    <a:pt x="375" y="633"/>
                    <a:pt x="364" y="634"/>
                    <a:pt x="353" y="636"/>
                  </a:cubicBezTo>
                  <a:close/>
                </a:path>
              </a:pathLst>
            </a:custGeom>
            <a:solidFill>
              <a:schemeClr val="bg2"/>
            </a:solidFill>
            <a:ln w="9525">
              <a:noFill/>
              <a:round/>
              <a:headEnd/>
              <a:tailEnd/>
            </a:ln>
            <a:effec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50" name="TextBox 49">
            <a:extLst>
              <a:ext uri="{FF2B5EF4-FFF2-40B4-BE49-F238E27FC236}">
                <a16:creationId xmlns:a16="http://schemas.microsoft.com/office/drawing/2014/main" id="{F1E44F24-E480-451C-B3B0-6CC3A1D9C77D}"/>
              </a:ext>
            </a:extLst>
          </p:cNvPr>
          <p:cNvSpPr txBox="1"/>
          <p:nvPr/>
        </p:nvSpPr>
        <p:spPr>
          <a:xfrm>
            <a:off x="279195" y="678854"/>
            <a:ext cx="3206673" cy="1569660"/>
          </a:xfrm>
          <a:prstGeom prst="rect">
            <a:avLst/>
          </a:prstGeom>
          <a:noFill/>
        </p:spPr>
        <p:txBody>
          <a:bodyPr wrap="square" lIns="0" tIns="0" rIns="0" bIns="0" rtlCol="0" anchor="ctr">
            <a:spAutoFit/>
          </a:bodyPr>
          <a:lstStyle/>
          <a:p>
            <a:pPr algn="r" defTabSz="1218987"/>
            <a:r>
              <a:rPr lang="en-IN" sz="6600" b="1" dirty="0">
                <a:solidFill>
                  <a:prstClr val="white"/>
                </a:solidFill>
                <a:cs typeface="Segoe UI" panose="020B0502040204020203" pitchFamily="34" charset="0"/>
              </a:rPr>
              <a:t>KEY</a:t>
            </a:r>
            <a:endParaRPr lang="en-IN" sz="4400" b="1" dirty="0">
              <a:solidFill>
                <a:prstClr val="white"/>
              </a:solidFill>
              <a:cs typeface="Segoe UI" panose="020B0502040204020203" pitchFamily="34" charset="0"/>
            </a:endParaRPr>
          </a:p>
          <a:p>
            <a:pPr algn="r" defTabSz="1218987"/>
            <a:r>
              <a:rPr lang="en-IN" sz="3600" dirty="0">
                <a:solidFill>
                  <a:prstClr val="white"/>
                </a:solidFill>
                <a:cs typeface="Segoe UI" panose="020B0502040204020203" pitchFamily="34" charset="0"/>
              </a:rPr>
              <a:t>TAKEAWAYS</a:t>
            </a:r>
            <a:endParaRPr lang="en-IN" sz="4400" dirty="0">
              <a:solidFill>
                <a:prstClr val="white"/>
              </a:solidFill>
              <a:cs typeface="Segoe UI" panose="020B0502040204020203" pitchFamily="34" charset="0"/>
            </a:endParaRPr>
          </a:p>
        </p:txBody>
      </p:sp>
    </p:spTree>
    <p:extLst>
      <p:ext uri="{BB962C8B-B14F-4D97-AF65-F5344CB8AC3E}">
        <p14:creationId xmlns:p14="http://schemas.microsoft.com/office/powerpoint/2010/main" val="3566768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9A0821-8AB0-FD9B-12F4-1BBC46D76885}"/>
              </a:ext>
            </a:extLst>
          </p:cNvPr>
          <p:cNvSpPr>
            <a:spLocks noGrp="1"/>
          </p:cNvSpPr>
          <p:nvPr>
            <p:ph type="body" idx="1"/>
          </p:nvPr>
        </p:nvSpPr>
        <p:spPr/>
        <p:txBody>
          <a:bodyPr/>
          <a:lstStyle/>
          <a:p>
            <a:r>
              <a:rPr lang="en-US" dirty="0"/>
              <a:t>Thank You</a:t>
            </a:r>
          </a:p>
        </p:txBody>
      </p:sp>
      <p:pic>
        <p:nvPicPr>
          <p:cNvPr id="7" name="Picture 6" descr="Qr code&#10;&#10;Description automatically generated">
            <a:extLst>
              <a:ext uri="{FF2B5EF4-FFF2-40B4-BE49-F238E27FC236}">
                <a16:creationId xmlns:a16="http://schemas.microsoft.com/office/drawing/2014/main" id="{A55AE956-CFD7-D5ED-8DD0-16E0555EC909}"/>
              </a:ext>
            </a:extLst>
          </p:cNvPr>
          <p:cNvPicPr>
            <a:picLocks noChangeAspect="1"/>
          </p:cNvPicPr>
          <p:nvPr/>
        </p:nvPicPr>
        <p:blipFill>
          <a:blip r:embed="rId2"/>
          <a:stretch>
            <a:fillRect/>
          </a:stretch>
        </p:blipFill>
        <p:spPr>
          <a:xfrm>
            <a:off x="9266549" y="3118373"/>
            <a:ext cx="2441542" cy="3018017"/>
          </a:xfrm>
          <a:prstGeom prst="rect">
            <a:avLst/>
          </a:prstGeom>
        </p:spPr>
      </p:pic>
    </p:spTree>
    <p:extLst>
      <p:ext uri="{BB962C8B-B14F-4D97-AF65-F5344CB8AC3E}">
        <p14:creationId xmlns:p14="http://schemas.microsoft.com/office/powerpoint/2010/main" val="6234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80645B0-1F45-3321-B183-A830DDEC3888}"/>
              </a:ext>
            </a:extLst>
          </p:cNvPr>
          <p:cNvSpPr/>
          <p:nvPr/>
        </p:nvSpPr>
        <p:spPr>
          <a:xfrm>
            <a:off x="2093972" y="1249112"/>
            <a:ext cx="8019440" cy="4898217"/>
          </a:xfrm>
          <a:custGeom>
            <a:avLst/>
            <a:gdLst>
              <a:gd name="connsiteX0" fmla="*/ 580932 w 7172717"/>
              <a:gd name="connsiteY0" fmla="*/ 0 h 4647456"/>
              <a:gd name="connsiteX1" fmla="*/ 6591785 w 7172717"/>
              <a:gd name="connsiteY1" fmla="*/ 0 h 4647456"/>
              <a:gd name="connsiteX2" fmla="*/ 7172718 w 7172717"/>
              <a:gd name="connsiteY2" fmla="*/ 580932 h 4647456"/>
              <a:gd name="connsiteX3" fmla="*/ 6591785 w 7172717"/>
              <a:gd name="connsiteY3" fmla="*/ 1161864 h 4647456"/>
              <a:gd name="connsiteX4" fmla="*/ 5281190 w 7172717"/>
              <a:gd name="connsiteY4" fmla="*/ 1161864 h 4647456"/>
              <a:gd name="connsiteX5" fmla="*/ 2172452 w 7172717"/>
              <a:gd name="connsiteY5" fmla="*/ 1161864 h 4647456"/>
              <a:gd name="connsiteX6" fmla="*/ 580932 w 7172717"/>
              <a:gd name="connsiteY6" fmla="*/ 1161864 h 4647456"/>
              <a:gd name="connsiteX7" fmla="*/ 0 w 7172717"/>
              <a:gd name="connsiteY7" fmla="*/ 1742796 h 4647456"/>
              <a:gd name="connsiteX8" fmla="*/ 580932 w 7172717"/>
              <a:gd name="connsiteY8" fmla="*/ 2323728 h 4647456"/>
              <a:gd name="connsiteX9" fmla="*/ 1616966 w 7172717"/>
              <a:gd name="connsiteY9" fmla="*/ 2323728 h 4647456"/>
              <a:gd name="connsiteX10" fmla="*/ 4257879 w 7172717"/>
              <a:gd name="connsiteY10" fmla="*/ 2323728 h 4647456"/>
              <a:gd name="connsiteX11" fmla="*/ 6591785 w 7172717"/>
              <a:gd name="connsiteY11" fmla="*/ 2323728 h 4647456"/>
              <a:gd name="connsiteX12" fmla="*/ 7172718 w 7172717"/>
              <a:gd name="connsiteY12" fmla="*/ 2904660 h 4647456"/>
              <a:gd name="connsiteX13" fmla="*/ 6591785 w 7172717"/>
              <a:gd name="connsiteY13" fmla="*/ 3485592 h 4647456"/>
              <a:gd name="connsiteX14" fmla="*/ 5281190 w 7172717"/>
              <a:gd name="connsiteY14" fmla="*/ 3485592 h 4647456"/>
              <a:gd name="connsiteX15" fmla="*/ 2172452 w 7172717"/>
              <a:gd name="connsiteY15" fmla="*/ 3485592 h 4647456"/>
              <a:gd name="connsiteX16" fmla="*/ 580932 w 7172717"/>
              <a:gd name="connsiteY16" fmla="*/ 3485592 h 4647456"/>
              <a:gd name="connsiteX17" fmla="*/ 0 w 7172717"/>
              <a:gd name="connsiteY17" fmla="*/ 4066524 h 4647456"/>
              <a:gd name="connsiteX18" fmla="*/ 580932 w 7172717"/>
              <a:gd name="connsiteY18" fmla="*/ 4647457 h 4647456"/>
              <a:gd name="connsiteX19" fmla="*/ 6591785 w 7172717"/>
              <a:gd name="connsiteY19" fmla="*/ 4647457 h 4647456"/>
              <a:gd name="connsiteX0" fmla="*/ 580932 w 7172718"/>
              <a:gd name="connsiteY0" fmla="*/ 0 h 4651729"/>
              <a:gd name="connsiteX1" fmla="*/ 6591785 w 7172718"/>
              <a:gd name="connsiteY1" fmla="*/ 0 h 4651729"/>
              <a:gd name="connsiteX2" fmla="*/ 7172718 w 7172718"/>
              <a:gd name="connsiteY2" fmla="*/ 580932 h 4651729"/>
              <a:gd name="connsiteX3" fmla="*/ 6591785 w 7172718"/>
              <a:gd name="connsiteY3" fmla="*/ 1161864 h 4651729"/>
              <a:gd name="connsiteX4" fmla="*/ 5281190 w 7172718"/>
              <a:gd name="connsiteY4" fmla="*/ 1161864 h 4651729"/>
              <a:gd name="connsiteX5" fmla="*/ 2172452 w 7172718"/>
              <a:gd name="connsiteY5" fmla="*/ 1161864 h 4651729"/>
              <a:gd name="connsiteX6" fmla="*/ 580932 w 7172718"/>
              <a:gd name="connsiteY6" fmla="*/ 1161864 h 4651729"/>
              <a:gd name="connsiteX7" fmla="*/ 0 w 7172718"/>
              <a:gd name="connsiteY7" fmla="*/ 1742796 h 4651729"/>
              <a:gd name="connsiteX8" fmla="*/ 580932 w 7172718"/>
              <a:gd name="connsiteY8" fmla="*/ 2323728 h 4651729"/>
              <a:gd name="connsiteX9" fmla="*/ 1616966 w 7172718"/>
              <a:gd name="connsiteY9" fmla="*/ 2323728 h 4651729"/>
              <a:gd name="connsiteX10" fmla="*/ 4257879 w 7172718"/>
              <a:gd name="connsiteY10" fmla="*/ 2323728 h 4651729"/>
              <a:gd name="connsiteX11" fmla="*/ 6591785 w 7172718"/>
              <a:gd name="connsiteY11" fmla="*/ 2323728 h 4651729"/>
              <a:gd name="connsiteX12" fmla="*/ 7172718 w 7172718"/>
              <a:gd name="connsiteY12" fmla="*/ 2904660 h 4651729"/>
              <a:gd name="connsiteX13" fmla="*/ 6591785 w 7172718"/>
              <a:gd name="connsiteY13" fmla="*/ 3485592 h 4651729"/>
              <a:gd name="connsiteX14" fmla="*/ 5281190 w 7172718"/>
              <a:gd name="connsiteY14" fmla="*/ 3485592 h 4651729"/>
              <a:gd name="connsiteX15" fmla="*/ 2172452 w 7172718"/>
              <a:gd name="connsiteY15" fmla="*/ 3485592 h 4651729"/>
              <a:gd name="connsiteX16" fmla="*/ 580932 w 7172718"/>
              <a:gd name="connsiteY16" fmla="*/ 3485592 h 4651729"/>
              <a:gd name="connsiteX17" fmla="*/ 0 w 7172718"/>
              <a:gd name="connsiteY17" fmla="*/ 4066524 h 4651729"/>
              <a:gd name="connsiteX18" fmla="*/ 580932 w 7172718"/>
              <a:gd name="connsiteY18" fmla="*/ 4647457 h 4651729"/>
              <a:gd name="connsiteX19" fmla="*/ 7031893 w 7172718"/>
              <a:gd name="connsiteY19" fmla="*/ 4651729 h 4651729"/>
              <a:gd name="connsiteX0" fmla="*/ 580932 w 7413857"/>
              <a:gd name="connsiteY0" fmla="*/ 0 h 4651729"/>
              <a:gd name="connsiteX1" fmla="*/ 6591785 w 7413857"/>
              <a:gd name="connsiteY1" fmla="*/ 0 h 4651729"/>
              <a:gd name="connsiteX2" fmla="*/ 7172718 w 7413857"/>
              <a:gd name="connsiteY2" fmla="*/ 580932 h 4651729"/>
              <a:gd name="connsiteX3" fmla="*/ 6591785 w 7413857"/>
              <a:gd name="connsiteY3" fmla="*/ 1161864 h 4651729"/>
              <a:gd name="connsiteX4" fmla="*/ 5281190 w 7413857"/>
              <a:gd name="connsiteY4" fmla="*/ 1161864 h 4651729"/>
              <a:gd name="connsiteX5" fmla="*/ 2172452 w 7413857"/>
              <a:gd name="connsiteY5" fmla="*/ 1161864 h 4651729"/>
              <a:gd name="connsiteX6" fmla="*/ 580932 w 7413857"/>
              <a:gd name="connsiteY6" fmla="*/ 1161864 h 4651729"/>
              <a:gd name="connsiteX7" fmla="*/ 0 w 7413857"/>
              <a:gd name="connsiteY7" fmla="*/ 1742796 h 4651729"/>
              <a:gd name="connsiteX8" fmla="*/ 580932 w 7413857"/>
              <a:gd name="connsiteY8" fmla="*/ 2323728 h 4651729"/>
              <a:gd name="connsiteX9" fmla="*/ 1616966 w 7413857"/>
              <a:gd name="connsiteY9" fmla="*/ 2323728 h 4651729"/>
              <a:gd name="connsiteX10" fmla="*/ 4257879 w 7413857"/>
              <a:gd name="connsiteY10" fmla="*/ 2323728 h 4651729"/>
              <a:gd name="connsiteX11" fmla="*/ 6591785 w 7413857"/>
              <a:gd name="connsiteY11" fmla="*/ 2323728 h 4651729"/>
              <a:gd name="connsiteX12" fmla="*/ 7172718 w 7413857"/>
              <a:gd name="connsiteY12" fmla="*/ 2904660 h 4651729"/>
              <a:gd name="connsiteX13" fmla="*/ 6591785 w 7413857"/>
              <a:gd name="connsiteY13" fmla="*/ 3485592 h 4651729"/>
              <a:gd name="connsiteX14" fmla="*/ 5281190 w 7413857"/>
              <a:gd name="connsiteY14" fmla="*/ 3485592 h 4651729"/>
              <a:gd name="connsiteX15" fmla="*/ 2172452 w 7413857"/>
              <a:gd name="connsiteY15" fmla="*/ 3485592 h 4651729"/>
              <a:gd name="connsiteX16" fmla="*/ 580932 w 7413857"/>
              <a:gd name="connsiteY16" fmla="*/ 3485592 h 4651729"/>
              <a:gd name="connsiteX17" fmla="*/ 0 w 7413857"/>
              <a:gd name="connsiteY17" fmla="*/ 4066524 h 4651729"/>
              <a:gd name="connsiteX18" fmla="*/ 580932 w 7413857"/>
              <a:gd name="connsiteY18" fmla="*/ 4647457 h 4651729"/>
              <a:gd name="connsiteX19" fmla="*/ 7413857 w 7413857"/>
              <a:gd name="connsiteY19" fmla="*/ 4651729 h 4651729"/>
              <a:gd name="connsiteX0" fmla="*/ 580932 w 7622202"/>
              <a:gd name="connsiteY0" fmla="*/ 0 h 4655587"/>
              <a:gd name="connsiteX1" fmla="*/ 6591785 w 7622202"/>
              <a:gd name="connsiteY1" fmla="*/ 0 h 4655587"/>
              <a:gd name="connsiteX2" fmla="*/ 7172718 w 7622202"/>
              <a:gd name="connsiteY2" fmla="*/ 580932 h 4655587"/>
              <a:gd name="connsiteX3" fmla="*/ 6591785 w 7622202"/>
              <a:gd name="connsiteY3" fmla="*/ 1161864 h 4655587"/>
              <a:gd name="connsiteX4" fmla="*/ 5281190 w 7622202"/>
              <a:gd name="connsiteY4" fmla="*/ 1161864 h 4655587"/>
              <a:gd name="connsiteX5" fmla="*/ 2172452 w 7622202"/>
              <a:gd name="connsiteY5" fmla="*/ 1161864 h 4655587"/>
              <a:gd name="connsiteX6" fmla="*/ 580932 w 7622202"/>
              <a:gd name="connsiteY6" fmla="*/ 1161864 h 4655587"/>
              <a:gd name="connsiteX7" fmla="*/ 0 w 7622202"/>
              <a:gd name="connsiteY7" fmla="*/ 1742796 h 4655587"/>
              <a:gd name="connsiteX8" fmla="*/ 580932 w 7622202"/>
              <a:gd name="connsiteY8" fmla="*/ 2323728 h 4655587"/>
              <a:gd name="connsiteX9" fmla="*/ 1616966 w 7622202"/>
              <a:gd name="connsiteY9" fmla="*/ 2323728 h 4655587"/>
              <a:gd name="connsiteX10" fmla="*/ 4257879 w 7622202"/>
              <a:gd name="connsiteY10" fmla="*/ 2323728 h 4655587"/>
              <a:gd name="connsiteX11" fmla="*/ 6591785 w 7622202"/>
              <a:gd name="connsiteY11" fmla="*/ 2323728 h 4655587"/>
              <a:gd name="connsiteX12" fmla="*/ 7172718 w 7622202"/>
              <a:gd name="connsiteY12" fmla="*/ 2904660 h 4655587"/>
              <a:gd name="connsiteX13" fmla="*/ 6591785 w 7622202"/>
              <a:gd name="connsiteY13" fmla="*/ 3485592 h 4655587"/>
              <a:gd name="connsiteX14" fmla="*/ 5281190 w 7622202"/>
              <a:gd name="connsiteY14" fmla="*/ 3485592 h 4655587"/>
              <a:gd name="connsiteX15" fmla="*/ 2172452 w 7622202"/>
              <a:gd name="connsiteY15" fmla="*/ 3485592 h 4655587"/>
              <a:gd name="connsiteX16" fmla="*/ 580932 w 7622202"/>
              <a:gd name="connsiteY16" fmla="*/ 3485592 h 4655587"/>
              <a:gd name="connsiteX17" fmla="*/ 0 w 7622202"/>
              <a:gd name="connsiteY17" fmla="*/ 4066524 h 4655587"/>
              <a:gd name="connsiteX18" fmla="*/ 580932 w 7622202"/>
              <a:gd name="connsiteY18" fmla="*/ 4647457 h 4655587"/>
              <a:gd name="connsiteX19" fmla="*/ 7622202 w 7622202"/>
              <a:gd name="connsiteY19" fmla="*/ 4655587 h 465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2202" h="4655587">
                <a:moveTo>
                  <a:pt x="580932" y="0"/>
                </a:moveTo>
                <a:lnTo>
                  <a:pt x="6591785" y="0"/>
                </a:lnTo>
                <a:cubicBezTo>
                  <a:pt x="6912151" y="0"/>
                  <a:pt x="7172718" y="260567"/>
                  <a:pt x="7172718" y="580932"/>
                </a:cubicBezTo>
                <a:cubicBezTo>
                  <a:pt x="7172718" y="901297"/>
                  <a:pt x="6912151" y="1161864"/>
                  <a:pt x="6591785" y="1161864"/>
                </a:cubicBezTo>
                <a:lnTo>
                  <a:pt x="5281190" y="1161864"/>
                </a:lnTo>
                <a:lnTo>
                  <a:pt x="2172452" y="1161864"/>
                </a:lnTo>
                <a:lnTo>
                  <a:pt x="580932" y="1161864"/>
                </a:lnTo>
                <a:cubicBezTo>
                  <a:pt x="260567" y="1161864"/>
                  <a:pt x="0" y="1422431"/>
                  <a:pt x="0" y="1742796"/>
                </a:cubicBezTo>
                <a:cubicBezTo>
                  <a:pt x="0" y="2063161"/>
                  <a:pt x="260567" y="2323728"/>
                  <a:pt x="580932" y="2323728"/>
                </a:cubicBezTo>
                <a:lnTo>
                  <a:pt x="1616966" y="2323728"/>
                </a:lnTo>
                <a:lnTo>
                  <a:pt x="4257879" y="2323728"/>
                </a:lnTo>
                <a:lnTo>
                  <a:pt x="6591785" y="2323728"/>
                </a:lnTo>
                <a:cubicBezTo>
                  <a:pt x="6912151" y="2323728"/>
                  <a:pt x="7172718" y="2584295"/>
                  <a:pt x="7172718" y="2904660"/>
                </a:cubicBezTo>
                <a:cubicBezTo>
                  <a:pt x="7172718" y="3225026"/>
                  <a:pt x="6912151" y="3485592"/>
                  <a:pt x="6591785" y="3485592"/>
                </a:cubicBezTo>
                <a:lnTo>
                  <a:pt x="5281190" y="3485592"/>
                </a:lnTo>
                <a:lnTo>
                  <a:pt x="2172452" y="3485592"/>
                </a:lnTo>
                <a:lnTo>
                  <a:pt x="580932" y="3485592"/>
                </a:lnTo>
                <a:cubicBezTo>
                  <a:pt x="260567" y="3485592"/>
                  <a:pt x="0" y="3746159"/>
                  <a:pt x="0" y="4066524"/>
                </a:cubicBezTo>
                <a:cubicBezTo>
                  <a:pt x="0" y="4386890"/>
                  <a:pt x="260567" y="4647457"/>
                  <a:pt x="580932" y="4647457"/>
                </a:cubicBezTo>
                <a:lnTo>
                  <a:pt x="7622202" y="4655587"/>
                </a:lnTo>
              </a:path>
            </a:pathLst>
          </a:custGeom>
          <a:noFill/>
          <a:ln w="177800" cap="flat">
            <a:solidFill>
              <a:schemeClr val="tx1">
                <a:lumMod val="65000"/>
                <a:lumOff val="35000"/>
              </a:schemeClr>
            </a:solidFill>
            <a:prstDash val="solid"/>
            <a:miter/>
            <a:tailEnd type="triangle" w="med" len="sm"/>
          </a:ln>
        </p:spPr>
        <p:txBody>
          <a:bodyPr rtlCol="0" anchor="ctr"/>
          <a:lstStyle/>
          <a:p>
            <a:endParaRPr lang="en-IN"/>
          </a:p>
        </p:txBody>
      </p:sp>
      <p:sp>
        <p:nvSpPr>
          <p:cNvPr id="25" name="Freeform: Shape 24">
            <a:extLst>
              <a:ext uri="{FF2B5EF4-FFF2-40B4-BE49-F238E27FC236}">
                <a16:creationId xmlns:a16="http://schemas.microsoft.com/office/drawing/2014/main" id="{5AAF6786-4F39-BAC1-ABBA-8469B6068D95}"/>
              </a:ext>
            </a:extLst>
          </p:cNvPr>
          <p:cNvSpPr/>
          <p:nvPr/>
        </p:nvSpPr>
        <p:spPr>
          <a:xfrm>
            <a:off x="2174287" y="1329428"/>
            <a:ext cx="7385897" cy="1061783"/>
          </a:xfrm>
          <a:custGeom>
            <a:avLst/>
            <a:gdLst>
              <a:gd name="connsiteX0" fmla="*/ 7020042 w 7020041"/>
              <a:gd name="connsiteY0" fmla="*/ 504594 h 1009188"/>
              <a:gd name="connsiteX1" fmla="*/ 6515447 w 7020041"/>
              <a:gd name="connsiteY1" fmla="*/ 0 h 1009188"/>
              <a:gd name="connsiteX2" fmla="*/ 504594 w 7020041"/>
              <a:gd name="connsiteY2" fmla="*/ 0 h 1009188"/>
              <a:gd name="connsiteX3" fmla="*/ 0 w 7020041"/>
              <a:gd name="connsiteY3" fmla="*/ 504594 h 1009188"/>
              <a:gd name="connsiteX4" fmla="*/ 0 w 7020041"/>
              <a:gd name="connsiteY4" fmla="*/ 504594 h 1009188"/>
              <a:gd name="connsiteX5" fmla="*/ 504594 w 7020041"/>
              <a:gd name="connsiteY5" fmla="*/ 1009188 h 1009188"/>
              <a:gd name="connsiteX6" fmla="*/ 6515447 w 7020041"/>
              <a:gd name="connsiteY6" fmla="*/ 1009188 h 1009188"/>
              <a:gd name="connsiteX7" fmla="*/ 7020042 w 7020041"/>
              <a:gd name="connsiteY7" fmla="*/ 504594 h 1009188"/>
              <a:gd name="connsiteX8" fmla="*/ 7020042 w 7020041"/>
              <a:gd name="connsiteY8" fmla="*/ 504594 h 100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41" h="1009188">
                <a:moveTo>
                  <a:pt x="7020042" y="504594"/>
                </a:moveTo>
                <a:cubicBezTo>
                  <a:pt x="7020042" y="225960"/>
                  <a:pt x="6794081" y="0"/>
                  <a:pt x="6515447" y="0"/>
                </a:cubicBezTo>
                <a:lnTo>
                  <a:pt x="504594" y="0"/>
                </a:lnTo>
                <a:cubicBezTo>
                  <a:pt x="225960" y="0"/>
                  <a:pt x="0" y="225960"/>
                  <a:pt x="0" y="504594"/>
                </a:cubicBezTo>
                <a:lnTo>
                  <a:pt x="0" y="504594"/>
                </a:lnTo>
                <a:cubicBezTo>
                  <a:pt x="0" y="783228"/>
                  <a:pt x="225960" y="1009188"/>
                  <a:pt x="504594" y="1009188"/>
                </a:cubicBezTo>
                <a:lnTo>
                  <a:pt x="6515447" y="1009188"/>
                </a:lnTo>
                <a:cubicBezTo>
                  <a:pt x="6794081" y="1009188"/>
                  <a:pt x="7020042" y="783228"/>
                  <a:pt x="7020042" y="504594"/>
                </a:cubicBezTo>
                <a:lnTo>
                  <a:pt x="7020042" y="504594"/>
                </a:lnTo>
                <a:close/>
              </a:path>
            </a:pathLst>
          </a:custGeom>
          <a:solidFill>
            <a:schemeClr val="bg2"/>
          </a:solidFill>
          <a:ln w="12717"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4744ECAE-8607-152D-8DA1-721317DC5817}"/>
              </a:ext>
            </a:extLst>
          </p:cNvPr>
          <p:cNvSpPr/>
          <p:nvPr/>
        </p:nvSpPr>
        <p:spPr>
          <a:xfrm>
            <a:off x="2174287" y="2551845"/>
            <a:ext cx="7385897" cy="1061783"/>
          </a:xfrm>
          <a:custGeom>
            <a:avLst/>
            <a:gdLst>
              <a:gd name="connsiteX0" fmla="*/ 7020042 w 7020041"/>
              <a:gd name="connsiteY0" fmla="*/ 504594 h 1009188"/>
              <a:gd name="connsiteX1" fmla="*/ 6515447 w 7020041"/>
              <a:gd name="connsiteY1" fmla="*/ 0 h 1009188"/>
              <a:gd name="connsiteX2" fmla="*/ 504594 w 7020041"/>
              <a:gd name="connsiteY2" fmla="*/ 0 h 1009188"/>
              <a:gd name="connsiteX3" fmla="*/ 0 w 7020041"/>
              <a:gd name="connsiteY3" fmla="*/ 504594 h 1009188"/>
              <a:gd name="connsiteX4" fmla="*/ 0 w 7020041"/>
              <a:gd name="connsiteY4" fmla="*/ 504594 h 1009188"/>
              <a:gd name="connsiteX5" fmla="*/ 504594 w 7020041"/>
              <a:gd name="connsiteY5" fmla="*/ 1009188 h 1009188"/>
              <a:gd name="connsiteX6" fmla="*/ 6515447 w 7020041"/>
              <a:gd name="connsiteY6" fmla="*/ 1009188 h 1009188"/>
              <a:gd name="connsiteX7" fmla="*/ 7020042 w 7020041"/>
              <a:gd name="connsiteY7" fmla="*/ 504594 h 1009188"/>
              <a:gd name="connsiteX8" fmla="*/ 7020042 w 7020041"/>
              <a:gd name="connsiteY8" fmla="*/ 504594 h 100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41" h="1009188">
                <a:moveTo>
                  <a:pt x="7020042" y="504594"/>
                </a:moveTo>
                <a:cubicBezTo>
                  <a:pt x="7020042" y="225960"/>
                  <a:pt x="6794081" y="0"/>
                  <a:pt x="6515447" y="0"/>
                </a:cubicBezTo>
                <a:lnTo>
                  <a:pt x="504594" y="0"/>
                </a:lnTo>
                <a:cubicBezTo>
                  <a:pt x="225960" y="0"/>
                  <a:pt x="0" y="225960"/>
                  <a:pt x="0" y="504594"/>
                </a:cubicBezTo>
                <a:lnTo>
                  <a:pt x="0" y="504594"/>
                </a:lnTo>
                <a:cubicBezTo>
                  <a:pt x="0" y="783228"/>
                  <a:pt x="225960" y="1009188"/>
                  <a:pt x="504594" y="1009188"/>
                </a:cubicBezTo>
                <a:lnTo>
                  <a:pt x="6515447" y="1009188"/>
                </a:lnTo>
                <a:cubicBezTo>
                  <a:pt x="6794081" y="1009188"/>
                  <a:pt x="7020042" y="783228"/>
                  <a:pt x="7020042" y="504594"/>
                </a:cubicBezTo>
                <a:lnTo>
                  <a:pt x="7020042" y="504594"/>
                </a:lnTo>
                <a:close/>
              </a:path>
            </a:pathLst>
          </a:custGeom>
          <a:solidFill>
            <a:schemeClr val="bg2"/>
          </a:solidFill>
          <a:ln w="12717"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FD2D1D14-7BCD-8CB7-EF75-11DD402C88D3}"/>
              </a:ext>
            </a:extLst>
          </p:cNvPr>
          <p:cNvSpPr/>
          <p:nvPr/>
        </p:nvSpPr>
        <p:spPr>
          <a:xfrm>
            <a:off x="2174287" y="3774261"/>
            <a:ext cx="7385897" cy="1061783"/>
          </a:xfrm>
          <a:custGeom>
            <a:avLst/>
            <a:gdLst>
              <a:gd name="connsiteX0" fmla="*/ 7020042 w 7020041"/>
              <a:gd name="connsiteY0" fmla="*/ 504594 h 1009188"/>
              <a:gd name="connsiteX1" fmla="*/ 6515447 w 7020041"/>
              <a:gd name="connsiteY1" fmla="*/ 0 h 1009188"/>
              <a:gd name="connsiteX2" fmla="*/ 504594 w 7020041"/>
              <a:gd name="connsiteY2" fmla="*/ 0 h 1009188"/>
              <a:gd name="connsiteX3" fmla="*/ 0 w 7020041"/>
              <a:gd name="connsiteY3" fmla="*/ 504594 h 1009188"/>
              <a:gd name="connsiteX4" fmla="*/ 0 w 7020041"/>
              <a:gd name="connsiteY4" fmla="*/ 504594 h 1009188"/>
              <a:gd name="connsiteX5" fmla="*/ 504594 w 7020041"/>
              <a:gd name="connsiteY5" fmla="*/ 1009188 h 1009188"/>
              <a:gd name="connsiteX6" fmla="*/ 6515447 w 7020041"/>
              <a:gd name="connsiteY6" fmla="*/ 1009188 h 1009188"/>
              <a:gd name="connsiteX7" fmla="*/ 7020042 w 7020041"/>
              <a:gd name="connsiteY7" fmla="*/ 504594 h 1009188"/>
              <a:gd name="connsiteX8" fmla="*/ 7020042 w 7020041"/>
              <a:gd name="connsiteY8" fmla="*/ 504594 h 100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41" h="1009188">
                <a:moveTo>
                  <a:pt x="7020042" y="504594"/>
                </a:moveTo>
                <a:cubicBezTo>
                  <a:pt x="7020042" y="225960"/>
                  <a:pt x="6794081" y="0"/>
                  <a:pt x="6515447" y="0"/>
                </a:cubicBezTo>
                <a:lnTo>
                  <a:pt x="504594" y="0"/>
                </a:lnTo>
                <a:cubicBezTo>
                  <a:pt x="225960" y="0"/>
                  <a:pt x="0" y="225960"/>
                  <a:pt x="0" y="504594"/>
                </a:cubicBezTo>
                <a:lnTo>
                  <a:pt x="0" y="504594"/>
                </a:lnTo>
                <a:cubicBezTo>
                  <a:pt x="0" y="783228"/>
                  <a:pt x="225960" y="1009188"/>
                  <a:pt x="504594" y="1009188"/>
                </a:cubicBezTo>
                <a:lnTo>
                  <a:pt x="6515447" y="1009188"/>
                </a:lnTo>
                <a:cubicBezTo>
                  <a:pt x="6794081" y="1009188"/>
                  <a:pt x="7020042" y="783228"/>
                  <a:pt x="7020042" y="504594"/>
                </a:cubicBezTo>
                <a:lnTo>
                  <a:pt x="7020042" y="504594"/>
                </a:lnTo>
                <a:close/>
              </a:path>
            </a:pathLst>
          </a:custGeom>
          <a:solidFill>
            <a:schemeClr val="bg2"/>
          </a:solidFill>
          <a:ln w="12717"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937F0D45-EE7A-22EC-8D76-762E3C2CF957}"/>
              </a:ext>
            </a:extLst>
          </p:cNvPr>
          <p:cNvSpPr/>
          <p:nvPr/>
        </p:nvSpPr>
        <p:spPr>
          <a:xfrm>
            <a:off x="2174287" y="4996676"/>
            <a:ext cx="7385897" cy="1061783"/>
          </a:xfrm>
          <a:custGeom>
            <a:avLst/>
            <a:gdLst>
              <a:gd name="connsiteX0" fmla="*/ 7020042 w 7020041"/>
              <a:gd name="connsiteY0" fmla="*/ 504594 h 1009188"/>
              <a:gd name="connsiteX1" fmla="*/ 6515447 w 7020041"/>
              <a:gd name="connsiteY1" fmla="*/ 0 h 1009188"/>
              <a:gd name="connsiteX2" fmla="*/ 504594 w 7020041"/>
              <a:gd name="connsiteY2" fmla="*/ 0 h 1009188"/>
              <a:gd name="connsiteX3" fmla="*/ 0 w 7020041"/>
              <a:gd name="connsiteY3" fmla="*/ 504594 h 1009188"/>
              <a:gd name="connsiteX4" fmla="*/ 0 w 7020041"/>
              <a:gd name="connsiteY4" fmla="*/ 504594 h 1009188"/>
              <a:gd name="connsiteX5" fmla="*/ 504594 w 7020041"/>
              <a:gd name="connsiteY5" fmla="*/ 1009188 h 1009188"/>
              <a:gd name="connsiteX6" fmla="*/ 6515447 w 7020041"/>
              <a:gd name="connsiteY6" fmla="*/ 1009188 h 1009188"/>
              <a:gd name="connsiteX7" fmla="*/ 7020042 w 7020041"/>
              <a:gd name="connsiteY7" fmla="*/ 504594 h 1009188"/>
              <a:gd name="connsiteX8" fmla="*/ 7020042 w 7020041"/>
              <a:gd name="connsiteY8" fmla="*/ 504594 h 100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41" h="1009188">
                <a:moveTo>
                  <a:pt x="7020042" y="504594"/>
                </a:moveTo>
                <a:cubicBezTo>
                  <a:pt x="7020042" y="225961"/>
                  <a:pt x="6794081" y="0"/>
                  <a:pt x="6515447" y="0"/>
                </a:cubicBezTo>
                <a:lnTo>
                  <a:pt x="504594" y="0"/>
                </a:lnTo>
                <a:cubicBezTo>
                  <a:pt x="225960" y="0"/>
                  <a:pt x="0" y="225961"/>
                  <a:pt x="0" y="504594"/>
                </a:cubicBezTo>
                <a:lnTo>
                  <a:pt x="0" y="504594"/>
                </a:lnTo>
                <a:cubicBezTo>
                  <a:pt x="0" y="783228"/>
                  <a:pt x="225960" y="1009188"/>
                  <a:pt x="504594" y="1009188"/>
                </a:cubicBezTo>
                <a:lnTo>
                  <a:pt x="6515447" y="1009188"/>
                </a:lnTo>
                <a:cubicBezTo>
                  <a:pt x="6794081" y="1009188"/>
                  <a:pt x="7020042" y="783228"/>
                  <a:pt x="7020042" y="504594"/>
                </a:cubicBezTo>
                <a:lnTo>
                  <a:pt x="7020042" y="504594"/>
                </a:lnTo>
                <a:close/>
              </a:path>
            </a:pathLst>
          </a:custGeom>
          <a:solidFill>
            <a:schemeClr val="bg2"/>
          </a:solidFill>
          <a:ln w="12717" cap="flat">
            <a:noFill/>
            <a:prstDash val="solid"/>
            <a:miter/>
          </a:ln>
        </p:spPr>
        <p:txBody>
          <a:bodyPr rtlCol="0" anchor="ctr"/>
          <a:lstStyle/>
          <a:p>
            <a:endParaRPr lang="en-IN"/>
          </a:p>
        </p:txBody>
      </p:sp>
      <p:sp>
        <p:nvSpPr>
          <p:cNvPr id="33" name="Oval 32">
            <a:extLst>
              <a:ext uri="{FF2B5EF4-FFF2-40B4-BE49-F238E27FC236}">
                <a16:creationId xmlns:a16="http://schemas.microsoft.com/office/drawing/2014/main" id="{4A2076C8-D888-05BA-8382-5743C3CD604C}"/>
              </a:ext>
            </a:extLst>
          </p:cNvPr>
          <p:cNvSpPr/>
          <p:nvPr/>
        </p:nvSpPr>
        <p:spPr>
          <a:xfrm>
            <a:off x="2078589" y="1483684"/>
            <a:ext cx="1036144" cy="1036144"/>
          </a:xfrm>
          <a:prstGeom prst="ellipse">
            <a:avLst/>
          </a:prstGeom>
          <a:solidFill>
            <a:schemeClr val="tx1">
              <a:alpha val="30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ED83AAE0-4E71-F3EF-4250-CF5F6B190F3A}"/>
              </a:ext>
            </a:extLst>
          </p:cNvPr>
          <p:cNvSpPr/>
          <p:nvPr/>
        </p:nvSpPr>
        <p:spPr>
          <a:xfrm>
            <a:off x="2078589" y="3928517"/>
            <a:ext cx="1036144" cy="1036144"/>
          </a:xfrm>
          <a:prstGeom prst="ellipse">
            <a:avLst/>
          </a:prstGeom>
          <a:solidFill>
            <a:schemeClr val="tx1">
              <a:alpha val="30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FFF58B12-4373-FA30-4C19-400DACCF9DF7}"/>
              </a:ext>
            </a:extLst>
          </p:cNvPr>
          <p:cNvSpPr/>
          <p:nvPr/>
        </p:nvSpPr>
        <p:spPr>
          <a:xfrm>
            <a:off x="8368947" y="2706101"/>
            <a:ext cx="1036144" cy="1036144"/>
          </a:xfrm>
          <a:prstGeom prst="ellipse">
            <a:avLst/>
          </a:prstGeom>
          <a:solidFill>
            <a:schemeClr val="tx1">
              <a:alpha val="30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A04ABF77-6290-1A6F-11A7-F7A5A392766B}"/>
              </a:ext>
            </a:extLst>
          </p:cNvPr>
          <p:cNvSpPr/>
          <p:nvPr/>
        </p:nvSpPr>
        <p:spPr>
          <a:xfrm>
            <a:off x="8368947" y="5150932"/>
            <a:ext cx="1036144" cy="1036144"/>
          </a:xfrm>
          <a:prstGeom prst="ellipse">
            <a:avLst/>
          </a:prstGeom>
          <a:solidFill>
            <a:schemeClr val="tx1">
              <a:alpha val="30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955760CA-1DD5-4A89-61B6-E2D4B5C75B68}"/>
              </a:ext>
            </a:extLst>
          </p:cNvPr>
          <p:cNvSpPr/>
          <p:nvPr/>
        </p:nvSpPr>
        <p:spPr>
          <a:xfrm>
            <a:off x="2322270" y="1465630"/>
            <a:ext cx="789379" cy="789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1D119ACE-974E-BA0D-BDD0-87D0D690E88E}"/>
              </a:ext>
            </a:extLst>
          </p:cNvPr>
          <p:cNvSpPr/>
          <p:nvPr/>
        </p:nvSpPr>
        <p:spPr>
          <a:xfrm>
            <a:off x="2322270" y="3910462"/>
            <a:ext cx="789379" cy="789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EEDD8615-CAFF-7AA7-D268-1526B9ADC358}"/>
              </a:ext>
            </a:extLst>
          </p:cNvPr>
          <p:cNvSpPr/>
          <p:nvPr/>
        </p:nvSpPr>
        <p:spPr>
          <a:xfrm>
            <a:off x="8612628" y="2688047"/>
            <a:ext cx="789379" cy="789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6406151C-2CAE-D9C4-D872-D5EC8746BC62}"/>
              </a:ext>
            </a:extLst>
          </p:cNvPr>
          <p:cNvSpPr/>
          <p:nvPr/>
        </p:nvSpPr>
        <p:spPr>
          <a:xfrm>
            <a:off x="8612628" y="5132878"/>
            <a:ext cx="789379" cy="789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0" name="Group 39">
            <a:extLst>
              <a:ext uri="{FF2B5EF4-FFF2-40B4-BE49-F238E27FC236}">
                <a16:creationId xmlns:a16="http://schemas.microsoft.com/office/drawing/2014/main" id="{CFC608EB-27C2-05CD-A1BF-10DEC2E462B2}"/>
              </a:ext>
            </a:extLst>
          </p:cNvPr>
          <p:cNvGrpSpPr/>
          <p:nvPr/>
        </p:nvGrpSpPr>
        <p:grpSpPr>
          <a:xfrm>
            <a:off x="3533198" y="1500615"/>
            <a:ext cx="4939066" cy="720073"/>
            <a:chOff x="3531610" y="1457070"/>
            <a:chExt cx="5198734" cy="720073"/>
          </a:xfrm>
        </p:grpSpPr>
        <p:sp>
          <p:nvSpPr>
            <p:cNvPr id="37" name="TextBox 36">
              <a:extLst>
                <a:ext uri="{FF2B5EF4-FFF2-40B4-BE49-F238E27FC236}">
                  <a16:creationId xmlns:a16="http://schemas.microsoft.com/office/drawing/2014/main" id="{7D7F907E-5DD3-7D0E-23AE-D1C17B20C014}"/>
                </a:ext>
              </a:extLst>
            </p:cNvPr>
            <p:cNvSpPr txBox="1"/>
            <p:nvPr/>
          </p:nvSpPr>
          <p:spPr>
            <a:xfrm>
              <a:off x="3531610" y="1828800"/>
              <a:ext cx="5198734" cy="348343"/>
            </a:xfrm>
            <a:prstGeom prst="rect">
              <a:avLst/>
            </a:prstGeom>
            <a:noFill/>
          </p:spPr>
          <p:txBody>
            <a:bodyPr wrap="square" lIns="0" tIns="0" rIns="0" bIns="0" rtlCol="0" anchor="t">
              <a:noAutofit/>
            </a:bodyPr>
            <a:lstStyle/>
            <a:p>
              <a:pPr>
                <a:lnSpc>
                  <a:spcPct val="90000"/>
                </a:lnSpc>
              </a:pPr>
              <a:r>
                <a:rPr lang="en-US" sz="1200" dirty="0">
                  <a:solidFill>
                    <a:schemeClr val="bg1"/>
                  </a:solidFill>
                  <a:cs typeface="Arial" pitchFamily="34" charset="0"/>
                </a:rPr>
                <a:t>Selecting tools without doing the basics or understanding business value</a:t>
              </a:r>
            </a:p>
          </p:txBody>
        </p:sp>
        <p:sp>
          <p:nvSpPr>
            <p:cNvPr id="38" name="TextBox 37">
              <a:extLst>
                <a:ext uri="{FF2B5EF4-FFF2-40B4-BE49-F238E27FC236}">
                  <a16:creationId xmlns:a16="http://schemas.microsoft.com/office/drawing/2014/main" id="{ABD86805-3631-92A5-96CC-EE8B5F15DD2B}"/>
                </a:ext>
              </a:extLst>
            </p:cNvPr>
            <p:cNvSpPr txBox="1"/>
            <p:nvPr/>
          </p:nvSpPr>
          <p:spPr>
            <a:xfrm>
              <a:off x="3531610" y="1457070"/>
              <a:ext cx="5198734" cy="254209"/>
            </a:xfrm>
            <a:prstGeom prst="rect">
              <a:avLst/>
            </a:prstGeom>
            <a:noFill/>
          </p:spPr>
          <p:txBody>
            <a:bodyPr wrap="square" lIns="0" tIns="0" rIns="0" bIns="0" rtlCol="0" anchor="ctr">
              <a:noAutofit/>
            </a:bodyPr>
            <a:lstStyle/>
            <a:p>
              <a:r>
                <a:rPr lang="en-US" b="1" dirty="0">
                  <a:solidFill>
                    <a:schemeClr val="bg1"/>
                  </a:solidFill>
                  <a:cs typeface="Arial" pitchFamily="34" charset="0"/>
                </a:rPr>
                <a:t>Shiny new toy syndrome</a:t>
              </a:r>
            </a:p>
          </p:txBody>
        </p:sp>
      </p:grpSp>
      <p:grpSp>
        <p:nvGrpSpPr>
          <p:cNvPr id="41" name="Group 40">
            <a:extLst>
              <a:ext uri="{FF2B5EF4-FFF2-40B4-BE49-F238E27FC236}">
                <a16:creationId xmlns:a16="http://schemas.microsoft.com/office/drawing/2014/main" id="{AB1915F1-656E-26C1-A7EF-D2BC9CB0ADA6}"/>
              </a:ext>
            </a:extLst>
          </p:cNvPr>
          <p:cNvGrpSpPr/>
          <p:nvPr/>
        </p:nvGrpSpPr>
        <p:grpSpPr>
          <a:xfrm>
            <a:off x="3287688" y="2698043"/>
            <a:ext cx="4882238" cy="752731"/>
            <a:chOff x="3531610" y="1457070"/>
            <a:chExt cx="5198734" cy="752731"/>
          </a:xfrm>
        </p:grpSpPr>
        <p:sp>
          <p:nvSpPr>
            <p:cNvPr id="42" name="TextBox 41">
              <a:extLst>
                <a:ext uri="{FF2B5EF4-FFF2-40B4-BE49-F238E27FC236}">
                  <a16:creationId xmlns:a16="http://schemas.microsoft.com/office/drawing/2014/main" id="{33AA140A-25A9-FBBB-1534-D05D19A233FD}"/>
                </a:ext>
              </a:extLst>
            </p:cNvPr>
            <p:cNvSpPr txBox="1"/>
            <p:nvPr/>
          </p:nvSpPr>
          <p:spPr>
            <a:xfrm>
              <a:off x="3531610" y="1828801"/>
              <a:ext cx="5198734" cy="381000"/>
            </a:xfrm>
            <a:prstGeom prst="rect">
              <a:avLst/>
            </a:prstGeom>
            <a:noFill/>
          </p:spPr>
          <p:txBody>
            <a:bodyPr wrap="square" lIns="0" tIns="0" rIns="0" bIns="0" rtlCol="0" anchor="t">
              <a:noAutofit/>
            </a:bodyPr>
            <a:lstStyle/>
            <a:p>
              <a:pPr algn="r">
                <a:lnSpc>
                  <a:spcPct val="90000"/>
                </a:lnSpc>
              </a:pPr>
              <a:r>
                <a:rPr lang="en-US" sz="1200" dirty="0">
                  <a:solidFill>
                    <a:schemeClr val="bg1"/>
                  </a:solidFill>
                  <a:cs typeface="Arial" pitchFamily="34" charset="0"/>
                </a:rPr>
                <a:t>Lack of a single consolidated environment. Data spread across multiple tools and technologies.</a:t>
              </a:r>
            </a:p>
          </p:txBody>
        </p:sp>
        <p:sp>
          <p:nvSpPr>
            <p:cNvPr id="43" name="TextBox 42">
              <a:extLst>
                <a:ext uri="{FF2B5EF4-FFF2-40B4-BE49-F238E27FC236}">
                  <a16:creationId xmlns:a16="http://schemas.microsoft.com/office/drawing/2014/main" id="{09CACB3C-61A5-DACD-8F01-4F48771917BC}"/>
                </a:ext>
              </a:extLst>
            </p:cNvPr>
            <p:cNvSpPr txBox="1"/>
            <p:nvPr/>
          </p:nvSpPr>
          <p:spPr>
            <a:xfrm>
              <a:off x="3531610" y="1457070"/>
              <a:ext cx="5198734" cy="254209"/>
            </a:xfrm>
            <a:prstGeom prst="rect">
              <a:avLst/>
            </a:prstGeom>
            <a:noFill/>
          </p:spPr>
          <p:txBody>
            <a:bodyPr wrap="square" lIns="0" tIns="0" rIns="0" bIns="0" rtlCol="0" anchor="ctr">
              <a:noAutofit/>
            </a:bodyPr>
            <a:lstStyle/>
            <a:p>
              <a:pPr algn="r"/>
              <a:r>
                <a:rPr lang="en-US" b="1" dirty="0">
                  <a:solidFill>
                    <a:schemeClr val="bg1"/>
                  </a:solidFill>
                  <a:cs typeface="Arial" pitchFamily="34" charset="0"/>
                </a:rPr>
                <a:t>Lack of Integration / Data Silos</a:t>
              </a:r>
            </a:p>
          </p:txBody>
        </p:sp>
      </p:grpSp>
      <p:grpSp>
        <p:nvGrpSpPr>
          <p:cNvPr id="44" name="Group 43">
            <a:extLst>
              <a:ext uri="{FF2B5EF4-FFF2-40B4-BE49-F238E27FC236}">
                <a16:creationId xmlns:a16="http://schemas.microsoft.com/office/drawing/2014/main" id="{9276ED69-D3DE-E34F-6C83-3FD7582A4BE2}"/>
              </a:ext>
            </a:extLst>
          </p:cNvPr>
          <p:cNvGrpSpPr/>
          <p:nvPr/>
        </p:nvGrpSpPr>
        <p:grpSpPr>
          <a:xfrm>
            <a:off x="3533198" y="3949901"/>
            <a:ext cx="4939066" cy="720073"/>
            <a:chOff x="3531610" y="1457070"/>
            <a:chExt cx="5198734" cy="720073"/>
          </a:xfrm>
        </p:grpSpPr>
        <p:sp>
          <p:nvSpPr>
            <p:cNvPr id="45" name="TextBox 44">
              <a:extLst>
                <a:ext uri="{FF2B5EF4-FFF2-40B4-BE49-F238E27FC236}">
                  <a16:creationId xmlns:a16="http://schemas.microsoft.com/office/drawing/2014/main" id="{201C5A27-8E80-5E52-4B01-400A66607FCD}"/>
                </a:ext>
              </a:extLst>
            </p:cNvPr>
            <p:cNvSpPr txBox="1"/>
            <p:nvPr/>
          </p:nvSpPr>
          <p:spPr>
            <a:xfrm>
              <a:off x="3531610" y="1828800"/>
              <a:ext cx="5198734" cy="348343"/>
            </a:xfrm>
            <a:prstGeom prst="rect">
              <a:avLst/>
            </a:prstGeom>
            <a:noFill/>
          </p:spPr>
          <p:txBody>
            <a:bodyPr wrap="square" lIns="0" tIns="0" rIns="0" bIns="0" rtlCol="0" anchor="t">
              <a:noAutofit/>
            </a:bodyPr>
            <a:lstStyle/>
            <a:p>
              <a:pPr>
                <a:lnSpc>
                  <a:spcPct val="90000"/>
                </a:lnSpc>
              </a:pPr>
              <a:r>
                <a:rPr lang="en-US" sz="1200" dirty="0">
                  <a:solidFill>
                    <a:schemeClr val="bg1"/>
                  </a:solidFill>
                  <a:cs typeface="Arial" pitchFamily="34" charset="0"/>
                </a:rPr>
                <a:t>Not having the right talent in teams and trying to fix it in the wrong fashion.</a:t>
              </a:r>
            </a:p>
          </p:txBody>
        </p:sp>
        <p:sp>
          <p:nvSpPr>
            <p:cNvPr id="46" name="TextBox 45">
              <a:extLst>
                <a:ext uri="{FF2B5EF4-FFF2-40B4-BE49-F238E27FC236}">
                  <a16:creationId xmlns:a16="http://schemas.microsoft.com/office/drawing/2014/main" id="{49FC9432-4856-D848-9E1E-1986D0C84E09}"/>
                </a:ext>
              </a:extLst>
            </p:cNvPr>
            <p:cNvSpPr txBox="1"/>
            <p:nvPr/>
          </p:nvSpPr>
          <p:spPr>
            <a:xfrm>
              <a:off x="3531610" y="1457070"/>
              <a:ext cx="5198734" cy="254209"/>
            </a:xfrm>
            <a:prstGeom prst="rect">
              <a:avLst/>
            </a:prstGeom>
            <a:noFill/>
          </p:spPr>
          <p:txBody>
            <a:bodyPr wrap="square" lIns="0" tIns="0" rIns="0" bIns="0" rtlCol="0" anchor="ctr">
              <a:noAutofit/>
            </a:bodyPr>
            <a:lstStyle/>
            <a:p>
              <a:r>
                <a:rPr lang="en-US" b="1" dirty="0">
                  <a:solidFill>
                    <a:schemeClr val="bg1"/>
                  </a:solidFill>
                  <a:cs typeface="Arial" pitchFamily="34" charset="0"/>
                </a:rPr>
                <a:t>Lack of Talent / Understanding</a:t>
              </a:r>
            </a:p>
          </p:txBody>
        </p:sp>
      </p:grpSp>
      <p:grpSp>
        <p:nvGrpSpPr>
          <p:cNvPr id="47" name="Group 46">
            <a:extLst>
              <a:ext uri="{FF2B5EF4-FFF2-40B4-BE49-F238E27FC236}">
                <a16:creationId xmlns:a16="http://schemas.microsoft.com/office/drawing/2014/main" id="{C4E3C002-B0AD-86C2-C701-CF2A397EFD14}"/>
              </a:ext>
            </a:extLst>
          </p:cNvPr>
          <p:cNvGrpSpPr/>
          <p:nvPr/>
        </p:nvGrpSpPr>
        <p:grpSpPr>
          <a:xfrm>
            <a:off x="3287688" y="5158215"/>
            <a:ext cx="4882238" cy="752731"/>
            <a:chOff x="3531610" y="1457070"/>
            <a:chExt cx="5198734" cy="752731"/>
          </a:xfrm>
        </p:grpSpPr>
        <p:sp>
          <p:nvSpPr>
            <p:cNvPr id="48" name="TextBox 47">
              <a:extLst>
                <a:ext uri="{FF2B5EF4-FFF2-40B4-BE49-F238E27FC236}">
                  <a16:creationId xmlns:a16="http://schemas.microsoft.com/office/drawing/2014/main" id="{BE62DD36-D118-46AD-BA28-10D5F22FFD47}"/>
                </a:ext>
              </a:extLst>
            </p:cNvPr>
            <p:cNvSpPr txBox="1"/>
            <p:nvPr/>
          </p:nvSpPr>
          <p:spPr>
            <a:xfrm>
              <a:off x="3531610" y="1828801"/>
              <a:ext cx="5198734" cy="381000"/>
            </a:xfrm>
            <a:prstGeom prst="rect">
              <a:avLst/>
            </a:prstGeom>
            <a:noFill/>
          </p:spPr>
          <p:txBody>
            <a:bodyPr wrap="square" lIns="0" tIns="0" rIns="0" bIns="0" rtlCol="0" anchor="t">
              <a:noAutofit/>
            </a:bodyPr>
            <a:lstStyle/>
            <a:p>
              <a:pPr algn="r">
                <a:lnSpc>
                  <a:spcPct val="90000"/>
                </a:lnSpc>
              </a:pPr>
              <a:r>
                <a:rPr lang="en-US" sz="1200" dirty="0">
                  <a:solidFill>
                    <a:schemeClr val="bg1"/>
                  </a:solidFill>
                  <a:cs typeface="Arial" pitchFamily="34" charset="0"/>
                </a:rPr>
                <a:t>Projects never leaving the labs.</a:t>
              </a:r>
            </a:p>
          </p:txBody>
        </p:sp>
        <p:sp>
          <p:nvSpPr>
            <p:cNvPr id="49" name="TextBox 48">
              <a:extLst>
                <a:ext uri="{FF2B5EF4-FFF2-40B4-BE49-F238E27FC236}">
                  <a16:creationId xmlns:a16="http://schemas.microsoft.com/office/drawing/2014/main" id="{7BE921BE-27E9-D71E-0D60-57DF33D72C37}"/>
                </a:ext>
              </a:extLst>
            </p:cNvPr>
            <p:cNvSpPr txBox="1"/>
            <p:nvPr/>
          </p:nvSpPr>
          <p:spPr>
            <a:xfrm>
              <a:off x="3531610" y="1457070"/>
              <a:ext cx="5198734" cy="254209"/>
            </a:xfrm>
            <a:prstGeom prst="rect">
              <a:avLst/>
            </a:prstGeom>
            <a:noFill/>
          </p:spPr>
          <p:txBody>
            <a:bodyPr wrap="square" lIns="0" tIns="0" rIns="0" bIns="0" rtlCol="0" anchor="ctr">
              <a:noAutofit/>
            </a:bodyPr>
            <a:lstStyle/>
            <a:p>
              <a:pPr algn="r"/>
              <a:r>
                <a:rPr lang="en-US" b="1" dirty="0">
                  <a:solidFill>
                    <a:schemeClr val="bg1"/>
                  </a:solidFill>
                  <a:cs typeface="Arial" pitchFamily="34" charset="0"/>
                </a:rPr>
                <a:t>Lack of Operationalization</a:t>
              </a:r>
            </a:p>
          </p:txBody>
        </p:sp>
      </p:grpSp>
      <p:sp>
        <p:nvSpPr>
          <p:cNvPr id="50" name="TextBox 49">
            <a:extLst>
              <a:ext uri="{FF2B5EF4-FFF2-40B4-BE49-F238E27FC236}">
                <a16:creationId xmlns:a16="http://schemas.microsoft.com/office/drawing/2014/main" id="{2286C5E1-C4E9-EC9E-0422-5885BCFD91C7}"/>
              </a:ext>
            </a:extLst>
          </p:cNvPr>
          <p:cNvSpPr txBox="1"/>
          <p:nvPr/>
        </p:nvSpPr>
        <p:spPr>
          <a:xfrm>
            <a:off x="2448296" y="1629487"/>
            <a:ext cx="537327" cy="461665"/>
          </a:xfrm>
          <a:prstGeom prst="rect">
            <a:avLst/>
          </a:prstGeom>
          <a:noFill/>
        </p:spPr>
        <p:txBody>
          <a:bodyPr wrap="square" lIns="0" tIns="0" rIns="0" bIns="0" rtlCol="0" anchor="ctr">
            <a:noAutofit/>
          </a:bodyPr>
          <a:lstStyle/>
          <a:p>
            <a:pPr algn="ctr"/>
            <a:r>
              <a:rPr lang="en-IN" dirty="0">
                <a:solidFill>
                  <a:schemeClr val="bg2"/>
                </a:solidFill>
                <a:latin typeface="Arial Black" panose="020B0A04020102020204" pitchFamily="34" charset="0"/>
              </a:rPr>
              <a:t>01</a:t>
            </a:r>
          </a:p>
        </p:txBody>
      </p:sp>
      <p:sp>
        <p:nvSpPr>
          <p:cNvPr id="51" name="TextBox 50">
            <a:extLst>
              <a:ext uri="{FF2B5EF4-FFF2-40B4-BE49-F238E27FC236}">
                <a16:creationId xmlns:a16="http://schemas.microsoft.com/office/drawing/2014/main" id="{F16B0D99-F85B-47BD-4241-ED721B494D6C}"/>
              </a:ext>
            </a:extLst>
          </p:cNvPr>
          <p:cNvSpPr txBox="1"/>
          <p:nvPr/>
        </p:nvSpPr>
        <p:spPr>
          <a:xfrm>
            <a:off x="2448296" y="4074319"/>
            <a:ext cx="537327" cy="461665"/>
          </a:xfrm>
          <a:prstGeom prst="rect">
            <a:avLst/>
          </a:prstGeom>
          <a:noFill/>
        </p:spPr>
        <p:txBody>
          <a:bodyPr wrap="square" lIns="0" tIns="0" rIns="0" bIns="0" rtlCol="0" anchor="ctr">
            <a:noAutofit/>
          </a:bodyPr>
          <a:lstStyle/>
          <a:p>
            <a:pPr algn="ctr"/>
            <a:r>
              <a:rPr lang="en-IN" dirty="0">
                <a:solidFill>
                  <a:schemeClr val="bg2"/>
                </a:solidFill>
                <a:latin typeface="Arial Black" panose="020B0A04020102020204" pitchFamily="34" charset="0"/>
              </a:rPr>
              <a:t>03</a:t>
            </a:r>
          </a:p>
        </p:txBody>
      </p:sp>
      <p:sp>
        <p:nvSpPr>
          <p:cNvPr id="52" name="TextBox 51">
            <a:extLst>
              <a:ext uri="{FF2B5EF4-FFF2-40B4-BE49-F238E27FC236}">
                <a16:creationId xmlns:a16="http://schemas.microsoft.com/office/drawing/2014/main" id="{97D07F07-AADA-CE41-6C53-A6B72D89F60F}"/>
              </a:ext>
            </a:extLst>
          </p:cNvPr>
          <p:cNvSpPr txBox="1"/>
          <p:nvPr/>
        </p:nvSpPr>
        <p:spPr>
          <a:xfrm>
            <a:off x="8738654" y="2851904"/>
            <a:ext cx="537327" cy="461665"/>
          </a:xfrm>
          <a:prstGeom prst="rect">
            <a:avLst/>
          </a:prstGeom>
          <a:noFill/>
        </p:spPr>
        <p:txBody>
          <a:bodyPr wrap="square" lIns="0" tIns="0" rIns="0" bIns="0" rtlCol="0" anchor="ctr">
            <a:noAutofit/>
          </a:bodyPr>
          <a:lstStyle/>
          <a:p>
            <a:pPr algn="ctr"/>
            <a:r>
              <a:rPr lang="en-IN" dirty="0">
                <a:solidFill>
                  <a:schemeClr val="bg2"/>
                </a:solidFill>
                <a:latin typeface="Arial Black" panose="020B0A04020102020204" pitchFamily="34" charset="0"/>
              </a:rPr>
              <a:t>02</a:t>
            </a:r>
          </a:p>
        </p:txBody>
      </p:sp>
      <p:sp>
        <p:nvSpPr>
          <p:cNvPr id="53" name="TextBox 52">
            <a:extLst>
              <a:ext uri="{FF2B5EF4-FFF2-40B4-BE49-F238E27FC236}">
                <a16:creationId xmlns:a16="http://schemas.microsoft.com/office/drawing/2014/main" id="{A2FC185A-49C1-8690-FFAE-7FA29FF865F6}"/>
              </a:ext>
            </a:extLst>
          </p:cNvPr>
          <p:cNvSpPr txBox="1"/>
          <p:nvPr/>
        </p:nvSpPr>
        <p:spPr>
          <a:xfrm>
            <a:off x="8738654" y="5293519"/>
            <a:ext cx="537327" cy="461665"/>
          </a:xfrm>
          <a:prstGeom prst="rect">
            <a:avLst/>
          </a:prstGeom>
          <a:noFill/>
        </p:spPr>
        <p:txBody>
          <a:bodyPr wrap="square" lIns="0" tIns="0" rIns="0" bIns="0" rtlCol="0" anchor="ctr">
            <a:noAutofit/>
          </a:bodyPr>
          <a:lstStyle/>
          <a:p>
            <a:pPr algn="ctr"/>
            <a:r>
              <a:rPr lang="en-IN" dirty="0">
                <a:solidFill>
                  <a:schemeClr val="bg2"/>
                </a:solidFill>
                <a:latin typeface="Arial Black" panose="020B0A04020102020204" pitchFamily="34" charset="0"/>
              </a:rPr>
              <a:t>04</a:t>
            </a:r>
          </a:p>
        </p:txBody>
      </p:sp>
      <p:pic>
        <p:nvPicPr>
          <p:cNvPr id="4" name="Graphic 3" descr="Stuffed Toy with solid fill">
            <a:extLst>
              <a:ext uri="{FF2B5EF4-FFF2-40B4-BE49-F238E27FC236}">
                <a16:creationId xmlns:a16="http://schemas.microsoft.com/office/drawing/2014/main" id="{D1A3E726-A06F-0694-4664-17021D6DDD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82942" y="1455516"/>
            <a:ext cx="720000" cy="720000"/>
          </a:xfrm>
          <a:prstGeom prst="rect">
            <a:avLst/>
          </a:prstGeom>
        </p:spPr>
      </p:pic>
      <p:pic>
        <p:nvPicPr>
          <p:cNvPr id="6" name="Graphic 5" descr="Building Brick Wall with solid fill">
            <a:extLst>
              <a:ext uri="{FF2B5EF4-FFF2-40B4-BE49-F238E27FC236}">
                <a16:creationId xmlns:a16="http://schemas.microsoft.com/office/drawing/2014/main" id="{C8FA0EE2-E986-400B-9718-77F34F293C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3165" y="2682433"/>
            <a:ext cx="720000" cy="720000"/>
          </a:xfrm>
          <a:prstGeom prst="rect">
            <a:avLst/>
          </a:prstGeom>
        </p:spPr>
      </p:pic>
      <p:sp>
        <p:nvSpPr>
          <p:cNvPr id="9" name="Title 8">
            <a:extLst>
              <a:ext uri="{FF2B5EF4-FFF2-40B4-BE49-F238E27FC236}">
                <a16:creationId xmlns:a16="http://schemas.microsoft.com/office/drawing/2014/main" id="{327378D2-CCA1-2F74-394F-CDB3F1712275}"/>
              </a:ext>
            </a:extLst>
          </p:cNvPr>
          <p:cNvSpPr>
            <a:spLocks noGrp="1"/>
          </p:cNvSpPr>
          <p:nvPr>
            <p:ph type="title"/>
          </p:nvPr>
        </p:nvSpPr>
        <p:spPr/>
        <p:txBody>
          <a:bodyPr/>
          <a:lstStyle/>
          <a:p>
            <a:r>
              <a:rPr lang="en-US" dirty="0"/>
              <a:t>Key blockers to Data Science projects success</a:t>
            </a:r>
          </a:p>
        </p:txBody>
      </p:sp>
      <p:pic>
        <p:nvPicPr>
          <p:cNvPr id="12" name="Graphic 11" descr="Thumbs Down with solid fill">
            <a:extLst>
              <a:ext uri="{FF2B5EF4-FFF2-40B4-BE49-F238E27FC236}">
                <a16:creationId xmlns:a16="http://schemas.microsoft.com/office/drawing/2014/main" id="{15472880-78BA-DC1E-9584-6A4B7EA468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8218" y="3955648"/>
            <a:ext cx="720000" cy="720000"/>
          </a:xfrm>
          <a:prstGeom prst="rect">
            <a:avLst/>
          </a:prstGeom>
        </p:spPr>
      </p:pic>
      <p:pic>
        <p:nvPicPr>
          <p:cNvPr id="15" name="Graphic 14" descr="Circles with arrows with solid fill">
            <a:extLst>
              <a:ext uri="{FF2B5EF4-FFF2-40B4-BE49-F238E27FC236}">
                <a16:creationId xmlns:a16="http://schemas.microsoft.com/office/drawing/2014/main" id="{11655808-7FA7-E048-8397-C348DFEB4E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3165" y="5170990"/>
            <a:ext cx="720000" cy="720000"/>
          </a:xfrm>
          <a:prstGeom prst="rect">
            <a:avLst/>
          </a:prstGeom>
        </p:spPr>
      </p:pic>
    </p:spTree>
    <p:extLst>
      <p:ext uri="{BB962C8B-B14F-4D97-AF65-F5344CB8AC3E}">
        <p14:creationId xmlns:p14="http://schemas.microsoft.com/office/powerpoint/2010/main" val="68641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6F6B38-0FA2-70CB-A7C1-63B9054D5210}"/>
              </a:ext>
            </a:extLst>
          </p:cNvPr>
          <p:cNvSpPr>
            <a:spLocks noGrp="1"/>
          </p:cNvSpPr>
          <p:nvPr>
            <p:ph type="body" idx="1"/>
          </p:nvPr>
        </p:nvSpPr>
        <p:spPr/>
        <p:txBody>
          <a:bodyPr/>
          <a:lstStyle/>
          <a:p>
            <a:r>
              <a:rPr lang="en-US" dirty="0"/>
              <a:t>Shiny New Toy Syndrome</a:t>
            </a:r>
          </a:p>
        </p:txBody>
      </p:sp>
    </p:spTree>
    <p:extLst>
      <p:ext uri="{BB962C8B-B14F-4D97-AF65-F5344CB8AC3E}">
        <p14:creationId xmlns:p14="http://schemas.microsoft.com/office/powerpoint/2010/main" val="957212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one or more people, crowd and outdoor">
            <a:extLst>
              <a:ext uri="{FF2B5EF4-FFF2-40B4-BE49-F238E27FC236}">
                <a16:creationId xmlns:a16="http://schemas.microsoft.com/office/drawing/2014/main" id="{4F4DCFDB-20CE-414B-9943-2FCBB4358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2160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54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05F7D-D901-4DE1-ADE9-E3DBE812F052}"/>
              </a:ext>
            </a:extLst>
          </p:cNvPr>
          <p:cNvPicPr>
            <a:picLocks noChangeAspect="1"/>
          </p:cNvPicPr>
          <p:nvPr/>
        </p:nvPicPr>
        <p:blipFill>
          <a:blip r:embed="rId2"/>
          <a:stretch>
            <a:fillRect/>
          </a:stretch>
        </p:blipFill>
        <p:spPr>
          <a:xfrm>
            <a:off x="0" y="0"/>
            <a:ext cx="3787107" cy="3246092"/>
          </a:xfrm>
          <a:prstGeom prst="rect">
            <a:avLst/>
          </a:prstGeom>
        </p:spPr>
      </p:pic>
      <p:pic>
        <p:nvPicPr>
          <p:cNvPr id="6" name="Picture 5">
            <a:extLst>
              <a:ext uri="{FF2B5EF4-FFF2-40B4-BE49-F238E27FC236}">
                <a16:creationId xmlns:a16="http://schemas.microsoft.com/office/drawing/2014/main" id="{2914AF26-9FE3-4107-A734-CEEAD2CA36E2}"/>
              </a:ext>
            </a:extLst>
          </p:cNvPr>
          <p:cNvPicPr>
            <a:picLocks noChangeAspect="1"/>
          </p:cNvPicPr>
          <p:nvPr/>
        </p:nvPicPr>
        <p:blipFill>
          <a:blip r:embed="rId3"/>
          <a:stretch>
            <a:fillRect/>
          </a:stretch>
        </p:blipFill>
        <p:spPr>
          <a:xfrm>
            <a:off x="8402275" y="111628"/>
            <a:ext cx="3609607" cy="2554901"/>
          </a:xfrm>
          <a:prstGeom prst="rect">
            <a:avLst/>
          </a:prstGeom>
        </p:spPr>
      </p:pic>
      <p:pic>
        <p:nvPicPr>
          <p:cNvPr id="8" name="Picture 7">
            <a:extLst>
              <a:ext uri="{FF2B5EF4-FFF2-40B4-BE49-F238E27FC236}">
                <a16:creationId xmlns:a16="http://schemas.microsoft.com/office/drawing/2014/main" id="{68FC66EB-D65E-4D40-9CCD-46973FCE9A01}"/>
              </a:ext>
            </a:extLst>
          </p:cNvPr>
          <p:cNvPicPr>
            <a:picLocks noChangeAspect="1"/>
          </p:cNvPicPr>
          <p:nvPr/>
        </p:nvPicPr>
        <p:blipFill>
          <a:blip r:embed="rId4"/>
          <a:stretch>
            <a:fillRect/>
          </a:stretch>
        </p:blipFill>
        <p:spPr>
          <a:xfrm>
            <a:off x="177914" y="3313376"/>
            <a:ext cx="3486990" cy="1417405"/>
          </a:xfrm>
          <a:prstGeom prst="rect">
            <a:avLst/>
          </a:prstGeom>
        </p:spPr>
      </p:pic>
      <p:pic>
        <p:nvPicPr>
          <p:cNvPr id="10" name="Picture 9">
            <a:extLst>
              <a:ext uri="{FF2B5EF4-FFF2-40B4-BE49-F238E27FC236}">
                <a16:creationId xmlns:a16="http://schemas.microsoft.com/office/drawing/2014/main" id="{14F7D6BB-61E5-4815-B6C9-71B3F45F88EE}"/>
              </a:ext>
            </a:extLst>
          </p:cNvPr>
          <p:cNvPicPr>
            <a:picLocks noChangeAspect="1"/>
          </p:cNvPicPr>
          <p:nvPr/>
        </p:nvPicPr>
        <p:blipFill>
          <a:blip r:embed="rId5"/>
          <a:stretch>
            <a:fillRect/>
          </a:stretch>
        </p:blipFill>
        <p:spPr>
          <a:xfrm>
            <a:off x="154764" y="4642912"/>
            <a:ext cx="3550526" cy="2215088"/>
          </a:xfrm>
          <a:prstGeom prst="rect">
            <a:avLst/>
          </a:prstGeom>
        </p:spPr>
      </p:pic>
      <p:pic>
        <p:nvPicPr>
          <p:cNvPr id="12" name="Picture 11">
            <a:extLst>
              <a:ext uri="{FF2B5EF4-FFF2-40B4-BE49-F238E27FC236}">
                <a16:creationId xmlns:a16="http://schemas.microsoft.com/office/drawing/2014/main" id="{E450F0B1-F8A7-4602-80D5-A464BA98193C}"/>
              </a:ext>
            </a:extLst>
          </p:cNvPr>
          <p:cNvPicPr>
            <a:picLocks noChangeAspect="1"/>
          </p:cNvPicPr>
          <p:nvPr/>
        </p:nvPicPr>
        <p:blipFill>
          <a:blip r:embed="rId6"/>
          <a:stretch>
            <a:fillRect/>
          </a:stretch>
        </p:blipFill>
        <p:spPr>
          <a:xfrm>
            <a:off x="3834564" y="0"/>
            <a:ext cx="4522872" cy="6858000"/>
          </a:xfrm>
          <a:prstGeom prst="rect">
            <a:avLst/>
          </a:prstGeom>
        </p:spPr>
      </p:pic>
      <p:pic>
        <p:nvPicPr>
          <p:cNvPr id="14" name="Picture 13">
            <a:extLst>
              <a:ext uri="{FF2B5EF4-FFF2-40B4-BE49-F238E27FC236}">
                <a16:creationId xmlns:a16="http://schemas.microsoft.com/office/drawing/2014/main" id="{FEE51902-5990-4533-8F51-9CC47C51744C}"/>
              </a:ext>
            </a:extLst>
          </p:cNvPr>
          <p:cNvPicPr>
            <a:picLocks noChangeAspect="1"/>
          </p:cNvPicPr>
          <p:nvPr/>
        </p:nvPicPr>
        <p:blipFill>
          <a:blip r:embed="rId7"/>
          <a:stretch>
            <a:fillRect/>
          </a:stretch>
        </p:blipFill>
        <p:spPr>
          <a:xfrm>
            <a:off x="8402275" y="2893520"/>
            <a:ext cx="3718585" cy="3877370"/>
          </a:xfrm>
          <a:prstGeom prst="rect">
            <a:avLst/>
          </a:prstGeom>
        </p:spPr>
      </p:pic>
    </p:spTree>
    <p:extLst>
      <p:ext uri="{BB962C8B-B14F-4D97-AF65-F5344CB8AC3E}">
        <p14:creationId xmlns:p14="http://schemas.microsoft.com/office/powerpoint/2010/main" val="422123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sky, boat, outdoor&#10;&#10;Description automatically generated">
            <a:extLst>
              <a:ext uri="{FF2B5EF4-FFF2-40B4-BE49-F238E27FC236}">
                <a16:creationId xmlns:a16="http://schemas.microsoft.com/office/drawing/2014/main" id="{6D524D8B-135E-4D14-68A0-5FA2F3D9A15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4FB3806-D3DB-84E3-AF2E-879FB86C78E4}"/>
              </a:ext>
            </a:extLst>
          </p:cNvPr>
          <p:cNvSpPr/>
          <p:nvPr/>
        </p:nvSpPr>
        <p:spPr>
          <a:xfrm>
            <a:off x="0" y="0"/>
            <a:ext cx="12192000" cy="6858000"/>
          </a:xfrm>
          <a:prstGeom prst="rect">
            <a:avLst/>
          </a:prstGeom>
          <a:solidFill>
            <a:schemeClr val="bg2">
              <a:alpha val="500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DFB081-A589-5FDF-E223-49910940B996}"/>
              </a:ext>
            </a:extLst>
          </p:cNvPr>
          <p:cNvSpPr txBox="1"/>
          <p:nvPr/>
        </p:nvSpPr>
        <p:spPr>
          <a:xfrm>
            <a:off x="0" y="145212"/>
            <a:ext cx="12192000" cy="6533712"/>
          </a:xfrm>
          <a:prstGeom prst="rect">
            <a:avLst/>
          </a:prstGeom>
          <a:noFill/>
        </p:spPr>
        <p:txBody>
          <a:bodyPr wrap="square">
            <a:spAutoFit/>
          </a:bodyPr>
          <a:lstStyle/>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r>
              <a:rPr kumimoji="0" lang="en-US" sz="5333" b="1" i="0" u="none" strike="noStrike" kern="0" cap="none" spc="0" normalizeH="0" baseline="0" noProof="0" dirty="0">
                <a:ln>
                  <a:noFill/>
                </a:ln>
                <a:solidFill>
                  <a:srgbClr val="FFFFFF"/>
                </a:solidFill>
                <a:effectLst/>
                <a:uLnTx/>
                <a:uFillTx/>
                <a:latin typeface="Arial"/>
                <a:cs typeface="Arial"/>
                <a:sym typeface="Arial"/>
              </a:rPr>
              <a:t>Old Business Process</a:t>
            </a: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endParaRPr lang="en-US" sz="5333" b="1" kern="0" dirty="0">
              <a:solidFill>
                <a:srgbClr val="FFFFFF"/>
              </a:solidFill>
              <a:latin typeface="Arial"/>
              <a:cs typeface="Arial"/>
              <a:sym typeface="Arial"/>
            </a:endParaRP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r>
              <a:rPr lang="en-US" sz="9600" b="1" kern="0" dirty="0">
                <a:solidFill>
                  <a:srgbClr val="FFFFFF"/>
                </a:solidFill>
                <a:latin typeface="Arial"/>
                <a:cs typeface="Arial"/>
                <a:sym typeface="Arial"/>
              </a:rPr>
              <a:t>+</a:t>
            </a:r>
            <a:r>
              <a:rPr lang="en-US" sz="5333" b="1" kern="0" dirty="0">
                <a:solidFill>
                  <a:srgbClr val="FFFFFF"/>
                </a:solidFill>
                <a:latin typeface="Arial"/>
                <a:cs typeface="Arial"/>
                <a:sym typeface="Arial"/>
              </a:rPr>
              <a:t> </a:t>
            </a: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endParaRPr lang="en-US" sz="5333" b="1" kern="0" dirty="0">
              <a:solidFill>
                <a:srgbClr val="FFFFFF"/>
              </a:solidFill>
              <a:latin typeface="Arial"/>
              <a:cs typeface="Arial"/>
              <a:sym typeface="Arial"/>
            </a:endParaRP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r>
              <a:rPr lang="en-US" sz="5333" b="1" kern="0" dirty="0">
                <a:solidFill>
                  <a:srgbClr val="FFFFFF"/>
                </a:solidFill>
                <a:latin typeface="Arial"/>
                <a:cs typeface="Arial"/>
                <a:sym typeface="Arial"/>
              </a:rPr>
              <a:t>Expensive New Technology</a:t>
            </a: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endParaRPr lang="en-US" sz="5333" b="1" kern="0" dirty="0">
              <a:solidFill>
                <a:srgbClr val="FFFFFF"/>
              </a:solidFill>
              <a:latin typeface="Arial"/>
              <a:cs typeface="Arial"/>
              <a:sym typeface="Arial"/>
            </a:endParaRP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r>
              <a:rPr lang="en-US" sz="9600" b="1" kern="0" dirty="0">
                <a:solidFill>
                  <a:srgbClr val="FFFFFF"/>
                </a:solidFill>
                <a:latin typeface="Arial"/>
                <a:cs typeface="Arial"/>
                <a:sym typeface="Arial"/>
              </a:rPr>
              <a:t>=</a:t>
            </a: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endParaRPr lang="en-US" sz="5333" b="1" kern="0" dirty="0">
              <a:solidFill>
                <a:srgbClr val="FFFFFF"/>
              </a:solidFill>
              <a:latin typeface="Arial"/>
              <a:cs typeface="Arial"/>
              <a:sym typeface="Arial"/>
            </a:endParaRPr>
          </a:p>
          <a:p>
            <a:pPr marL="609585" marR="0" lvl="0" indent="-304792" algn="ctr" defTabSz="914400" rtl="0" eaLnBrk="1" fontAlgn="auto" latinLnBrk="0" hangingPunct="1">
              <a:lnSpc>
                <a:spcPct val="74000"/>
              </a:lnSpc>
              <a:spcBef>
                <a:spcPts val="0"/>
              </a:spcBef>
              <a:spcAft>
                <a:spcPts val="0"/>
              </a:spcAft>
              <a:buClr>
                <a:srgbClr val="FFFFFF"/>
              </a:buClr>
              <a:buSzPts val="4000"/>
              <a:buFont typeface="Arial"/>
              <a:buNone/>
              <a:tabLst/>
              <a:defRPr/>
            </a:pPr>
            <a:r>
              <a:rPr lang="en-US" sz="5333" b="1" kern="0" dirty="0">
                <a:solidFill>
                  <a:srgbClr val="FFFFFF"/>
                </a:solidFill>
                <a:latin typeface="Arial"/>
                <a:cs typeface="Arial"/>
                <a:sym typeface="Arial"/>
              </a:rPr>
              <a:t>Expensive Old Business Process</a:t>
            </a:r>
            <a:endParaRPr kumimoji="0" lang="en-US" sz="5333"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6267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398A4-2ED0-9AC9-926E-625A71211FDA}"/>
              </a:ext>
            </a:extLst>
          </p:cNvPr>
          <p:cNvSpPr>
            <a:spLocks noGrp="1"/>
          </p:cNvSpPr>
          <p:nvPr>
            <p:ph type="body" idx="1"/>
          </p:nvPr>
        </p:nvSpPr>
        <p:spPr/>
        <p:txBody>
          <a:bodyPr/>
          <a:lstStyle/>
          <a:p>
            <a:r>
              <a:rPr lang="en-US" dirty="0"/>
              <a:t>Lack of Data Integration</a:t>
            </a:r>
          </a:p>
        </p:txBody>
      </p:sp>
    </p:spTree>
    <p:extLst>
      <p:ext uri="{BB962C8B-B14F-4D97-AF65-F5344CB8AC3E}">
        <p14:creationId xmlns:p14="http://schemas.microsoft.com/office/powerpoint/2010/main" val="112322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47"/>
          <p:cNvSpPr/>
          <p:nvPr/>
        </p:nvSpPr>
        <p:spPr>
          <a:xfrm>
            <a:off x="660400" y="240681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4" name="Google Shape;1394;p147"/>
          <p:cNvSpPr/>
          <p:nvPr/>
        </p:nvSpPr>
        <p:spPr>
          <a:xfrm>
            <a:off x="3033441" y="240681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5" name="Google Shape;1395;p147"/>
          <p:cNvSpPr/>
          <p:nvPr/>
        </p:nvSpPr>
        <p:spPr>
          <a:xfrm>
            <a:off x="1853508" y="376386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6" name="Google Shape;1396;p147"/>
          <p:cNvSpPr/>
          <p:nvPr/>
        </p:nvSpPr>
        <p:spPr>
          <a:xfrm>
            <a:off x="4239725" y="1458333"/>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7" name="Google Shape;1397;p147"/>
          <p:cNvSpPr/>
          <p:nvPr/>
        </p:nvSpPr>
        <p:spPr>
          <a:xfrm>
            <a:off x="5418067" y="240681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8" name="Google Shape;1398;p147"/>
          <p:cNvSpPr/>
          <p:nvPr/>
        </p:nvSpPr>
        <p:spPr>
          <a:xfrm>
            <a:off x="4239725" y="376386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99" name="Google Shape;1399;p147"/>
          <p:cNvSpPr/>
          <p:nvPr/>
        </p:nvSpPr>
        <p:spPr>
          <a:xfrm>
            <a:off x="6628384" y="1458333"/>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0" name="Google Shape;1400;p147"/>
          <p:cNvSpPr/>
          <p:nvPr/>
        </p:nvSpPr>
        <p:spPr>
          <a:xfrm>
            <a:off x="7819051" y="240681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1" name="Google Shape;1401;p147"/>
          <p:cNvSpPr/>
          <p:nvPr/>
        </p:nvSpPr>
        <p:spPr>
          <a:xfrm>
            <a:off x="6625941" y="3763867"/>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2" name="Google Shape;1402;p147"/>
          <p:cNvSpPr/>
          <p:nvPr/>
        </p:nvSpPr>
        <p:spPr>
          <a:xfrm>
            <a:off x="1853508" y="1458333"/>
            <a:ext cx="1036400" cy="1956400"/>
          </a:xfrm>
          <a:prstGeom prst="can">
            <a:avLst>
              <a:gd name="adj" fmla="val 25000"/>
            </a:avLst>
          </a:prstGeom>
          <a:solidFill>
            <a:srgbClr val="29B5E8"/>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3" name="Google Shape;1403;p147"/>
          <p:cNvSpPr/>
          <p:nvPr/>
        </p:nvSpPr>
        <p:spPr>
          <a:xfrm>
            <a:off x="7945147" y="3672559"/>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4" name="Google Shape;1404;p147"/>
          <p:cNvSpPr/>
          <p:nvPr/>
        </p:nvSpPr>
        <p:spPr>
          <a:xfrm>
            <a:off x="8698345" y="362084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5" name="Google Shape;1405;p147"/>
          <p:cNvSpPr/>
          <p:nvPr/>
        </p:nvSpPr>
        <p:spPr>
          <a:xfrm>
            <a:off x="4633409" y="2836551"/>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6" name="Google Shape;1406;p147"/>
          <p:cNvSpPr/>
          <p:nvPr/>
        </p:nvSpPr>
        <p:spPr>
          <a:xfrm>
            <a:off x="5154313" y="280156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7" name="Google Shape;1407;p147"/>
          <p:cNvSpPr/>
          <p:nvPr/>
        </p:nvSpPr>
        <p:spPr>
          <a:xfrm>
            <a:off x="4326339" y="5484380"/>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8" name="Google Shape;1408;p147"/>
          <p:cNvSpPr/>
          <p:nvPr/>
        </p:nvSpPr>
        <p:spPr>
          <a:xfrm>
            <a:off x="4460545" y="2939280"/>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09" name="Google Shape;1409;p147"/>
          <p:cNvSpPr/>
          <p:nvPr/>
        </p:nvSpPr>
        <p:spPr>
          <a:xfrm>
            <a:off x="2174793" y="281613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0" name="Google Shape;1410;p147"/>
          <p:cNvSpPr/>
          <p:nvPr/>
        </p:nvSpPr>
        <p:spPr>
          <a:xfrm>
            <a:off x="8732677" y="2719429"/>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1" name="Google Shape;1411;p147"/>
          <p:cNvSpPr/>
          <p:nvPr/>
        </p:nvSpPr>
        <p:spPr>
          <a:xfrm>
            <a:off x="4298739" y="2861080"/>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2" name="Google Shape;1412;p147"/>
          <p:cNvSpPr/>
          <p:nvPr/>
        </p:nvSpPr>
        <p:spPr>
          <a:xfrm>
            <a:off x="2456277" y="430308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3" name="Google Shape;1413;p147"/>
          <p:cNvSpPr/>
          <p:nvPr/>
        </p:nvSpPr>
        <p:spPr>
          <a:xfrm>
            <a:off x="8298581" y="410363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4" name="Google Shape;1414;p147"/>
          <p:cNvSpPr/>
          <p:nvPr/>
        </p:nvSpPr>
        <p:spPr>
          <a:xfrm>
            <a:off x="3362588" y="3948364"/>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5" name="Google Shape;1415;p147"/>
          <p:cNvSpPr/>
          <p:nvPr/>
        </p:nvSpPr>
        <p:spPr>
          <a:xfrm>
            <a:off x="7556000" y="5478332"/>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6" name="Google Shape;1416;p147"/>
          <p:cNvSpPr/>
          <p:nvPr/>
        </p:nvSpPr>
        <p:spPr>
          <a:xfrm>
            <a:off x="1932392" y="218756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7" name="Google Shape;1417;p147"/>
          <p:cNvSpPr/>
          <p:nvPr/>
        </p:nvSpPr>
        <p:spPr>
          <a:xfrm>
            <a:off x="7037983" y="178595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8" name="Google Shape;1418;p147"/>
          <p:cNvSpPr/>
          <p:nvPr/>
        </p:nvSpPr>
        <p:spPr>
          <a:xfrm>
            <a:off x="2510728" y="281514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19" name="Google Shape;1419;p147"/>
          <p:cNvSpPr/>
          <p:nvPr/>
        </p:nvSpPr>
        <p:spPr>
          <a:xfrm>
            <a:off x="8640316" y="300382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0" name="Google Shape;1420;p147"/>
          <p:cNvSpPr/>
          <p:nvPr/>
        </p:nvSpPr>
        <p:spPr>
          <a:xfrm>
            <a:off x="7169857" y="293823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6BEFD491-28B7-ED39-1955-79CAE587493E}"/>
              </a:ext>
            </a:extLst>
          </p:cNvPr>
          <p:cNvSpPr>
            <a:spLocks noGrp="1"/>
          </p:cNvSpPr>
          <p:nvPr>
            <p:ph type="title"/>
          </p:nvPr>
        </p:nvSpPr>
        <p:spPr/>
        <p:txBody>
          <a:bodyPr/>
          <a:lstStyle/>
          <a:p>
            <a:r>
              <a:rPr lang="en-US" dirty="0"/>
              <a:t>Data Silos in Utility Industry Prevent Value Realization</a:t>
            </a:r>
          </a:p>
        </p:txBody>
      </p:sp>
      <p:sp>
        <p:nvSpPr>
          <p:cNvPr id="1422" name="Google Shape;1422;p147"/>
          <p:cNvSpPr/>
          <p:nvPr/>
        </p:nvSpPr>
        <p:spPr>
          <a:xfrm>
            <a:off x="7924172" y="299462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3" name="Google Shape;1423;p147"/>
          <p:cNvSpPr/>
          <p:nvPr/>
        </p:nvSpPr>
        <p:spPr>
          <a:xfrm>
            <a:off x="8456744" y="3803697"/>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4" name="Google Shape;1424;p147"/>
          <p:cNvSpPr/>
          <p:nvPr/>
        </p:nvSpPr>
        <p:spPr>
          <a:xfrm>
            <a:off x="8040611" y="2719429"/>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5" name="Google Shape;1425;p147"/>
          <p:cNvSpPr/>
          <p:nvPr/>
        </p:nvSpPr>
        <p:spPr>
          <a:xfrm>
            <a:off x="8510200" y="278216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6" name="Google Shape;1426;p147"/>
          <p:cNvSpPr/>
          <p:nvPr/>
        </p:nvSpPr>
        <p:spPr>
          <a:xfrm>
            <a:off x="8383491" y="294940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7" name="Google Shape;1427;p147"/>
          <p:cNvSpPr/>
          <p:nvPr/>
        </p:nvSpPr>
        <p:spPr>
          <a:xfrm>
            <a:off x="7340249" y="202231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8" name="Google Shape;1428;p147"/>
          <p:cNvSpPr/>
          <p:nvPr/>
        </p:nvSpPr>
        <p:spPr>
          <a:xfrm>
            <a:off x="8076595" y="388361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29" name="Google Shape;1429;p147"/>
          <p:cNvSpPr/>
          <p:nvPr/>
        </p:nvSpPr>
        <p:spPr>
          <a:xfrm>
            <a:off x="8295783" y="273115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0" name="Google Shape;1430;p147"/>
          <p:cNvSpPr/>
          <p:nvPr/>
        </p:nvSpPr>
        <p:spPr>
          <a:xfrm>
            <a:off x="4321639" y="524032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1" name="Google Shape;1431;p147"/>
          <p:cNvSpPr/>
          <p:nvPr/>
        </p:nvSpPr>
        <p:spPr>
          <a:xfrm>
            <a:off x="4491777" y="544433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2" name="Google Shape;1432;p147"/>
          <p:cNvSpPr/>
          <p:nvPr/>
        </p:nvSpPr>
        <p:spPr>
          <a:xfrm>
            <a:off x="4577211" y="5319796"/>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3" name="Google Shape;1433;p147"/>
          <p:cNvSpPr/>
          <p:nvPr/>
        </p:nvSpPr>
        <p:spPr>
          <a:xfrm>
            <a:off x="4716833" y="540782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4" name="Google Shape;1434;p147"/>
          <p:cNvSpPr/>
          <p:nvPr/>
        </p:nvSpPr>
        <p:spPr>
          <a:xfrm>
            <a:off x="4865157" y="5472876"/>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5" name="Google Shape;1435;p147"/>
          <p:cNvSpPr/>
          <p:nvPr/>
        </p:nvSpPr>
        <p:spPr>
          <a:xfrm>
            <a:off x="4693249" y="554318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6" name="Google Shape;1436;p147"/>
          <p:cNvSpPr/>
          <p:nvPr/>
        </p:nvSpPr>
        <p:spPr>
          <a:xfrm>
            <a:off x="4935961" y="538137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7" name="Google Shape;1437;p147"/>
          <p:cNvSpPr/>
          <p:nvPr/>
        </p:nvSpPr>
        <p:spPr>
          <a:xfrm>
            <a:off x="5068916" y="523072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8" name="Google Shape;1438;p147"/>
          <p:cNvSpPr/>
          <p:nvPr/>
        </p:nvSpPr>
        <p:spPr>
          <a:xfrm>
            <a:off x="7068020" y="5474263"/>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9" name="Google Shape;1439;p147"/>
          <p:cNvSpPr/>
          <p:nvPr/>
        </p:nvSpPr>
        <p:spPr>
          <a:xfrm>
            <a:off x="6700932" y="5468217"/>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0" name="Google Shape;1440;p147"/>
          <p:cNvSpPr/>
          <p:nvPr/>
        </p:nvSpPr>
        <p:spPr>
          <a:xfrm>
            <a:off x="6916312" y="522759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1" name="Google Shape;1441;p147"/>
          <p:cNvSpPr/>
          <p:nvPr/>
        </p:nvSpPr>
        <p:spPr>
          <a:xfrm>
            <a:off x="7205424" y="5208164"/>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2" name="Google Shape;1442;p147"/>
          <p:cNvSpPr/>
          <p:nvPr/>
        </p:nvSpPr>
        <p:spPr>
          <a:xfrm>
            <a:off x="6946288" y="539818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3" name="Google Shape;1443;p147"/>
          <p:cNvSpPr/>
          <p:nvPr/>
        </p:nvSpPr>
        <p:spPr>
          <a:xfrm>
            <a:off x="6720005" y="5286364"/>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4" name="Google Shape;1444;p147"/>
          <p:cNvSpPr/>
          <p:nvPr/>
        </p:nvSpPr>
        <p:spPr>
          <a:xfrm>
            <a:off x="7278011" y="552706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5" name="Google Shape;1445;p147"/>
          <p:cNvSpPr/>
          <p:nvPr/>
        </p:nvSpPr>
        <p:spPr>
          <a:xfrm>
            <a:off x="7890723" y="418664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6" name="Google Shape;1446;p147"/>
          <p:cNvSpPr/>
          <p:nvPr/>
        </p:nvSpPr>
        <p:spPr>
          <a:xfrm>
            <a:off x="7915115" y="3938876"/>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7" name="Google Shape;1447;p147"/>
          <p:cNvSpPr/>
          <p:nvPr/>
        </p:nvSpPr>
        <p:spPr>
          <a:xfrm>
            <a:off x="8622724" y="386381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8" name="Google Shape;1448;p147"/>
          <p:cNvSpPr/>
          <p:nvPr/>
        </p:nvSpPr>
        <p:spPr>
          <a:xfrm>
            <a:off x="8218204" y="3944723"/>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49" name="Google Shape;1449;p147"/>
          <p:cNvSpPr/>
          <p:nvPr/>
        </p:nvSpPr>
        <p:spPr>
          <a:xfrm>
            <a:off x="8380012" y="418743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0" name="Google Shape;1450;p147"/>
          <p:cNvSpPr/>
          <p:nvPr/>
        </p:nvSpPr>
        <p:spPr>
          <a:xfrm>
            <a:off x="8622724" y="418743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1" name="Google Shape;1451;p147"/>
          <p:cNvSpPr/>
          <p:nvPr/>
        </p:nvSpPr>
        <p:spPr>
          <a:xfrm>
            <a:off x="8086016" y="409893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2" name="Google Shape;1452;p147"/>
          <p:cNvSpPr/>
          <p:nvPr/>
        </p:nvSpPr>
        <p:spPr>
          <a:xfrm>
            <a:off x="8380012" y="394472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3" name="Google Shape;1453;p147"/>
          <p:cNvSpPr/>
          <p:nvPr/>
        </p:nvSpPr>
        <p:spPr>
          <a:xfrm>
            <a:off x="3132815" y="290223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4" name="Google Shape;1454;p147"/>
          <p:cNvSpPr/>
          <p:nvPr/>
        </p:nvSpPr>
        <p:spPr>
          <a:xfrm>
            <a:off x="3297528" y="301104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5" name="Google Shape;1455;p147"/>
          <p:cNvSpPr/>
          <p:nvPr/>
        </p:nvSpPr>
        <p:spPr>
          <a:xfrm>
            <a:off x="3678616" y="272062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6" name="Google Shape;1456;p147"/>
          <p:cNvSpPr/>
          <p:nvPr/>
        </p:nvSpPr>
        <p:spPr>
          <a:xfrm>
            <a:off x="3921328" y="288243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7" name="Google Shape;1457;p147"/>
          <p:cNvSpPr/>
          <p:nvPr/>
        </p:nvSpPr>
        <p:spPr>
          <a:xfrm>
            <a:off x="3435904" y="288243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8" name="Google Shape;1458;p147"/>
          <p:cNvSpPr/>
          <p:nvPr/>
        </p:nvSpPr>
        <p:spPr>
          <a:xfrm>
            <a:off x="3186908" y="397741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59" name="Google Shape;1459;p147"/>
          <p:cNvSpPr/>
          <p:nvPr/>
        </p:nvSpPr>
        <p:spPr>
          <a:xfrm>
            <a:off x="3257049" y="279278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0" name="Google Shape;1460;p147"/>
          <p:cNvSpPr/>
          <p:nvPr/>
        </p:nvSpPr>
        <p:spPr>
          <a:xfrm>
            <a:off x="3759520" y="304424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1" name="Google Shape;1461;p147"/>
          <p:cNvSpPr/>
          <p:nvPr/>
        </p:nvSpPr>
        <p:spPr>
          <a:xfrm>
            <a:off x="6704715" y="285843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2" name="Google Shape;1462;p147"/>
          <p:cNvSpPr/>
          <p:nvPr/>
        </p:nvSpPr>
        <p:spPr>
          <a:xfrm>
            <a:off x="7169612" y="308134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3" name="Google Shape;1463;p147"/>
          <p:cNvSpPr/>
          <p:nvPr/>
        </p:nvSpPr>
        <p:spPr>
          <a:xfrm>
            <a:off x="7493228" y="283863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4" name="Google Shape;1464;p147"/>
          <p:cNvSpPr/>
          <p:nvPr/>
        </p:nvSpPr>
        <p:spPr>
          <a:xfrm>
            <a:off x="7011753" y="288243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5" name="Google Shape;1465;p147"/>
          <p:cNvSpPr/>
          <p:nvPr/>
        </p:nvSpPr>
        <p:spPr>
          <a:xfrm>
            <a:off x="7412324" y="324315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6" name="Google Shape;1466;p147"/>
          <p:cNvSpPr/>
          <p:nvPr/>
        </p:nvSpPr>
        <p:spPr>
          <a:xfrm>
            <a:off x="6926900" y="3162248"/>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7" name="Google Shape;1467;p147"/>
          <p:cNvSpPr/>
          <p:nvPr/>
        </p:nvSpPr>
        <p:spPr>
          <a:xfrm>
            <a:off x="7331420" y="300044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8" name="Google Shape;1468;p147"/>
          <p:cNvSpPr/>
          <p:nvPr/>
        </p:nvSpPr>
        <p:spPr>
          <a:xfrm>
            <a:off x="6738911" y="435191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9" name="Google Shape;1469;p147"/>
          <p:cNvSpPr/>
          <p:nvPr/>
        </p:nvSpPr>
        <p:spPr>
          <a:xfrm>
            <a:off x="7098960" y="419544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0" name="Google Shape;1470;p147"/>
          <p:cNvSpPr/>
          <p:nvPr/>
        </p:nvSpPr>
        <p:spPr>
          <a:xfrm>
            <a:off x="7517509" y="440872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1" name="Google Shape;1471;p147"/>
          <p:cNvSpPr/>
          <p:nvPr/>
        </p:nvSpPr>
        <p:spPr>
          <a:xfrm>
            <a:off x="7340236" y="406111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2" name="Google Shape;1472;p147"/>
          <p:cNvSpPr/>
          <p:nvPr/>
        </p:nvSpPr>
        <p:spPr>
          <a:xfrm>
            <a:off x="7340236" y="430383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3" name="Google Shape;1473;p147"/>
          <p:cNvSpPr/>
          <p:nvPr/>
        </p:nvSpPr>
        <p:spPr>
          <a:xfrm>
            <a:off x="6935716" y="414202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4" name="Google Shape;1474;p147"/>
          <p:cNvSpPr/>
          <p:nvPr/>
        </p:nvSpPr>
        <p:spPr>
          <a:xfrm>
            <a:off x="1929827" y="176571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5" name="Google Shape;1475;p147"/>
          <p:cNvSpPr/>
          <p:nvPr/>
        </p:nvSpPr>
        <p:spPr>
          <a:xfrm>
            <a:off x="2264565" y="2044936"/>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6" name="Google Shape;1476;p147"/>
          <p:cNvSpPr/>
          <p:nvPr/>
        </p:nvSpPr>
        <p:spPr>
          <a:xfrm>
            <a:off x="746477" y="289495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7" name="Google Shape;1477;p147"/>
          <p:cNvSpPr/>
          <p:nvPr/>
        </p:nvSpPr>
        <p:spPr>
          <a:xfrm>
            <a:off x="2752392" y="211188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8" name="Google Shape;1478;p147"/>
          <p:cNvSpPr/>
          <p:nvPr/>
        </p:nvSpPr>
        <p:spPr>
          <a:xfrm>
            <a:off x="2575120" y="176428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79" name="Google Shape;1479;p147"/>
          <p:cNvSpPr/>
          <p:nvPr/>
        </p:nvSpPr>
        <p:spPr>
          <a:xfrm>
            <a:off x="2575120" y="200699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0" name="Google Shape;1480;p147"/>
          <p:cNvSpPr/>
          <p:nvPr/>
        </p:nvSpPr>
        <p:spPr>
          <a:xfrm>
            <a:off x="2170599" y="184518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1" name="Google Shape;1481;p147"/>
          <p:cNvSpPr/>
          <p:nvPr/>
        </p:nvSpPr>
        <p:spPr>
          <a:xfrm rot="10800000">
            <a:off x="1451959" y="3900568"/>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2" name="Google Shape;1482;p147"/>
          <p:cNvSpPr/>
          <p:nvPr/>
        </p:nvSpPr>
        <p:spPr>
          <a:xfrm rot="10800000">
            <a:off x="1200387" y="389918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3" name="Google Shape;1483;p147"/>
          <p:cNvSpPr/>
          <p:nvPr/>
        </p:nvSpPr>
        <p:spPr>
          <a:xfrm rot="10800000">
            <a:off x="1060276" y="398209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4" name="Google Shape;1484;p147"/>
          <p:cNvSpPr/>
          <p:nvPr/>
        </p:nvSpPr>
        <p:spPr>
          <a:xfrm rot="10800000">
            <a:off x="707360" y="389916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5" name="Google Shape;1485;p147"/>
          <p:cNvSpPr/>
          <p:nvPr/>
        </p:nvSpPr>
        <p:spPr>
          <a:xfrm rot="10800000">
            <a:off x="889833" y="417983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6" name="Google Shape;1486;p147"/>
          <p:cNvSpPr/>
          <p:nvPr/>
        </p:nvSpPr>
        <p:spPr>
          <a:xfrm rot="10800000">
            <a:off x="911033" y="395831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7" name="Google Shape;1487;p147"/>
          <p:cNvSpPr/>
          <p:nvPr/>
        </p:nvSpPr>
        <p:spPr>
          <a:xfrm rot="10800000">
            <a:off x="1294353" y="409892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8" name="Google Shape;1488;p147"/>
          <p:cNvSpPr/>
          <p:nvPr/>
        </p:nvSpPr>
        <p:spPr>
          <a:xfrm>
            <a:off x="5893604" y="307794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89" name="Google Shape;1489;p147"/>
          <p:cNvSpPr/>
          <p:nvPr/>
        </p:nvSpPr>
        <p:spPr>
          <a:xfrm>
            <a:off x="6204436" y="2840047"/>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0" name="Google Shape;1490;p147"/>
          <p:cNvSpPr/>
          <p:nvPr/>
        </p:nvSpPr>
        <p:spPr>
          <a:xfrm>
            <a:off x="5526515" y="3071900"/>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1" name="Google Shape;1491;p147"/>
          <p:cNvSpPr/>
          <p:nvPr/>
        </p:nvSpPr>
        <p:spPr>
          <a:xfrm>
            <a:off x="6111911" y="3202848"/>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2" name="Google Shape;1492;p147"/>
          <p:cNvSpPr/>
          <p:nvPr/>
        </p:nvSpPr>
        <p:spPr>
          <a:xfrm>
            <a:off x="5707395" y="2733648"/>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3" name="Google Shape;1493;p147"/>
          <p:cNvSpPr/>
          <p:nvPr/>
        </p:nvSpPr>
        <p:spPr>
          <a:xfrm>
            <a:off x="6031008" y="2811848"/>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4" name="Google Shape;1494;p147"/>
          <p:cNvSpPr/>
          <p:nvPr/>
        </p:nvSpPr>
        <p:spPr>
          <a:xfrm>
            <a:off x="5921551" y="3290249"/>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5" name="Google Shape;1495;p147"/>
          <p:cNvSpPr/>
          <p:nvPr/>
        </p:nvSpPr>
        <p:spPr>
          <a:xfrm>
            <a:off x="5545589" y="2890048"/>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6" name="Google Shape;1496;p147"/>
          <p:cNvSpPr/>
          <p:nvPr/>
        </p:nvSpPr>
        <p:spPr>
          <a:xfrm>
            <a:off x="6111911" y="3046448"/>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7" name="Google Shape;1497;p147"/>
          <p:cNvSpPr/>
          <p:nvPr/>
        </p:nvSpPr>
        <p:spPr>
          <a:xfrm rot="5400000">
            <a:off x="2686781" y="4062139"/>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8" name="Google Shape;1498;p147"/>
          <p:cNvSpPr/>
          <p:nvPr/>
        </p:nvSpPr>
        <p:spPr>
          <a:xfrm rot="5400000">
            <a:off x="2065248" y="5244321"/>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99" name="Google Shape;1499;p147"/>
          <p:cNvSpPr/>
          <p:nvPr/>
        </p:nvSpPr>
        <p:spPr>
          <a:xfrm rot="5400000">
            <a:off x="2649727" y="4199017"/>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0" name="Google Shape;1500;p147"/>
          <p:cNvSpPr/>
          <p:nvPr/>
        </p:nvSpPr>
        <p:spPr>
          <a:xfrm rot="5400000">
            <a:off x="2027845" y="5537279"/>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1" name="Google Shape;1501;p147"/>
          <p:cNvSpPr/>
          <p:nvPr/>
        </p:nvSpPr>
        <p:spPr>
          <a:xfrm rot="5400000">
            <a:off x="2319847" y="5533431"/>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2" name="Google Shape;1502;p147"/>
          <p:cNvSpPr/>
          <p:nvPr/>
        </p:nvSpPr>
        <p:spPr>
          <a:xfrm rot="5400000">
            <a:off x="2418847" y="5456376"/>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3" name="Google Shape;1503;p147"/>
          <p:cNvSpPr/>
          <p:nvPr/>
        </p:nvSpPr>
        <p:spPr>
          <a:xfrm rot="5400000">
            <a:off x="1940445" y="5346920"/>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4" name="Google Shape;1504;p147"/>
          <p:cNvSpPr/>
          <p:nvPr/>
        </p:nvSpPr>
        <p:spPr>
          <a:xfrm rot="5400000">
            <a:off x="1984347" y="4178224"/>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5" name="Google Shape;1505;p147"/>
          <p:cNvSpPr/>
          <p:nvPr/>
        </p:nvSpPr>
        <p:spPr>
          <a:xfrm rot="5400000">
            <a:off x="2169047" y="539524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6" name="Google Shape;1506;p147"/>
          <p:cNvSpPr/>
          <p:nvPr/>
        </p:nvSpPr>
        <p:spPr>
          <a:xfrm>
            <a:off x="6016891" y="379208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7" name="Google Shape;1507;p147"/>
          <p:cNvSpPr/>
          <p:nvPr/>
        </p:nvSpPr>
        <p:spPr>
          <a:xfrm>
            <a:off x="5612371" y="387298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8" name="Google Shape;1508;p147"/>
          <p:cNvSpPr/>
          <p:nvPr/>
        </p:nvSpPr>
        <p:spPr>
          <a:xfrm>
            <a:off x="5774179" y="411570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09" name="Google Shape;1509;p147"/>
          <p:cNvSpPr/>
          <p:nvPr/>
        </p:nvSpPr>
        <p:spPr>
          <a:xfrm>
            <a:off x="6210641" y="412630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0" name="Google Shape;1510;p147"/>
          <p:cNvSpPr/>
          <p:nvPr/>
        </p:nvSpPr>
        <p:spPr>
          <a:xfrm>
            <a:off x="5531467" y="411570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1" name="Google Shape;1511;p147"/>
          <p:cNvSpPr/>
          <p:nvPr/>
        </p:nvSpPr>
        <p:spPr>
          <a:xfrm>
            <a:off x="5774179" y="387298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2" name="Google Shape;1512;p147"/>
          <p:cNvSpPr/>
          <p:nvPr/>
        </p:nvSpPr>
        <p:spPr>
          <a:xfrm>
            <a:off x="2730808" y="289496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3" name="Google Shape;1513;p147"/>
          <p:cNvSpPr/>
          <p:nvPr/>
        </p:nvSpPr>
        <p:spPr>
          <a:xfrm>
            <a:off x="2326287" y="297587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4" name="Google Shape;1514;p147"/>
          <p:cNvSpPr/>
          <p:nvPr/>
        </p:nvSpPr>
        <p:spPr>
          <a:xfrm>
            <a:off x="2488095" y="321858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5" name="Google Shape;1515;p147"/>
          <p:cNvSpPr/>
          <p:nvPr/>
        </p:nvSpPr>
        <p:spPr>
          <a:xfrm>
            <a:off x="2730808" y="321858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6" name="Google Shape;1516;p147"/>
          <p:cNvSpPr/>
          <p:nvPr/>
        </p:nvSpPr>
        <p:spPr>
          <a:xfrm>
            <a:off x="2245383" y="321858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7" name="Google Shape;1517;p147"/>
          <p:cNvSpPr/>
          <p:nvPr/>
        </p:nvSpPr>
        <p:spPr>
          <a:xfrm>
            <a:off x="2488095" y="297587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8" name="Google Shape;1518;p147"/>
          <p:cNvSpPr/>
          <p:nvPr/>
        </p:nvSpPr>
        <p:spPr>
          <a:xfrm>
            <a:off x="6774243" y="301890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19" name="Google Shape;1519;p147"/>
          <p:cNvSpPr/>
          <p:nvPr/>
        </p:nvSpPr>
        <p:spPr>
          <a:xfrm>
            <a:off x="6711467" y="199749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0" name="Google Shape;1520;p147"/>
          <p:cNvSpPr/>
          <p:nvPr/>
        </p:nvSpPr>
        <p:spPr>
          <a:xfrm>
            <a:off x="7070925" y="323363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1" name="Google Shape;1521;p147"/>
          <p:cNvSpPr/>
          <p:nvPr/>
        </p:nvSpPr>
        <p:spPr>
          <a:xfrm>
            <a:off x="6775591" y="1784776"/>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2" name="Google Shape;1522;p147"/>
          <p:cNvSpPr/>
          <p:nvPr/>
        </p:nvSpPr>
        <p:spPr>
          <a:xfrm>
            <a:off x="7176825" y="189439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3" name="Google Shape;1523;p147"/>
          <p:cNvSpPr/>
          <p:nvPr/>
        </p:nvSpPr>
        <p:spPr>
          <a:xfrm>
            <a:off x="6687883" y="213285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4" name="Google Shape;1524;p147"/>
          <p:cNvSpPr/>
          <p:nvPr/>
        </p:nvSpPr>
        <p:spPr>
          <a:xfrm>
            <a:off x="6930595" y="197104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5" name="Google Shape;1525;p147"/>
          <p:cNvSpPr/>
          <p:nvPr/>
        </p:nvSpPr>
        <p:spPr>
          <a:xfrm>
            <a:off x="4976460" y="413859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6" name="Google Shape;1526;p147"/>
          <p:cNvSpPr/>
          <p:nvPr/>
        </p:nvSpPr>
        <p:spPr>
          <a:xfrm>
            <a:off x="4711700" y="429156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7" name="Google Shape;1527;p147"/>
          <p:cNvSpPr/>
          <p:nvPr/>
        </p:nvSpPr>
        <p:spPr>
          <a:xfrm>
            <a:off x="5058309" y="435050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8" name="Google Shape;1528;p147"/>
          <p:cNvSpPr/>
          <p:nvPr/>
        </p:nvSpPr>
        <p:spPr>
          <a:xfrm>
            <a:off x="4775824" y="407884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29" name="Google Shape;1529;p147"/>
          <p:cNvSpPr/>
          <p:nvPr/>
        </p:nvSpPr>
        <p:spPr>
          <a:xfrm>
            <a:off x="5177059" y="418846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0" name="Google Shape;1530;p147"/>
          <p:cNvSpPr/>
          <p:nvPr/>
        </p:nvSpPr>
        <p:spPr>
          <a:xfrm>
            <a:off x="4372149" y="422271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1" name="Google Shape;1531;p147"/>
          <p:cNvSpPr/>
          <p:nvPr/>
        </p:nvSpPr>
        <p:spPr>
          <a:xfrm>
            <a:off x="4930828" y="426511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2" name="Google Shape;1532;p147"/>
          <p:cNvSpPr/>
          <p:nvPr/>
        </p:nvSpPr>
        <p:spPr>
          <a:xfrm>
            <a:off x="4497231" y="4157576"/>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3" name="Google Shape;1533;p147"/>
          <p:cNvSpPr/>
          <p:nvPr/>
        </p:nvSpPr>
        <p:spPr>
          <a:xfrm>
            <a:off x="4270629" y="4094496"/>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4" name="Google Shape;1534;p147"/>
          <p:cNvSpPr/>
          <p:nvPr/>
        </p:nvSpPr>
        <p:spPr>
          <a:xfrm>
            <a:off x="4277872" y="4362113"/>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5" name="Google Shape;1535;p147"/>
          <p:cNvSpPr/>
          <p:nvPr/>
        </p:nvSpPr>
        <p:spPr>
          <a:xfrm>
            <a:off x="4520581" y="4362113"/>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6" name="Google Shape;1536;p147"/>
          <p:cNvSpPr/>
          <p:nvPr/>
        </p:nvSpPr>
        <p:spPr>
          <a:xfrm>
            <a:off x="4708020" y="183865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7" name="Google Shape;1537;p147"/>
          <p:cNvSpPr/>
          <p:nvPr/>
        </p:nvSpPr>
        <p:spPr>
          <a:xfrm>
            <a:off x="4702757" y="201172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8" name="Google Shape;1538;p147"/>
          <p:cNvSpPr/>
          <p:nvPr/>
        </p:nvSpPr>
        <p:spPr>
          <a:xfrm>
            <a:off x="5052349" y="180528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39" name="Google Shape;1539;p147"/>
          <p:cNvSpPr/>
          <p:nvPr/>
        </p:nvSpPr>
        <p:spPr>
          <a:xfrm>
            <a:off x="4520743" y="2114033"/>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0" name="Google Shape;1540;p147"/>
          <p:cNvSpPr/>
          <p:nvPr/>
        </p:nvSpPr>
        <p:spPr>
          <a:xfrm>
            <a:off x="4494489" y="181591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1" name="Google Shape;1541;p147"/>
          <p:cNvSpPr/>
          <p:nvPr/>
        </p:nvSpPr>
        <p:spPr>
          <a:xfrm>
            <a:off x="4925263" y="192842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2" name="Google Shape;1542;p147"/>
          <p:cNvSpPr/>
          <p:nvPr/>
        </p:nvSpPr>
        <p:spPr>
          <a:xfrm>
            <a:off x="4363692" y="192366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3" name="Google Shape;1543;p147"/>
          <p:cNvSpPr/>
          <p:nvPr/>
        </p:nvSpPr>
        <p:spPr>
          <a:xfrm>
            <a:off x="5147447" y="217698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4" name="Google Shape;1544;p147"/>
          <p:cNvSpPr/>
          <p:nvPr/>
        </p:nvSpPr>
        <p:spPr>
          <a:xfrm rot="10800000">
            <a:off x="914792" y="271521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5" name="Google Shape;1545;p147"/>
          <p:cNvSpPr/>
          <p:nvPr/>
        </p:nvSpPr>
        <p:spPr>
          <a:xfrm rot="10800000">
            <a:off x="1112905" y="287968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6" name="Google Shape;1546;p147"/>
          <p:cNvSpPr/>
          <p:nvPr/>
        </p:nvSpPr>
        <p:spPr>
          <a:xfrm rot="10800000">
            <a:off x="1535013" y="278215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7" name="Google Shape;1547;p147"/>
          <p:cNvSpPr/>
          <p:nvPr/>
        </p:nvSpPr>
        <p:spPr>
          <a:xfrm rot="10800000">
            <a:off x="1316121" y="279857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8" name="Google Shape;1548;p147"/>
          <p:cNvSpPr/>
          <p:nvPr/>
        </p:nvSpPr>
        <p:spPr>
          <a:xfrm rot="10800000">
            <a:off x="1342375" y="309670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49" name="Google Shape;1549;p147"/>
          <p:cNvSpPr/>
          <p:nvPr/>
        </p:nvSpPr>
        <p:spPr>
          <a:xfrm rot="10800000">
            <a:off x="911600" y="298418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0" name="Google Shape;1550;p147"/>
          <p:cNvSpPr/>
          <p:nvPr/>
        </p:nvSpPr>
        <p:spPr>
          <a:xfrm rot="10800000">
            <a:off x="1451971" y="2967744"/>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1" name="Google Shape;1551;p147"/>
          <p:cNvSpPr/>
          <p:nvPr/>
        </p:nvSpPr>
        <p:spPr>
          <a:xfrm rot="10800000">
            <a:off x="707616" y="272056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2" name="Google Shape;1552;p147"/>
          <p:cNvSpPr/>
          <p:nvPr/>
        </p:nvSpPr>
        <p:spPr>
          <a:xfrm rot="10800000">
            <a:off x="3340209" y="3802352"/>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3" name="Google Shape;1553;p147"/>
          <p:cNvSpPr/>
          <p:nvPr/>
        </p:nvSpPr>
        <p:spPr>
          <a:xfrm rot="10800000">
            <a:off x="3538323" y="396682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4" name="Google Shape;1554;p147"/>
          <p:cNvSpPr/>
          <p:nvPr/>
        </p:nvSpPr>
        <p:spPr>
          <a:xfrm rot="10800000">
            <a:off x="3960431" y="386928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5" name="Google Shape;1555;p147"/>
          <p:cNvSpPr/>
          <p:nvPr/>
        </p:nvSpPr>
        <p:spPr>
          <a:xfrm rot="10800000">
            <a:off x="3741537" y="388571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6" name="Google Shape;1556;p147"/>
          <p:cNvSpPr/>
          <p:nvPr/>
        </p:nvSpPr>
        <p:spPr>
          <a:xfrm rot="10800000">
            <a:off x="3767791" y="4183835"/>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7" name="Google Shape;1557;p147"/>
          <p:cNvSpPr/>
          <p:nvPr/>
        </p:nvSpPr>
        <p:spPr>
          <a:xfrm rot="10800000">
            <a:off x="3337017" y="4071319"/>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8" name="Google Shape;1558;p147"/>
          <p:cNvSpPr/>
          <p:nvPr/>
        </p:nvSpPr>
        <p:spPr>
          <a:xfrm rot="10800000">
            <a:off x="3877388" y="405487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59" name="Google Shape;1559;p147"/>
          <p:cNvSpPr/>
          <p:nvPr/>
        </p:nvSpPr>
        <p:spPr>
          <a:xfrm rot="10800000">
            <a:off x="3093633" y="380156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0" name="Google Shape;1560;p147"/>
          <p:cNvSpPr/>
          <p:nvPr/>
        </p:nvSpPr>
        <p:spPr>
          <a:xfrm>
            <a:off x="4566593" y="3231693"/>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1" name="Google Shape;1561;p147"/>
          <p:cNvSpPr/>
          <p:nvPr/>
        </p:nvSpPr>
        <p:spPr>
          <a:xfrm>
            <a:off x="4380251" y="306977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2" name="Google Shape;1562;p147"/>
          <p:cNvSpPr/>
          <p:nvPr/>
        </p:nvSpPr>
        <p:spPr>
          <a:xfrm>
            <a:off x="4816059" y="323362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3" name="Google Shape;1563;p147"/>
          <p:cNvSpPr/>
          <p:nvPr/>
        </p:nvSpPr>
        <p:spPr>
          <a:xfrm>
            <a:off x="5052341" y="300042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4" name="Google Shape;1564;p147"/>
          <p:cNvSpPr/>
          <p:nvPr/>
        </p:nvSpPr>
        <p:spPr>
          <a:xfrm>
            <a:off x="4845608" y="296667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5" name="Google Shape;1565;p147"/>
          <p:cNvSpPr/>
          <p:nvPr/>
        </p:nvSpPr>
        <p:spPr>
          <a:xfrm>
            <a:off x="4356665" y="3205136"/>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6" name="Google Shape;1566;p147"/>
          <p:cNvSpPr/>
          <p:nvPr/>
        </p:nvSpPr>
        <p:spPr>
          <a:xfrm>
            <a:off x="4599379" y="3043328"/>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7" name="Google Shape;1567;p147"/>
          <p:cNvSpPr/>
          <p:nvPr/>
        </p:nvSpPr>
        <p:spPr>
          <a:xfrm>
            <a:off x="5003899" y="3230788"/>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8" name="Google Shape;1568;p147"/>
          <p:cNvSpPr/>
          <p:nvPr/>
        </p:nvSpPr>
        <p:spPr>
          <a:xfrm>
            <a:off x="2146132" y="321962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69" name="Google Shape;1569;p147"/>
          <p:cNvSpPr/>
          <p:nvPr/>
        </p:nvSpPr>
        <p:spPr>
          <a:xfrm>
            <a:off x="1957616" y="3133932"/>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0" name="Google Shape;1570;p147"/>
          <p:cNvSpPr/>
          <p:nvPr/>
        </p:nvSpPr>
        <p:spPr>
          <a:xfrm>
            <a:off x="2065228" y="297691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1" name="Google Shape;1571;p147"/>
          <p:cNvSpPr/>
          <p:nvPr/>
        </p:nvSpPr>
        <p:spPr>
          <a:xfrm>
            <a:off x="1984349" y="196044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2" name="Google Shape;1572;p147"/>
          <p:cNvSpPr/>
          <p:nvPr/>
        </p:nvSpPr>
        <p:spPr>
          <a:xfrm>
            <a:off x="2781765" y="553625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3" name="Google Shape;1573;p147"/>
          <p:cNvSpPr/>
          <p:nvPr/>
        </p:nvSpPr>
        <p:spPr>
          <a:xfrm>
            <a:off x="2585749" y="553628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4" name="Google Shape;1574;p147"/>
          <p:cNvSpPr/>
          <p:nvPr/>
        </p:nvSpPr>
        <p:spPr>
          <a:xfrm>
            <a:off x="2748028" y="531627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5" name="Google Shape;1575;p147"/>
          <p:cNvSpPr/>
          <p:nvPr/>
        </p:nvSpPr>
        <p:spPr>
          <a:xfrm>
            <a:off x="2564549" y="5335340"/>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6" name="Google Shape;1576;p147"/>
          <p:cNvSpPr/>
          <p:nvPr/>
        </p:nvSpPr>
        <p:spPr>
          <a:xfrm>
            <a:off x="5058303" y="5474196"/>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7" name="Google Shape;1577;p147"/>
          <p:cNvSpPr/>
          <p:nvPr/>
        </p:nvSpPr>
        <p:spPr>
          <a:xfrm>
            <a:off x="7402191" y="5414475"/>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8" name="Google Shape;1578;p147"/>
          <p:cNvSpPr/>
          <p:nvPr/>
        </p:nvSpPr>
        <p:spPr>
          <a:xfrm>
            <a:off x="7545277" y="5231732"/>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79" name="Google Shape;1579;p147"/>
          <p:cNvSpPr/>
          <p:nvPr/>
        </p:nvSpPr>
        <p:spPr>
          <a:xfrm>
            <a:off x="7302311" y="5249899"/>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0" name="Google Shape;1580;p147"/>
          <p:cNvSpPr/>
          <p:nvPr/>
        </p:nvSpPr>
        <p:spPr>
          <a:xfrm>
            <a:off x="6308536" y="394170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1" name="Google Shape;1581;p147"/>
          <p:cNvSpPr/>
          <p:nvPr/>
        </p:nvSpPr>
        <p:spPr>
          <a:xfrm>
            <a:off x="6065824" y="394170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2" name="Google Shape;1582;p147"/>
          <p:cNvSpPr/>
          <p:nvPr/>
        </p:nvSpPr>
        <p:spPr>
          <a:xfrm>
            <a:off x="5904016" y="4022607"/>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3" name="Google Shape;1583;p147"/>
          <p:cNvSpPr/>
          <p:nvPr/>
        </p:nvSpPr>
        <p:spPr>
          <a:xfrm rot="10800000">
            <a:off x="2075841" y="2070851"/>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4" name="Google Shape;1584;p147"/>
          <p:cNvSpPr/>
          <p:nvPr/>
        </p:nvSpPr>
        <p:spPr>
          <a:xfrm>
            <a:off x="4332229" y="2055527"/>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5" name="Google Shape;1585;p147"/>
          <p:cNvSpPr/>
          <p:nvPr/>
        </p:nvSpPr>
        <p:spPr>
          <a:xfrm>
            <a:off x="6749493" y="4164248"/>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6" name="Google Shape;1586;p147"/>
          <p:cNvSpPr/>
          <p:nvPr/>
        </p:nvSpPr>
        <p:spPr>
          <a:xfrm>
            <a:off x="7415843" y="180530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7" name="Google Shape;1587;p147"/>
          <p:cNvSpPr/>
          <p:nvPr/>
        </p:nvSpPr>
        <p:spPr>
          <a:xfrm>
            <a:off x="8147911" y="2988497"/>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8" name="Google Shape;1588;p147"/>
          <p:cNvSpPr/>
          <p:nvPr/>
        </p:nvSpPr>
        <p:spPr>
          <a:xfrm>
            <a:off x="8585316" y="402563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89" name="Google Shape;1589;p147"/>
          <p:cNvSpPr/>
          <p:nvPr/>
        </p:nvSpPr>
        <p:spPr>
          <a:xfrm>
            <a:off x="6943360" y="5547581"/>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0" name="Google Shape;1590;p147"/>
          <p:cNvSpPr/>
          <p:nvPr/>
        </p:nvSpPr>
        <p:spPr>
          <a:xfrm rot="5400000">
            <a:off x="2317929" y="5244964"/>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1" name="Google Shape;1591;p147"/>
          <p:cNvSpPr/>
          <p:nvPr/>
        </p:nvSpPr>
        <p:spPr>
          <a:xfrm>
            <a:off x="1517341" y="4104615"/>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2" name="Google Shape;1592;p147"/>
          <p:cNvSpPr/>
          <p:nvPr/>
        </p:nvSpPr>
        <p:spPr>
          <a:xfrm>
            <a:off x="756375" y="4127215"/>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3" name="Google Shape;1593;p147"/>
          <p:cNvSpPr/>
          <p:nvPr/>
        </p:nvSpPr>
        <p:spPr>
          <a:xfrm>
            <a:off x="2360537" y="1856715"/>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4" name="Google Shape;1594;p147"/>
          <p:cNvSpPr/>
          <p:nvPr/>
        </p:nvSpPr>
        <p:spPr>
          <a:xfrm>
            <a:off x="7528116" y="202232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5" name="Google Shape;1595;p147"/>
          <p:cNvSpPr/>
          <p:nvPr/>
        </p:nvSpPr>
        <p:spPr>
          <a:xfrm>
            <a:off x="7890728" y="2810844"/>
            <a:ext cx="54400" cy="54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6" name="Google Shape;1596;p147"/>
          <p:cNvSpPr/>
          <p:nvPr/>
        </p:nvSpPr>
        <p:spPr>
          <a:xfrm>
            <a:off x="1124871" y="4206948"/>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7" name="Google Shape;1597;p147"/>
          <p:cNvSpPr/>
          <p:nvPr/>
        </p:nvSpPr>
        <p:spPr>
          <a:xfrm rot="10800000">
            <a:off x="3433627" y="4173015"/>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8" name="Google Shape;1598;p147"/>
          <p:cNvSpPr/>
          <p:nvPr/>
        </p:nvSpPr>
        <p:spPr>
          <a:xfrm rot="10800000">
            <a:off x="2316827" y="4142031"/>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599" name="Google Shape;1599;p147"/>
          <p:cNvSpPr/>
          <p:nvPr/>
        </p:nvSpPr>
        <p:spPr>
          <a:xfrm>
            <a:off x="5985627" y="4207031"/>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0" name="Google Shape;1600;p147"/>
          <p:cNvSpPr/>
          <p:nvPr/>
        </p:nvSpPr>
        <p:spPr>
          <a:xfrm>
            <a:off x="3124032" y="4152689"/>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1" name="Google Shape;1601;p147"/>
          <p:cNvSpPr/>
          <p:nvPr/>
        </p:nvSpPr>
        <p:spPr>
          <a:xfrm rot="5400000">
            <a:off x="2149897" y="4218188"/>
            <a:ext cx="75600" cy="728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2" name="Google Shape;1602;p147"/>
          <p:cNvSpPr/>
          <p:nvPr/>
        </p:nvSpPr>
        <p:spPr>
          <a:xfrm>
            <a:off x="1994908" y="4410848"/>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3" name="Google Shape;1603;p147"/>
          <p:cNvSpPr/>
          <p:nvPr/>
        </p:nvSpPr>
        <p:spPr>
          <a:xfrm>
            <a:off x="1884779" y="4037147"/>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4" name="Google Shape;1604;p147"/>
          <p:cNvSpPr/>
          <p:nvPr/>
        </p:nvSpPr>
        <p:spPr>
          <a:xfrm>
            <a:off x="766044" y="3069364"/>
            <a:ext cx="54400" cy="52400"/>
          </a:xfrm>
          <a:prstGeom prst="ellipse">
            <a:avLst/>
          </a:prstGeom>
          <a:solidFill>
            <a:schemeClr val="l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605" name="Google Shape;1605;p147"/>
          <p:cNvSpPr/>
          <p:nvPr/>
        </p:nvSpPr>
        <p:spPr>
          <a:xfrm rot="10800000">
            <a:off x="1921844" y="2862148"/>
            <a:ext cx="75600" cy="75600"/>
          </a:xfrm>
          <a:prstGeom prst="ellipse">
            <a:avLst/>
          </a:prstGeom>
          <a:solidFill>
            <a:schemeClr val="accent2"/>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1606" name="Google Shape;1606;p147"/>
          <p:cNvGrpSpPr/>
          <p:nvPr/>
        </p:nvGrpSpPr>
        <p:grpSpPr>
          <a:xfrm>
            <a:off x="660400" y="2184792"/>
            <a:ext cx="8195051" cy="2945024"/>
            <a:chOff x="342900" y="1638594"/>
            <a:chExt cx="6146288" cy="2208768"/>
          </a:xfrm>
        </p:grpSpPr>
        <p:sp>
          <p:nvSpPr>
            <p:cNvPr id="1607" name="Google Shape;1607;p147"/>
            <p:cNvSpPr/>
            <p:nvPr/>
          </p:nvSpPr>
          <p:spPr>
            <a:xfrm>
              <a:off x="2122681" y="2590363"/>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SCADA</a:t>
              </a:r>
              <a:endParaRPr sz="1600">
                <a:solidFill>
                  <a:srgbClr val="FFFFFF"/>
                </a:solidFill>
              </a:endParaRPr>
            </a:p>
          </p:txBody>
        </p:sp>
        <p:sp>
          <p:nvSpPr>
            <p:cNvPr id="1608" name="Google Shape;1608;p147"/>
            <p:cNvSpPr/>
            <p:nvPr/>
          </p:nvSpPr>
          <p:spPr>
            <a:xfrm>
              <a:off x="3911150" y="2590363"/>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Log Data</a:t>
              </a:r>
              <a:endParaRPr sz="1067" b="1">
                <a:solidFill>
                  <a:srgbClr val="FFFFFF"/>
                </a:solidFill>
              </a:endParaRPr>
            </a:p>
          </p:txBody>
        </p:sp>
        <p:grpSp>
          <p:nvGrpSpPr>
            <p:cNvPr id="1609" name="Google Shape;1609;p147"/>
            <p:cNvGrpSpPr/>
            <p:nvPr/>
          </p:nvGrpSpPr>
          <p:grpSpPr>
            <a:xfrm>
              <a:off x="3027394" y="3394577"/>
              <a:ext cx="777300" cy="452786"/>
              <a:chOff x="3015150" y="3366002"/>
              <a:chExt cx="777300" cy="452786"/>
            </a:xfrm>
          </p:grpSpPr>
          <p:sp>
            <p:nvSpPr>
              <p:cNvPr id="1610" name="Google Shape;1610;p147"/>
              <p:cNvSpPr/>
              <p:nvPr/>
            </p:nvSpPr>
            <p:spPr>
              <a:xfrm>
                <a:off x="3015150" y="3633088"/>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Process</a:t>
                </a:r>
                <a:endParaRPr sz="1067" b="1">
                  <a:solidFill>
                    <a:srgbClr val="FFFFFF"/>
                  </a:solidFill>
                </a:endParaRPr>
              </a:p>
              <a:p>
                <a:pPr algn="ctr">
                  <a:lnSpc>
                    <a:spcPct val="90000"/>
                  </a:lnSpc>
                </a:pPr>
                <a:r>
                  <a:rPr lang="en" sz="1067" b="1">
                    <a:solidFill>
                      <a:srgbClr val="FFFFFF"/>
                    </a:solidFill>
                  </a:rPr>
                  <a:t>Control</a:t>
                </a:r>
                <a:endParaRPr sz="1600">
                  <a:solidFill>
                    <a:srgbClr val="FFFFFF"/>
                  </a:solidFill>
                </a:endParaRPr>
              </a:p>
            </p:txBody>
          </p:sp>
          <p:sp>
            <p:nvSpPr>
              <p:cNvPr id="1611" name="Google Shape;1611;p147"/>
              <p:cNvSpPr/>
              <p:nvPr/>
            </p:nvSpPr>
            <p:spPr>
              <a:xfrm flipH="1">
                <a:off x="3309922" y="3366002"/>
                <a:ext cx="187756" cy="187593"/>
              </a:xfrm>
              <a:custGeom>
                <a:avLst/>
                <a:gdLst/>
                <a:ahLst/>
                <a:cxnLst/>
                <a:rect l="l" t="t" r="r" b="b"/>
                <a:pathLst>
                  <a:path w="295679" h="295422" extrusionOk="0">
                    <a:moveTo>
                      <a:pt x="157640" y="111664"/>
                    </a:moveTo>
                    <a:cubicBezTo>
                      <a:pt x="174217" y="69727"/>
                      <a:pt x="153658" y="22293"/>
                      <a:pt x="111722" y="5717"/>
                    </a:cubicBezTo>
                    <a:cubicBezTo>
                      <a:pt x="91959" y="-2095"/>
                      <a:pt x="69930" y="-1894"/>
                      <a:pt x="50314" y="6277"/>
                    </a:cubicBezTo>
                    <a:cubicBezTo>
                      <a:pt x="46784" y="7724"/>
                      <a:pt x="44217" y="10847"/>
                      <a:pt x="43479" y="14589"/>
                    </a:cubicBezTo>
                    <a:cubicBezTo>
                      <a:pt x="42811" y="18313"/>
                      <a:pt x="43980" y="22131"/>
                      <a:pt x="46619" y="24842"/>
                    </a:cubicBezTo>
                    <a:lnTo>
                      <a:pt x="81163" y="59293"/>
                    </a:lnTo>
                    <a:cubicBezTo>
                      <a:pt x="84018" y="62164"/>
                      <a:pt x="85613" y="66052"/>
                      <a:pt x="85597" y="70100"/>
                    </a:cubicBezTo>
                    <a:cubicBezTo>
                      <a:pt x="85630" y="78517"/>
                      <a:pt x="78834" y="85367"/>
                      <a:pt x="70417" y="85400"/>
                    </a:cubicBezTo>
                    <a:cubicBezTo>
                      <a:pt x="66340" y="85417"/>
                      <a:pt x="62425" y="83798"/>
                      <a:pt x="59550" y="80906"/>
                    </a:cubicBezTo>
                    <a:lnTo>
                      <a:pt x="25006" y="46362"/>
                    </a:lnTo>
                    <a:cubicBezTo>
                      <a:pt x="20546" y="41949"/>
                      <a:pt x="13353" y="41987"/>
                      <a:pt x="8940" y="46447"/>
                    </a:cubicBezTo>
                    <a:cubicBezTo>
                      <a:pt x="7913" y="47485"/>
                      <a:pt x="7096" y="48710"/>
                      <a:pt x="6533" y="50057"/>
                    </a:cubicBezTo>
                    <a:cubicBezTo>
                      <a:pt x="-11083" y="91401"/>
                      <a:pt x="8152" y="139198"/>
                      <a:pt x="49496" y="156815"/>
                    </a:cubicBezTo>
                    <a:cubicBezTo>
                      <a:pt x="69401" y="165295"/>
                      <a:pt x="91864" y="165500"/>
                      <a:pt x="111920" y="157384"/>
                    </a:cubicBezTo>
                    <a:lnTo>
                      <a:pt x="240490" y="285954"/>
                    </a:lnTo>
                    <a:cubicBezTo>
                      <a:pt x="253116" y="298579"/>
                      <a:pt x="273585" y="298579"/>
                      <a:pt x="286210" y="285954"/>
                    </a:cubicBezTo>
                    <a:cubicBezTo>
                      <a:pt x="298836" y="273329"/>
                      <a:pt x="298836" y="252859"/>
                      <a:pt x="286210" y="240234"/>
                    </a:cubicBezTo>
                    <a:close/>
                    <a:moveTo>
                      <a:pt x="109149" y="133831"/>
                    </a:moveTo>
                    <a:cubicBezTo>
                      <a:pt x="80183" y="148780"/>
                      <a:pt x="44583" y="137416"/>
                      <a:pt x="29634" y="108450"/>
                    </a:cubicBezTo>
                    <a:cubicBezTo>
                      <a:pt x="24580" y="98657"/>
                      <a:pt x="22369" y="87643"/>
                      <a:pt x="23251" y="76658"/>
                    </a:cubicBezTo>
                    <a:lnTo>
                      <a:pt x="43479" y="96885"/>
                    </a:lnTo>
                    <a:cubicBezTo>
                      <a:pt x="58343" y="111594"/>
                      <a:pt x="82278" y="111594"/>
                      <a:pt x="97142" y="96885"/>
                    </a:cubicBezTo>
                    <a:cubicBezTo>
                      <a:pt x="111986" y="82152"/>
                      <a:pt x="112076" y="58175"/>
                      <a:pt x="97343" y="43331"/>
                    </a:cubicBezTo>
                    <a:cubicBezTo>
                      <a:pt x="97276" y="43263"/>
                      <a:pt x="97209" y="43196"/>
                      <a:pt x="97142" y="43130"/>
                    </a:cubicBezTo>
                    <a:lnTo>
                      <a:pt x="76914" y="22994"/>
                    </a:lnTo>
                    <a:cubicBezTo>
                      <a:pt x="94069" y="21512"/>
                      <a:pt x="110995" y="27740"/>
                      <a:pt x="123096" y="39989"/>
                    </a:cubicBezTo>
                    <a:cubicBezTo>
                      <a:pt x="141522" y="57999"/>
                      <a:pt x="145986" y="85947"/>
                      <a:pt x="134087" y="108800"/>
                    </a:cubicBezTo>
                    <a:cubicBezTo>
                      <a:pt x="131318" y="114099"/>
                      <a:pt x="127734" y="118930"/>
                      <a:pt x="123466" y="123117"/>
                    </a:cubicBezTo>
                    <a:cubicBezTo>
                      <a:pt x="119248" y="127375"/>
                      <a:pt x="114423" y="130985"/>
                      <a:pt x="109149" y="133831"/>
                    </a:cubicBezTo>
                    <a:close/>
                    <a:moveTo>
                      <a:pt x="270139" y="269882"/>
                    </a:moveTo>
                    <a:cubicBezTo>
                      <a:pt x="266329" y="273484"/>
                      <a:pt x="260372" y="273484"/>
                      <a:pt x="256562" y="269882"/>
                    </a:cubicBezTo>
                    <a:lnTo>
                      <a:pt x="132333" y="145653"/>
                    </a:lnTo>
                    <a:cubicBezTo>
                      <a:pt x="134810" y="143651"/>
                      <a:pt x="137184" y="141524"/>
                      <a:pt x="139445" y="139280"/>
                    </a:cubicBezTo>
                    <a:cubicBezTo>
                      <a:pt x="141721" y="136991"/>
                      <a:pt x="143879" y="134585"/>
                      <a:pt x="145910" y="132076"/>
                    </a:cubicBezTo>
                    <a:lnTo>
                      <a:pt x="270139" y="256305"/>
                    </a:lnTo>
                    <a:cubicBezTo>
                      <a:pt x="273836" y="260076"/>
                      <a:pt x="273836" y="266111"/>
                      <a:pt x="270139" y="269882"/>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grpSp>
        <p:grpSp>
          <p:nvGrpSpPr>
            <p:cNvPr id="1612" name="Google Shape;1612;p147"/>
            <p:cNvGrpSpPr/>
            <p:nvPr/>
          </p:nvGrpSpPr>
          <p:grpSpPr>
            <a:xfrm>
              <a:off x="1237731" y="3404325"/>
              <a:ext cx="777300" cy="400175"/>
              <a:chOff x="1345375" y="3418612"/>
              <a:chExt cx="777300" cy="400175"/>
            </a:xfrm>
          </p:grpSpPr>
          <p:sp>
            <p:nvSpPr>
              <p:cNvPr id="1613" name="Google Shape;1613;p147"/>
              <p:cNvSpPr/>
              <p:nvPr/>
            </p:nvSpPr>
            <p:spPr>
              <a:xfrm>
                <a:off x="1345375" y="3633088"/>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Projects</a:t>
                </a:r>
                <a:endParaRPr sz="1067" b="1">
                  <a:solidFill>
                    <a:srgbClr val="FFFFFF"/>
                  </a:solidFill>
                </a:endParaRPr>
              </a:p>
            </p:txBody>
          </p:sp>
          <p:grpSp>
            <p:nvGrpSpPr>
              <p:cNvPr id="1614" name="Google Shape;1614;p147"/>
              <p:cNvGrpSpPr/>
              <p:nvPr/>
            </p:nvGrpSpPr>
            <p:grpSpPr>
              <a:xfrm>
                <a:off x="1577217" y="3418612"/>
                <a:ext cx="313615" cy="187607"/>
                <a:chOff x="1441988" y="3418612"/>
                <a:chExt cx="313615" cy="187607"/>
              </a:xfrm>
            </p:grpSpPr>
            <p:sp>
              <p:nvSpPr>
                <p:cNvPr id="1615" name="Google Shape;1615;p147"/>
                <p:cNvSpPr/>
                <p:nvPr/>
              </p:nvSpPr>
              <p:spPr>
                <a:xfrm>
                  <a:off x="1479517" y="3418612"/>
                  <a:ext cx="105988" cy="138523"/>
                </a:xfrm>
                <a:custGeom>
                  <a:avLst/>
                  <a:gdLst/>
                  <a:ahLst/>
                  <a:cxnLst/>
                  <a:rect l="l" t="t" r="r" b="b"/>
                  <a:pathLst>
                    <a:path w="166911" h="218147" extrusionOk="0">
                      <a:moveTo>
                        <a:pt x="34369" y="185913"/>
                      </a:moveTo>
                      <a:cubicBezTo>
                        <a:pt x="37683" y="188834"/>
                        <a:pt x="40842" y="191916"/>
                        <a:pt x="43837" y="195149"/>
                      </a:cubicBezTo>
                      <a:cubicBezTo>
                        <a:pt x="55008" y="205956"/>
                        <a:pt x="67694" y="218148"/>
                        <a:pt x="83126" y="218148"/>
                      </a:cubicBezTo>
                      <a:cubicBezTo>
                        <a:pt x="98557" y="218148"/>
                        <a:pt x="111528" y="205956"/>
                        <a:pt x="122415" y="195057"/>
                      </a:cubicBezTo>
                      <a:cubicBezTo>
                        <a:pt x="125405" y="191820"/>
                        <a:pt x="128565" y="188737"/>
                        <a:pt x="131882" y="185820"/>
                      </a:cubicBezTo>
                      <a:cubicBezTo>
                        <a:pt x="145526" y="175496"/>
                        <a:pt x="154166" y="160109"/>
                        <a:pt x="155740" y="143333"/>
                      </a:cubicBezTo>
                      <a:cubicBezTo>
                        <a:pt x="162917" y="136215"/>
                        <a:pt x="166930" y="126624"/>
                        <a:pt x="166911" y="116640"/>
                      </a:cubicBezTo>
                      <a:lnTo>
                        <a:pt x="166911" y="110821"/>
                      </a:lnTo>
                      <a:cubicBezTo>
                        <a:pt x="166891" y="102400"/>
                        <a:pt x="164030" y="94220"/>
                        <a:pt x="158769" y="87545"/>
                      </a:cubicBezTo>
                      <a:cubicBezTo>
                        <a:pt x="158107" y="55865"/>
                        <a:pt x="150154" y="32127"/>
                        <a:pt x="135101" y="17903"/>
                      </a:cubicBezTo>
                      <a:cubicBezTo>
                        <a:pt x="121438" y="5383"/>
                        <a:pt x="103060" y="-1039"/>
                        <a:pt x="84356" y="169"/>
                      </a:cubicBezTo>
                      <a:lnTo>
                        <a:pt x="82463" y="169"/>
                      </a:lnTo>
                      <a:cubicBezTo>
                        <a:pt x="63769" y="-1140"/>
                        <a:pt x="45357" y="5183"/>
                        <a:pt x="31624" y="17626"/>
                      </a:cubicBezTo>
                      <a:cubicBezTo>
                        <a:pt x="16665" y="32497"/>
                        <a:pt x="8808" y="55588"/>
                        <a:pt x="8145" y="87268"/>
                      </a:cubicBezTo>
                      <a:cubicBezTo>
                        <a:pt x="2846" y="93924"/>
                        <a:pt x="-20" y="102117"/>
                        <a:pt x="3" y="110544"/>
                      </a:cubicBezTo>
                      <a:lnTo>
                        <a:pt x="3" y="116363"/>
                      </a:lnTo>
                      <a:cubicBezTo>
                        <a:pt x="-127" y="126432"/>
                        <a:pt x="3859" y="136137"/>
                        <a:pt x="11080" y="143333"/>
                      </a:cubicBezTo>
                      <a:cubicBezTo>
                        <a:pt x="12464" y="160060"/>
                        <a:pt x="20897" y="175478"/>
                        <a:pt x="34369" y="185913"/>
                      </a:cubicBezTo>
                      <a:close/>
                      <a:moveTo>
                        <a:pt x="22819" y="110544"/>
                      </a:moveTo>
                      <a:cubicBezTo>
                        <a:pt x="22804" y="106352"/>
                        <a:pt x="24509" y="102327"/>
                        <a:pt x="27553" y="99368"/>
                      </a:cubicBezTo>
                      <a:cubicBezTo>
                        <a:pt x="29696" y="97256"/>
                        <a:pt x="30888" y="94397"/>
                        <a:pt x="30866" y="91425"/>
                      </a:cubicBezTo>
                      <a:cubicBezTo>
                        <a:pt x="30866" y="63716"/>
                        <a:pt x="36641" y="44319"/>
                        <a:pt x="47813" y="33328"/>
                      </a:cubicBezTo>
                      <a:cubicBezTo>
                        <a:pt x="56958" y="25392"/>
                        <a:pt x="69034" y="21454"/>
                        <a:pt x="81232" y="22429"/>
                      </a:cubicBezTo>
                      <a:lnTo>
                        <a:pt x="84451" y="22429"/>
                      </a:lnTo>
                      <a:cubicBezTo>
                        <a:pt x="97026" y="21184"/>
                        <a:pt x="109559" y="25137"/>
                        <a:pt x="119007" y="33328"/>
                      </a:cubicBezTo>
                      <a:cubicBezTo>
                        <a:pt x="130273" y="44319"/>
                        <a:pt x="135764" y="63808"/>
                        <a:pt x="135764" y="91425"/>
                      </a:cubicBezTo>
                      <a:cubicBezTo>
                        <a:pt x="135782" y="94389"/>
                        <a:pt x="136968" y="97233"/>
                        <a:pt x="139077" y="99368"/>
                      </a:cubicBezTo>
                      <a:cubicBezTo>
                        <a:pt x="142184" y="102294"/>
                        <a:pt x="143928" y="106331"/>
                        <a:pt x="143906" y="110544"/>
                      </a:cubicBezTo>
                      <a:lnTo>
                        <a:pt x="143906" y="116363"/>
                      </a:lnTo>
                      <a:cubicBezTo>
                        <a:pt x="143932" y="120603"/>
                        <a:pt x="142188" y="124671"/>
                        <a:pt x="139077" y="127631"/>
                      </a:cubicBezTo>
                      <a:lnTo>
                        <a:pt x="136332" y="130402"/>
                      </a:lnTo>
                      <a:cubicBezTo>
                        <a:pt x="134151" y="132459"/>
                        <a:pt x="132920" y="135293"/>
                        <a:pt x="132924" y="138253"/>
                      </a:cubicBezTo>
                      <a:cubicBezTo>
                        <a:pt x="132983" y="149945"/>
                        <a:pt x="127582" y="161028"/>
                        <a:pt x="118249" y="168364"/>
                      </a:cubicBezTo>
                      <a:cubicBezTo>
                        <a:pt x="114368" y="171319"/>
                        <a:pt x="110581" y="175106"/>
                        <a:pt x="106415" y="178985"/>
                      </a:cubicBezTo>
                      <a:cubicBezTo>
                        <a:pt x="99599" y="185636"/>
                        <a:pt x="89279" y="195611"/>
                        <a:pt x="83220" y="195611"/>
                      </a:cubicBezTo>
                      <a:cubicBezTo>
                        <a:pt x="77161" y="195611"/>
                        <a:pt x="66842" y="185636"/>
                        <a:pt x="60026" y="178985"/>
                      </a:cubicBezTo>
                      <a:cubicBezTo>
                        <a:pt x="56277" y="175243"/>
                        <a:pt x="52326" y="171697"/>
                        <a:pt x="48192" y="168364"/>
                      </a:cubicBezTo>
                      <a:cubicBezTo>
                        <a:pt x="38859" y="161028"/>
                        <a:pt x="33458" y="149945"/>
                        <a:pt x="33517" y="138253"/>
                      </a:cubicBezTo>
                      <a:cubicBezTo>
                        <a:pt x="33514" y="135313"/>
                        <a:pt x="32323" y="132492"/>
                        <a:pt x="30204" y="130402"/>
                      </a:cubicBezTo>
                      <a:lnTo>
                        <a:pt x="27364" y="127631"/>
                      </a:lnTo>
                      <a:cubicBezTo>
                        <a:pt x="24314" y="124638"/>
                        <a:pt x="22611" y="120583"/>
                        <a:pt x="22630" y="116363"/>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16" name="Google Shape;1616;p147"/>
                <p:cNvSpPr/>
                <p:nvPr/>
              </p:nvSpPr>
              <p:spPr>
                <a:xfrm>
                  <a:off x="1501564" y="3444583"/>
                  <a:ext cx="61932" cy="30851"/>
                </a:xfrm>
                <a:custGeom>
                  <a:avLst/>
                  <a:gdLst/>
                  <a:ahLst/>
                  <a:cxnLst/>
                  <a:rect l="l" t="t" r="r" b="b"/>
                  <a:pathLst>
                    <a:path w="97531" h="48584" extrusionOk="0">
                      <a:moveTo>
                        <a:pt x="6362" y="48584"/>
                      </a:moveTo>
                      <a:cubicBezTo>
                        <a:pt x="7367" y="48579"/>
                        <a:pt x="8362" y="48392"/>
                        <a:pt x="9297" y="48030"/>
                      </a:cubicBezTo>
                      <a:cubicBezTo>
                        <a:pt x="20437" y="43529"/>
                        <a:pt x="28632" y="34018"/>
                        <a:pt x="31261" y="22538"/>
                      </a:cubicBezTo>
                      <a:cubicBezTo>
                        <a:pt x="47701" y="36422"/>
                        <a:pt x="68512" y="44406"/>
                        <a:pt x="90242" y="45167"/>
                      </a:cubicBezTo>
                      <a:cubicBezTo>
                        <a:pt x="94268" y="45167"/>
                        <a:pt x="97532" y="41982"/>
                        <a:pt x="97532" y="38055"/>
                      </a:cubicBezTo>
                      <a:cubicBezTo>
                        <a:pt x="97532" y="34127"/>
                        <a:pt x="94268" y="30943"/>
                        <a:pt x="90242" y="30943"/>
                      </a:cubicBezTo>
                      <a:cubicBezTo>
                        <a:pt x="56823" y="30943"/>
                        <a:pt x="30882" y="2495"/>
                        <a:pt x="30693" y="2218"/>
                      </a:cubicBezTo>
                      <a:cubicBezTo>
                        <a:pt x="28439" y="-101"/>
                        <a:pt x="24875" y="-668"/>
                        <a:pt x="21983" y="832"/>
                      </a:cubicBezTo>
                      <a:cubicBezTo>
                        <a:pt x="18983" y="2214"/>
                        <a:pt x="17340" y="5419"/>
                        <a:pt x="18007" y="8591"/>
                      </a:cubicBezTo>
                      <a:cubicBezTo>
                        <a:pt x="20130" y="19616"/>
                        <a:pt x="14270" y="30632"/>
                        <a:pt x="3806" y="35284"/>
                      </a:cubicBezTo>
                      <a:cubicBezTo>
                        <a:pt x="270" y="37162"/>
                        <a:pt x="-1037" y="41481"/>
                        <a:pt x="889" y="44931"/>
                      </a:cubicBezTo>
                      <a:cubicBezTo>
                        <a:pt x="2007" y="46934"/>
                        <a:pt x="4043" y="48293"/>
                        <a:pt x="6362" y="48584"/>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17" name="Google Shape;1617;p147"/>
                <p:cNvSpPr/>
                <p:nvPr/>
              </p:nvSpPr>
              <p:spPr>
                <a:xfrm>
                  <a:off x="1571888" y="3420605"/>
                  <a:ext cx="79724" cy="134771"/>
                </a:xfrm>
                <a:custGeom>
                  <a:avLst/>
                  <a:gdLst/>
                  <a:ahLst/>
                  <a:cxnLst/>
                  <a:rect l="l" t="t" r="r" b="b"/>
                  <a:pathLst>
                    <a:path w="125550" h="212238" extrusionOk="0">
                      <a:moveTo>
                        <a:pt x="18664" y="28250"/>
                      </a:moveTo>
                      <a:cubicBezTo>
                        <a:pt x="24978" y="23619"/>
                        <a:pt x="32877" y="21536"/>
                        <a:pt x="40722" y="22431"/>
                      </a:cubicBezTo>
                      <a:lnTo>
                        <a:pt x="44888" y="22431"/>
                      </a:lnTo>
                      <a:cubicBezTo>
                        <a:pt x="57021" y="21200"/>
                        <a:pt x="69122" y="25024"/>
                        <a:pt x="78213" y="32960"/>
                      </a:cubicBezTo>
                      <a:cubicBezTo>
                        <a:pt x="89289" y="43490"/>
                        <a:pt x="94402" y="62332"/>
                        <a:pt x="94402" y="89025"/>
                      </a:cubicBezTo>
                      <a:cubicBezTo>
                        <a:pt x="94394" y="92013"/>
                        <a:pt x="95623" y="94877"/>
                        <a:pt x="97810" y="96968"/>
                      </a:cubicBezTo>
                      <a:cubicBezTo>
                        <a:pt x="100715" y="99776"/>
                        <a:pt x="102351" y="103600"/>
                        <a:pt x="102354" y="107590"/>
                      </a:cubicBezTo>
                      <a:lnTo>
                        <a:pt x="102354" y="113224"/>
                      </a:lnTo>
                      <a:cubicBezTo>
                        <a:pt x="102367" y="117244"/>
                        <a:pt x="100731" y="121102"/>
                        <a:pt x="97810" y="123938"/>
                      </a:cubicBezTo>
                      <a:lnTo>
                        <a:pt x="95064" y="126617"/>
                      </a:lnTo>
                      <a:cubicBezTo>
                        <a:pt x="92945" y="128707"/>
                        <a:pt x="91754" y="131528"/>
                        <a:pt x="91751" y="134468"/>
                      </a:cubicBezTo>
                      <a:cubicBezTo>
                        <a:pt x="91801" y="145743"/>
                        <a:pt x="86571" y="156424"/>
                        <a:pt x="77550" y="163470"/>
                      </a:cubicBezTo>
                      <a:cubicBezTo>
                        <a:pt x="73540" y="166678"/>
                        <a:pt x="69715" y="170101"/>
                        <a:pt x="66095" y="173722"/>
                      </a:cubicBezTo>
                      <a:cubicBezTo>
                        <a:pt x="59562" y="180096"/>
                        <a:pt x="49622" y="189794"/>
                        <a:pt x="43846" y="189794"/>
                      </a:cubicBezTo>
                      <a:cubicBezTo>
                        <a:pt x="38071" y="189794"/>
                        <a:pt x="34379" y="185730"/>
                        <a:pt x="28415" y="178987"/>
                      </a:cubicBezTo>
                      <a:cubicBezTo>
                        <a:pt x="24979" y="175286"/>
                        <a:pt x="21277" y="171829"/>
                        <a:pt x="17338" y="168642"/>
                      </a:cubicBezTo>
                      <a:cubicBezTo>
                        <a:pt x="11910" y="165473"/>
                        <a:pt x="4874" y="167197"/>
                        <a:pt x="1626" y="172494"/>
                      </a:cubicBezTo>
                      <a:cubicBezTo>
                        <a:pt x="-1139" y="177001"/>
                        <a:pt x="-313" y="182779"/>
                        <a:pt x="3611" y="186376"/>
                      </a:cubicBezTo>
                      <a:cubicBezTo>
                        <a:pt x="6662" y="188833"/>
                        <a:pt x="9511" y="191520"/>
                        <a:pt x="12131" y="194412"/>
                      </a:cubicBezTo>
                      <a:cubicBezTo>
                        <a:pt x="19642" y="204647"/>
                        <a:pt x="31370" y="211160"/>
                        <a:pt x="44225" y="212238"/>
                      </a:cubicBezTo>
                      <a:cubicBezTo>
                        <a:pt x="59373" y="212238"/>
                        <a:pt x="71680" y="200323"/>
                        <a:pt x="82568" y="189794"/>
                      </a:cubicBezTo>
                      <a:cubicBezTo>
                        <a:pt x="85565" y="186740"/>
                        <a:pt x="88725" y="183842"/>
                        <a:pt x="92035" y="181112"/>
                      </a:cubicBezTo>
                      <a:cubicBezTo>
                        <a:pt x="105207" y="170905"/>
                        <a:pt x="113438" y="155816"/>
                        <a:pt x="114756" y="139456"/>
                      </a:cubicBezTo>
                      <a:cubicBezTo>
                        <a:pt x="121678" y="132465"/>
                        <a:pt x="125547" y="123128"/>
                        <a:pt x="125549" y="113409"/>
                      </a:cubicBezTo>
                      <a:lnTo>
                        <a:pt x="125549" y="107775"/>
                      </a:lnTo>
                      <a:cubicBezTo>
                        <a:pt x="125629" y="99454"/>
                        <a:pt x="122826" y="91350"/>
                        <a:pt x="117597" y="84776"/>
                      </a:cubicBezTo>
                      <a:cubicBezTo>
                        <a:pt x="116934" y="54019"/>
                        <a:pt x="109265" y="31298"/>
                        <a:pt x="94686" y="17074"/>
                      </a:cubicBezTo>
                      <a:cubicBezTo>
                        <a:pt x="81237" y="5083"/>
                        <a:pt x="63349" y="-1024"/>
                        <a:pt x="45172" y="171"/>
                      </a:cubicBezTo>
                      <a:lnTo>
                        <a:pt x="41574" y="171"/>
                      </a:lnTo>
                      <a:cubicBezTo>
                        <a:pt x="28771" y="-846"/>
                        <a:pt x="16024" y="2698"/>
                        <a:pt x="5693" y="10146"/>
                      </a:cubicBezTo>
                      <a:cubicBezTo>
                        <a:pt x="465" y="13717"/>
                        <a:pt x="-807" y="20747"/>
                        <a:pt x="2853" y="25848"/>
                      </a:cubicBezTo>
                      <a:cubicBezTo>
                        <a:pt x="6513" y="30949"/>
                        <a:pt x="13719" y="32190"/>
                        <a:pt x="18948" y="28619"/>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18" name="Google Shape;1618;p147"/>
                <p:cNvSpPr/>
                <p:nvPr/>
              </p:nvSpPr>
              <p:spPr>
                <a:xfrm>
                  <a:off x="1581076" y="3445796"/>
                  <a:ext cx="49131" cy="28230"/>
                </a:xfrm>
                <a:custGeom>
                  <a:avLst/>
                  <a:gdLst/>
                  <a:ahLst/>
                  <a:cxnLst/>
                  <a:rect l="l" t="t" r="r" b="b"/>
                  <a:pathLst>
                    <a:path w="77372" h="44457" extrusionOk="0">
                      <a:moveTo>
                        <a:pt x="77371" y="37253"/>
                      </a:moveTo>
                      <a:cubicBezTo>
                        <a:pt x="77425" y="33446"/>
                        <a:pt x="74360" y="30291"/>
                        <a:pt x="70460" y="30141"/>
                      </a:cubicBezTo>
                      <a:cubicBezTo>
                        <a:pt x="38177" y="30141"/>
                        <a:pt x="13089" y="2432"/>
                        <a:pt x="12805" y="2432"/>
                      </a:cubicBezTo>
                      <a:cubicBezTo>
                        <a:pt x="10156" y="-526"/>
                        <a:pt x="5550" y="-828"/>
                        <a:pt x="2518" y="1757"/>
                      </a:cubicBezTo>
                      <a:cubicBezTo>
                        <a:pt x="2507" y="1766"/>
                        <a:pt x="2497" y="1776"/>
                        <a:pt x="2485" y="1785"/>
                      </a:cubicBezTo>
                      <a:cubicBezTo>
                        <a:pt x="-519" y="4323"/>
                        <a:pt x="-845" y="8757"/>
                        <a:pt x="1756" y="11687"/>
                      </a:cubicBezTo>
                      <a:cubicBezTo>
                        <a:pt x="1778" y="11712"/>
                        <a:pt x="1801" y="11736"/>
                        <a:pt x="1822" y="11761"/>
                      </a:cubicBezTo>
                      <a:cubicBezTo>
                        <a:pt x="2959" y="13146"/>
                        <a:pt x="31360" y="44457"/>
                        <a:pt x="70460" y="44457"/>
                      </a:cubicBezTo>
                      <a:cubicBezTo>
                        <a:pt x="74375" y="44259"/>
                        <a:pt x="77427" y="41077"/>
                        <a:pt x="77371" y="37253"/>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19" name="Google Shape;1619;p147"/>
                <p:cNvSpPr/>
                <p:nvPr/>
              </p:nvSpPr>
              <p:spPr>
                <a:xfrm>
                  <a:off x="1441988" y="3550596"/>
                  <a:ext cx="247427" cy="55623"/>
                </a:xfrm>
                <a:custGeom>
                  <a:avLst/>
                  <a:gdLst/>
                  <a:ahLst/>
                  <a:cxnLst/>
                  <a:rect l="l" t="t" r="r" b="b"/>
                  <a:pathLst>
                    <a:path w="389649" h="87595" extrusionOk="0">
                      <a:moveTo>
                        <a:pt x="366047" y="64781"/>
                      </a:moveTo>
                      <a:cubicBezTo>
                        <a:pt x="366047" y="68014"/>
                        <a:pt x="366709" y="71062"/>
                        <a:pt x="367088" y="73464"/>
                      </a:cubicBezTo>
                      <a:cubicBezTo>
                        <a:pt x="368052" y="78799"/>
                        <a:pt x="372801" y="82693"/>
                        <a:pt x="378354" y="82700"/>
                      </a:cubicBezTo>
                      <a:lnTo>
                        <a:pt x="380058" y="82700"/>
                      </a:lnTo>
                      <a:cubicBezTo>
                        <a:pt x="386223" y="81707"/>
                        <a:pt x="390435" y="76078"/>
                        <a:pt x="389526" y="70046"/>
                      </a:cubicBezTo>
                      <a:cubicBezTo>
                        <a:pt x="389526" y="67922"/>
                        <a:pt x="388863" y="65243"/>
                        <a:pt x="388579" y="62288"/>
                      </a:cubicBezTo>
                      <a:cubicBezTo>
                        <a:pt x="387953" y="52236"/>
                        <a:pt x="386012" y="42303"/>
                        <a:pt x="382804" y="32731"/>
                      </a:cubicBezTo>
                      <a:cubicBezTo>
                        <a:pt x="381100" y="28575"/>
                        <a:pt x="376934" y="18784"/>
                        <a:pt x="311231" y="404"/>
                      </a:cubicBezTo>
                      <a:cubicBezTo>
                        <a:pt x="307773" y="-521"/>
                        <a:pt x="304071" y="161"/>
                        <a:pt x="301196" y="2251"/>
                      </a:cubicBezTo>
                      <a:lnTo>
                        <a:pt x="280084" y="17584"/>
                      </a:lnTo>
                      <a:cubicBezTo>
                        <a:pt x="275375" y="21124"/>
                        <a:pt x="274261" y="27609"/>
                        <a:pt x="277528" y="32454"/>
                      </a:cubicBezTo>
                      <a:cubicBezTo>
                        <a:pt x="272510" y="27005"/>
                        <a:pt x="257646" y="17861"/>
                        <a:pt x="206618" y="3637"/>
                      </a:cubicBezTo>
                      <a:cubicBezTo>
                        <a:pt x="202881" y="2602"/>
                        <a:pt x="198861" y="3470"/>
                        <a:pt x="195920" y="5946"/>
                      </a:cubicBezTo>
                      <a:lnTo>
                        <a:pt x="143755" y="50927"/>
                      </a:lnTo>
                      <a:lnTo>
                        <a:pt x="91306" y="5946"/>
                      </a:lnTo>
                      <a:cubicBezTo>
                        <a:pt x="88365" y="3470"/>
                        <a:pt x="84345" y="2602"/>
                        <a:pt x="80608" y="3637"/>
                      </a:cubicBezTo>
                      <a:cubicBezTo>
                        <a:pt x="13012" y="22109"/>
                        <a:pt x="8847" y="32454"/>
                        <a:pt x="7048" y="36703"/>
                      </a:cubicBezTo>
                      <a:cubicBezTo>
                        <a:pt x="3866" y="46091"/>
                        <a:pt x="1925" y="55837"/>
                        <a:pt x="1273" y="65705"/>
                      </a:cubicBezTo>
                      <a:cubicBezTo>
                        <a:pt x="1273" y="69215"/>
                        <a:pt x="610" y="72355"/>
                        <a:pt x="137" y="74941"/>
                      </a:cubicBezTo>
                      <a:cubicBezTo>
                        <a:pt x="-827" y="80986"/>
                        <a:pt x="3410" y="86649"/>
                        <a:pt x="9604" y="87595"/>
                      </a:cubicBezTo>
                      <a:lnTo>
                        <a:pt x="11403" y="87595"/>
                      </a:lnTo>
                      <a:cubicBezTo>
                        <a:pt x="16943" y="87551"/>
                        <a:pt x="21670" y="83675"/>
                        <a:pt x="22669" y="78359"/>
                      </a:cubicBezTo>
                      <a:cubicBezTo>
                        <a:pt x="22669" y="75403"/>
                        <a:pt x="23521" y="71893"/>
                        <a:pt x="23900" y="68014"/>
                      </a:cubicBezTo>
                      <a:cubicBezTo>
                        <a:pt x="24502" y="60691"/>
                        <a:pt x="25737" y="53430"/>
                        <a:pt x="27592" y="46309"/>
                      </a:cubicBezTo>
                      <a:cubicBezTo>
                        <a:pt x="44728" y="37954"/>
                        <a:pt x="62721" y="31391"/>
                        <a:pt x="81271" y="26728"/>
                      </a:cubicBezTo>
                      <a:lnTo>
                        <a:pt x="135708" y="74018"/>
                      </a:lnTo>
                      <a:cubicBezTo>
                        <a:pt x="137789" y="75687"/>
                        <a:pt x="140398" y="76601"/>
                        <a:pt x="143092" y="76604"/>
                      </a:cubicBezTo>
                      <a:lnTo>
                        <a:pt x="144418" y="76604"/>
                      </a:lnTo>
                      <a:cubicBezTo>
                        <a:pt x="147118" y="76633"/>
                        <a:pt x="149738" y="75715"/>
                        <a:pt x="151802" y="74018"/>
                      </a:cubicBezTo>
                      <a:lnTo>
                        <a:pt x="206618" y="27005"/>
                      </a:lnTo>
                      <a:cubicBezTo>
                        <a:pt x="225033" y="31587"/>
                        <a:pt x="242899" y="38058"/>
                        <a:pt x="259919" y="46309"/>
                      </a:cubicBezTo>
                      <a:cubicBezTo>
                        <a:pt x="261907" y="53782"/>
                        <a:pt x="263174" y="61419"/>
                        <a:pt x="263706" y="69123"/>
                      </a:cubicBezTo>
                      <a:cubicBezTo>
                        <a:pt x="263706" y="72540"/>
                        <a:pt x="264463" y="75680"/>
                        <a:pt x="264842" y="78359"/>
                      </a:cubicBezTo>
                      <a:cubicBezTo>
                        <a:pt x="265769" y="83715"/>
                        <a:pt x="270540" y="87626"/>
                        <a:pt x="276108" y="87595"/>
                      </a:cubicBezTo>
                      <a:lnTo>
                        <a:pt x="277717" y="87595"/>
                      </a:lnTo>
                      <a:cubicBezTo>
                        <a:pt x="283882" y="86602"/>
                        <a:pt x="288094" y="80973"/>
                        <a:pt x="287184" y="74941"/>
                      </a:cubicBezTo>
                      <a:cubicBezTo>
                        <a:pt x="287184" y="72725"/>
                        <a:pt x="286616" y="69861"/>
                        <a:pt x="286238" y="66813"/>
                      </a:cubicBezTo>
                      <a:cubicBezTo>
                        <a:pt x="285637" y="56706"/>
                        <a:pt x="283729" y="46712"/>
                        <a:pt x="280557" y="37072"/>
                      </a:cubicBezTo>
                      <a:cubicBezTo>
                        <a:pt x="280127" y="36082"/>
                        <a:pt x="279620" y="35125"/>
                        <a:pt x="279043" y="34209"/>
                      </a:cubicBezTo>
                      <a:cubicBezTo>
                        <a:pt x="282886" y="38531"/>
                        <a:pt x="289501" y="39216"/>
                        <a:pt x="294190" y="35779"/>
                      </a:cubicBezTo>
                      <a:lnTo>
                        <a:pt x="310569" y="23772"/>
                      </a:lnTo>
                      <a:cubicBezTo>
                        <a:pt x="328482" y="28292"/>
                        <a:pt x="345867" y="34607"/>
                        <a:pt x="362449" y="42614"/>
                      </a:cubicBezTo>
                      <a:cubicBezTo>
                        <a:pt x="364299" y="49889"/>
                        <a:pt x="365502" y="57306"/>
                        <a:pt x="366047" y="64781"/>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20" name="Google Shape;1620;p147"/>
                <p:cNvSpPr/>
                <p:nvPr/>
              </p:nvSpPr>
              <p:spPr>
                <a:xfrm>
                  <a:off x="1640556" y="3422771"/>
                  <a:ext cx="78729" cy="130846"/>
                </a:xfrm>
                <a:custGeom>
                  <a:avLst/>
                  <a:gdLst/>
                  <a:ahLst/>
                  <a:cxnLst/>
                  <a:rect l="l" t="t" r="r" b="b"/>
                  <a:pathLst>
                    <a:path w="123983" h="206056" extrusionOk="0">
                      <a:moveTo>
                        <a:pt x="19654" y="27980"/>
                      </a:moveTo>
                      <a:cubicBezTo>
                        <a:pt x="25734" y="23544"/>
                        <a:pt x="33315" y="21530"/>
                        <a:pt x="40860" y="22345"/>
                      </a:cubicBezTo>
                      <a:lnTo>
                        <a:pt x="44931" y="22345"/>
                      </a:lnTo>
                      <a:cubicBezTo>
                        <a:pt x="56602" y="21174"/>
                        <a:pt x="68242" y="24825"/>
                        <a:pt x="77025" y="32413"/>
                      </a:cubicBezTo>
                      <a:cubicBezTo>
                        <a:pt x="87439" y="42573"/>
                        <a:pt x="92741" y="60769"/>
                        <a:pt x="92741" y="86630"/>
                      </a:cubicBezTo>
                      <a:cubicBezTo>
                        <a:pt x="92744" y="89570"/>
                        <a:pt x="93935" y="92391"/>
                        <a:pt x="96055" y="94481"/>
                      </a:cubicBezTo>
                      <a:cubicBezTo>
                        <a:pt x="98873" y="97141"/>
                        <a:pt x="100448" y="100816"/>
                        <a:pt x="100410" y="104641"/>
                      </a:cubicBezTo>
                      <a:lnTo>
                        <a:pt x="100410" y="110091"/>
                      </a:lnTo>
                      <a:cubicBezTo>
                        <a:pt x="100433" y="113887"/>
                        <a:pt x="98859" y="117526"/>
                        <a:pt x="96055" y="120158"/>
                      </a:cubicBezTo>
                      <a:lnTo>
                        <a:pt x="93404" y="122745"/>
                      </a:lnTo>
                      <a:cubicBezTo>
                        <a:pt x="91301" y="124846"/>
                        <a:pt x="90113" y="127659"/>
                        <a:pt x="90090" y="130596"/>
                      </a:cubicBezTo>
                      <a:cubicBezTo>
                        <a:pt x="90121" y="141358"/>
                        <a:pt x="85140" y="151550"/>
                        <a:pt x="76552" y="158305"/>
                      </a:cubicBezTo>
                      <a:cubicBezTo>
                        <a:pt x="72616" y="161428"/>
                        <a:pt x="68885" y="164791"/>
                        <a:pt x="65381" y="168372"/>
                      </a:cubicBezTo>
                      <a:cubicBezTo>
                        <a:pt x="59038" y="174468"/>
                        <a:pt x="49381" y="183797"/>
                        <a:pt x="43985" y="183797"/>
                      </a:cubicBezTo>
                      <a:cubicBezTo>
                        <a:pt x="38588" y="183797"/>
                        <a:pt x="35369" y="179825"/>
                        <a:pt x="29216" y="173452"/>
                      </a:cubicBezTo>
                      <a:cubicBezTo>
                        <a:pt x="25957" y="169798"/>
                        <a:pt x="22378" y="166430"/>
                        <a:pt x="18518" y="163385"/>
                      </a:cubicBezTo>
                      <a:cubicBezTo>
                        <a:pt x="13536" y="159609"/>
                        <a:pt x="6371" y="160432"/>
                        <a:pt x="2423" y="165232"/>
                      </a:cubicBezTo>
                      <a:cubicBezTo>
                        <a:pt x="-1450" y="170048"/>
                        <a:pt x="-588" y="177015"/>
                        <a:pt x="4349" y="180793"/>
                      </a:cubicBezTo>
                      <a:cubicBezTo>
                        <a:pt x="4370" y="180810"/>
                        <a:pt x="4391" y="180826"/>
                        <a:pt x="4411" y="180841"/>
                      </a:cubicBezTo>
                      <a:cubicBezTo>
                        <a:pt x="7290" y="183291"/>
                        <a:pt x="10009" y="185913"/>
                        <a:pt x="12553" y="188692"/>
                      </a:cubicBezTo>
                      <a:cubicBezTo>
                        <a:pt x="19952" y="198656"/>
                        <a:pt x="31422" y="204993"/>
                        <a:pt x="43985" y="206057"/>
                      </a:cubicBezTo>
                      <a:cubicBezTo>
                        <a:pt x="58848" y="206057"/>
                        <a:pt x="70872" y="194419"/>
                        <a:pt x="81854" y="184166"/>
                      </a:cubicBezTo>
                      <a:cubicBezTo>
                        <a:pt x="84849" y="181227"/>
                        <a:pt x="88009" y="178451"/>
                        <a:pt x="91321" y="175854"/>
                      </a:cubicBezTo>
                      <a:cubicBezTo>
                        <a:pt x="104162" y="165890"/>
                        <a:pt x="112185" y="151171"/>
                        <a:pt x="113474" y="135214"/>
                      </a:cubicBezTo>
                      <a:cubicBezTo>
                        <a:pt x="120245" y="128450"/>
                        <a:pt x="124020" y="119360"/>
                        <a:pt x="123983" y="109906"/>
                      </a:cubicBezTo>
                      <a:lnTo>
                        <a:pt x="123983" y="104457"/>
                      </a:lnTo>
                      <a:cubicBezTo>
                        <a:pt x="123977" y="96421"/>
                        <a:pt x="121284" y="88606"/>
                        <a:pt x="116315" y="82197"/>
                      </a:cubicBezTo>
                      <a:cubicBezTo>
                        <a:pt x="114895" y="52733"/>
                        <a:pt x="107321" y="30566"/>
                        <a:pt x="93120" y="16711"/>
                      </a:cubicBezTo>
                      <a:cubicBezTo>
                        <a:pt x="79767" y="4846"/>
                        <a:pt x="61996" y="-1134"/>
                        <a:pt x="43985" y="178"/>
                      </a:cubicBezTo>
                      <a:lnTo>
                        <a:pt x="41429" y="178"/>
                      </a:lnTo>
                      <a:cubicBezTo>
                        <a:pt x="28930" y="-731"/>
                        <a:pt x="16509" y="2741"/>
                        <a:pt x="6400" y="9969"/>
                      </a:cubicBezTo>
                      <a:cubicBezTo>
                        <a:pt x="1171" y="13539"/>
                        <a:pt x="-101" y="20569"/>
                        <a:pt x="3559" y="25670"/>
                      </a:cubicBezTo>
                      <a:cubicBezTo>
                        <a:pt x="7219" y="30772"/>
                        <a:pt x="14425" y="32012"/>
                        <a:pt x="19654" y="28441"/>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21" name="Google Shape;1621;p147"/>
                <p:cNvSpPr/>
                <p:nvPr/>
              </p:nvSpPr>
              <p:spPr>
                <a:xfrm>
                  <a:off x="1649713" y="3447208"/>
                  <a:ext cx="48229" cy="27653"/>
                </a:xfrm>
                <a:custGeom>
                  <a:avLst/>
                  <a:gdLst/>
                  <a:ahLst/>
                  <a:cxnLst/>
                  <a:rect l="l" t="t" r="r" b="b"/>
                  <a:pathLst>
                    <a:path w="75951" h="43548" extrusionOk="0">
                      <a:moveTo>
                        <a:pt x="75951" y="36414"/>
                      </a:moveTo>
                      <a:cubicBezTo>
                        <a:pt x="75899" y="32472"/>
                        <a:pt x="72608" y="29302"/>
                        <a:pt x="68567" y="29302"/>
                      </a:cubicBezTo>
                      <a:cubicBezTo>
                        <a:pt x="37324" y="29302"/>
                        <a:pt x="13088" y="2702"/>
                        <a:pt x="12804" y="2424"/>
                      </a:cubicBezTo>
                      <a:cubicBezTo>
                        <a:pt x="10203" y="-506"/>
                        <a:pt x="5659" y="-825"/>
                        <a:pt x="2655" y="1713"/>
                      </a:cubicBezTo>
                      <a:cubicBezTo>
                        <a:pt x="2630" y="1735"/>
                        <a:pt x="2604" y="1756"/>
                        <a:pt x="2580" y="1778"/>
                      </a:cubicBezTo>
                      <a:cubicBezTo>
                        <a:pt x="-444" y="4214"/>
                        <a:pt x="-871" y="8580"/>
                        <a:pt x="1625" y="11530"/>
                      </a:cubicBezTo>
                      <a:cubicBezTo>
                        <a:pt x="1690" y="11606"/>
                        <a:pt x="1755" y="11680"/>
                        <a:pt x="1822" y="11753"/>
                      </a:cubicBezTo>
                      <a:cubicBezTo>
                        <a:pt x="2958" y="13046"/>
                        <a:pt x="30224" y="43526"/>
                        <a:pt x="68093" y="43526"/>
                      </a:cubicBezTo>
                      <a:cubicBezTo>
                        <a:pt x="72107" y="43832"/>
                        <a:pt x="75615" y="40906"/>
                        <a:pt x="75929" y="36990"/>
                      </a:cubicBezTo>
                      <a:cubicBezTo>
                        <a:pt x="75944" y="36799"/>
                        <a:pt x="75952" y="36606"/>
                        <a:pt x="75951" y="36414"/>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22" name="Google Shape;1622;p147"/>
                <p:cNvSpPr/>
                <p:nvPr/>
              </p:nvSpPr>
              <p:spPr>
                <a:xfrm>
                  <a:off x="1685502" y="3549045"/>
                  <a:ext cx="70101" cy="51368"/>
                </a:xfrm>
                <a:custGeom>
                  <a:avLst/>
                  <a:gdLst/>
                  <a:ahLst/>
                  <a:cxnLst/>
                  <a:rect l="l" t="t" r="r" b="b"/>
                  <a:pathLst>
                    <a:path w="110396" h="80894" extrusionOk="0">
                      <a:moveTo>
                        <a:pt x="23648" y="2570"/>
                      </a:moveTo>
                      <a:lnTo>
                        <a:pt x="4713" y="17810"/>
                      </a:lnTo>
                      <a:cubicBezTo>
                        <a:pt x="-401" y="21443"/>
                        <a:pt x="-1528" y="28434"/>
                        <a:pt x="2195" y="33423"/>
                      </a:cubicBezTo>
                      <a:cubicBezTo>
                        <a:pt x="5919" y="38413"/>
                        <a:pt x="13084" y="39513"/>
                        <a:pt x="18199" y="35880"/>
                      </a:cubicBezTo>
                      <a:cubicBezTo>
                        <a:pt x="18547" y="35632"/>
                        <a:pt x="18881" y="35366"/>
                        <a:pt x="19198" y="35082"/>
                      </a:cubicBezTo>
                      <a:lnTo>
                        <a:pt x="33683" y="23536"/>
                      </a:lnTo>
                      <a:cubicBezTo>
                        <a:pt x="50849" y="28036"/>
                        <a:pt x="67502" y="34226"/>
                        <a:pt x="83386" y="42009"/>
                      </a:cubicBezTo>
                      <a:cubicBezTo>
                        <a:pt x="85142" y="48955"/>
                        <a:pt x="86314" y="56029"/>
                        <a:pt x="86889" y="63160"/>
                      </a:cubicBezTo>
                      <a:cubicBezTo>
                        <a:pt x="86889" y="66393"/>
                        <a:pt x="87552" y="69256"/>
                        <a:pt x="87836" y="71658"/>
                      </a:cubicBezTo>
                      <a:cubicBezTo>
                        <a:pt x="88800" y="76994"/>
                        <a:pt x="93549" y="80887"/>
                        <a:pt x="99102" y="80894"/>
                      </a:cubicBezTo>
                      <a:lnTo>
                        <a:pt x="100806" y="80894"/>
                      </a:lnTo>
                      <a:cubicBezTo>
                        <a:pt x="106971" y="79901"/>
                        <a:pt x="111183" y="74272"/>
                        <a:pt x="110273" y="68240"/>
                      </a:cubicBezTo>
                      <a:cubicBezTo>
                        <a:pt x="110273" y="66116"/>
                        <a:pt x="109705" y="63530"/>
                        <a:pt x="109327" y="60574"/>
                      </a:cubicBezTo>
                      <a:cubicBezTo>
                        <a:pt x="108737" y="50805"/>
                        <a:pt x="106860" y="41150"/>
                        <a:pt x="103741" y="31849"/>
                      </a:cubicBezTo>
                      <a:cubicBezTo>
                        <a:pt x="102037" y="27785"/>
                        <a:pt x="97966" y="18272"/>
                        <a:pt x="34062" y="446"/>
                      </a:cubicBezTo>
                      <a:cubicBezTo>
                        <a:pt x="30444" y="-591"/>
                        <a:pt x="26536" y="206"/>
                        <a:pt x="23648" y="2570"/>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grpSp>
        </p:grpSp>
        <p:grpSp>
          <p:nvGrpSpPr>
            <p:cNvPr id="1623" name="Google Shape;1623;p147"/>
            <p:cNvGrpSpPr/>
            <p:nvPr/>
          </p:nvGrpSpPr>
          <p:grpSpPr>
            <a:xfrm>
              <a:off x="4817056" y="3354514"/>
              <a:ext cx="777300" cy="464274"/>
              <a:chOff x="4785025" y="3354514"/>
              <a:chExt cx="777300" cy="464274"/>
            </a:xfrm>
          </p:grpSpPr>
          <p:sp>
            <p:nvSpPr>
              <p:cNvPr id="1624" name="Google Shape;1624;p147"/>
              <p:cNvSpPr/>
              <p:nvPr/>
            </p:nvSpPr>
            <p:spPr>
              <a:xfrm>
                <a:off x="4785025" y="3633088"/>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Transactional</a:t>
                </a:r>
                <a:endParaRPr sz="1067" b="1">
                  <a:solidFill>
                    <a:srgbClr val="FFFFFF"/>
                  </a:solidFill>
                </a:endParaRPr>
              </a:p>
              <a:p>
                <a:pPr algn="ctr">
                  <a:lnSpc>
                    <a:spcPct val="90000"/>
                  </a:lnSpc>
                </a:pPr>
                <a:r>
                  <a:rPr lang="en" sz="1067" b="1">
                    <a:solidFill>
                      <a:srgbClr val="FFFFFF"/>
                    </a:solidFill>
                  </a:rPr>
                  <a:t>Data</a:t>
                </a:r>
                <a:endParaRPr sz="1067" b="1">
                  <a:solidFill>
                    <a:srgbClr val="FFFFFF"/>
                  </a:solidFill>
                </a:endParaRPr>
              </a:p>
            </p:txBody>
          </p:sp>
          <p:sp>
            <p:nvSpPr>
              <p:cNvPr id="1625" name="Google Shape;1625;p147"/>
              <p:cNvSpPr/>
              <p:nvPr/>
            </p:nvSpPr>
            <p:spPr>
              <a:xfrm>
                <a:off x="5090852" y="3354514"/>
                <a:ext cx="165646" cy="187814"/>
              </a:xfrm>
              <a:custGeom>
                <a:avLst/>
                <a:gdLst/>
                <a:ahLst/>
                <a:cxnLst/>
                <a:rect l="l" t="t" r="r" b="b"/>
                <a:pathLst>
                  <a:path w="350574" h="397491" extrusionOk="0">
                    <a:moveTo>
                      <a:pt x="350574" y="81408"/>
                    </a:moveTo>
                    <a:cubicBezTo>
                      <a:pt x="350574" y="56834"/>
                      <a:pt x="331111" y="36929"/>
                      <a:pt x="296030" y="21938"/>
                    </a:cubicBezTo>
                    <a:cubicBezTo>
                      <a:pt x="257611" y="6639"/>
                      <a:pt x="216627" y="-792"/>
                      <a:pt x="175407" y="67"/>
                    </a:cubicBezTo>
                    <a:cubicBezTo>
                      <a:pt x="134351" y="-696"/>
                      <a:pt x="93543" y="6733"/>
                      <a:pt x="55265" y="21938"/>
                    </a:cubicBezTo>
                    <a:cubicBezTo>
                      <a:pt x="19703" y="36929"/>
                      <a:pt x="0" y="58063"/>
                      <a:pt x="0" y="81408"/>
                    </a:cubicBezTo>
                    <a:lnTo>
                      <a:pt x="0" y="81408"/>
                    </a:lnTo>
                    <a:lnTo>
                      <a:pt x="0" y="313637"/>
                    </a:lnTo>
                    <a:lnTo>
                      <a:pt x="0" y="313637"/>
                    </a:lnTo>
                    <a:cubicBezTo>
                      <a:pt x="0" y="338212"/>
                      <a:pt x="19463" y="359838"/>
                      <a:pt x="54544" y="375319"/>
                    </a:cubicBezTo>
                    <a:cubicBezTo>
                      <a:pt x="92792" y="390659"/>
                      <a:pt x="133610" y="398171"/>
                      <a:pt x="174686" y="397436"/>
                    </a:cubicBezTo>
                    <a:cubicBezTo>
                      <a:pt x="215766" y="398218"/>
                      <a:pt x="256592" y="390701"/>
                      <a:pt x="294828" y="375319"/>
                    </a:cubicBezTo>
                    <a:cubicBezTo>
                      <a:pt x="330150" y="359838"/>
                      <a:pt x="349373" y="337966"/>
                      <a:pt x="349373" y="313637"/>
                    </a:cubicBezTo>
                    <a:lnTo>
                      <a:pt x="349373" y="81654"/>
                    </a:lnTo>
                    <a:close/>
                    <a:moveTo>
                      <a:pt x="330150" y="243109"/>
                    </a:moveTo>
                    <a:cubicBezTo>
                      <a:pt x="330150" y="255642"/>
                      <a:pt x="314532" y="269649"/>
                      <a:pt x="288341" y="279970"/>
                    </a:cubicBezTo>
                    <a:cubicBezTo>
                      <a:pt x="252096" y="293071"/>
                      <a:pt x="213842" y="299399"/>
                      <a:pt x="175407" y="298647"/>
                    </a:cubicBezTo>
                    <a:cubicBezTo>
                      <a:pt x="136893" y="299416"/>
                      <a:pt x="98557" y="293091"/>
                      <a:pt x="62234" y="279970"/>
                    </a:cubicBezTo>
                    <a:cubicBezTo>
                      <a:pt x="36043" y="270386"/>
                      <a:pt x="20424" y="255642"/>
                      <a:pt x="20424" y="243109"/>
                    </a:cubicBezTo>
                    <a:lnTo>
                      <a:pt x="20424" y="201823"/>
                    </a:lnTo>
                    <a:cubicBezTo>
                      <a:pt x="30916" y="210071"/>
                      <a:pt x="42586" y="216619"/>
                      <a:pt x="55025" y="221237"/>
                    </a:cubicBezTo>
                    <a:cubicBezTo>
                      <a:pt x="93635" y="234947"/>
                      <a:pt x="134302" y="241601"/>
                      <a:pt x="175167" y="240897"/>
                    </a:cubicBezTo>
                    <a:cubicBezTo>
                      <a:pt x="216029" y="241560"/>
                      <a:pt x="256691" y="234907"/>
                      <a:pt x="295309" y="221237"/>
                    </a:cubicBezTo>
                    <a:cubicBezTo>
                      <a:pt x="307621" y="216717"/>
                      <a:pt x="319203" y="210339"/>
                      <a:pt x="329670" y="202315"/>
                    </a:cubicBezTo>
                    <a:close/>
                    <a:moveTo>
                      <a:pt x="330150" y="164962"/>
                    </a:moveTo>
                    <a:cubicBezTo>
                      <a:pt x="330150" y="177495"/>
                      <a:pt x="314532" y="191011"/>
                      <a:pt x="288341" y="201332"/>
                    </a:cubicBezTo>
                    <a:cubicBezTo>
                      <a:pt x="251998" y="213966"/>
                      <a:pt x="213784" y="220036"/>
                      <a:pt x="175407" y="219271"/>
                    </a:cubicBezTo>
                    <a:cubicBezTo>
                      <a:pt x="84099" y="219271"/>
                      <a:pt x="20424" y="190765"/>
                      <a:pt x="20424" y="164962"/>
                    </a:cubicBezTo>
                    <a:lnTo>
                      <a:pt x="20424" y="121465"/>
                    </a:lnTo>
                    <a:cubicBezTo>
                      <a:pt x="30705" y="130080"/>
                      <a:pt x="42211" y="137041"/>
                      <a:pt x="54544" y="142107"/>
                    </a:cubicBezTo>
                    <a:cubicBezTo>
                      <a:pt x="92853" y="157199"/>
                      <a:pt x="133639" y="164624"/>
                      <a:pt x="174686" y="163979"/>
                    </a:cubicBezTo>
                    <a:cubicBezTo>
                      <a:pt x="215736" y="164655"/>
                      <a:pt x="256527" y="157229"/>
                      <a:pt x="294828" y="142107"/>
                    </a:cubicBezTo>
                    <a:cubicBezTo>
                      <a:pt x="307191" y="137101"/>
                      <a:pt x="318705" y="130135"/>
                      <a:pt x="328949" y="121465"/>
                    </a:cubicBezTo>
                    <a:close/>
                    <a:moveTo>
                      <a:pt x="62474" y="41106"/>
                    </a:moveTo>
                    <a:cubicBezTo>
                      <a:pt x="98493" y="26994"/>
                      <a:pt x="136844" y="20151"/>
                      <a:pt x="175407" y="20955"/>
                    </a:cubicBezTo>
                    <a:cubicBezTo>
                      <a:pt x="266715" y="20955"/>
                      <a:pt x="330150" y="53148"/>
                      <a:pt x="330150" y="81900"/>
                    </a:cubicBezTo>
                    <a:cubicBezTo>
                      <a:pt x="330150" y="96399"/>
                      <a:pt x="314772" y="111144"/>
                      <a:pt x="288101" y="122939"/>
                    </a:cubicBezTo>
                    <a:cubicBezTo>
                      <a:pt x="252116" y="136842"/>
                      <a:pt x="213867" y="143598"/>
                      <a:pt x="175407" y="142845"/>
                    </a:cubicBezTo>
                    <a:cubicBezTo>
                      <a:pt x="84099" y="142845"/>
                      <a:pt x="20424" y="110898"/>
                      <a:pt x="20424" y="81900"/>
                    </a:cubicBezTo>
                    <a:cubicBezTo>
                      <a:pt x="20424" y="67647"/>
                      <a:pt x="35802" y="52656"/>
                      <a:pt x="62474" y="41106"/>
                    </a:cubicBezTo>
                    <a:close/>
                    <a:moveTo>
                      <a:pt x="175407" y="376794"/>
                    </a:moveTo>
                    <a:cubicBezTo>
                      <a:pt x="82658" y="376794"/>
                      <a:pt x="20424" y="344110"/>
                      <a:pt x="20424" y="313883"/>
                    </a:cubicBezTo>
                    <a:lnTo>
                      <a:pt x="20424" y="279970"/>
                    </a:lnTo>
                    <a:cubicBezTo>
                      <a:pt x="30804" y="288257"/>
                      <a:pt x="42401" y="294808"/>
                      <a:pt x="54785" y="299384"/>
                    </a:cubicBezTo>
                    <a:cubicBezTo>
                      <a:pt x="93326" y="313419"/>
                      <a:pt x="134022" y="320243"/>
                      <a:pt x="174927" y="319535"/>
                    </a:cubicBezTo>
                    <a:cubicBezTo>
                      <a:pt x="215836" y="320297"/>
                      <a:pt x="256542" y="313470"/>
                      <a:pt x="295069" y="299384"/>
                    </a:cubicBezTo>
                    <a:cubicBezTo>
                      <a:pt x="307501" y="294917"/>
                      <a:pt x="319114" y="288355"/>
                      <a:pt x="329429" y="279970"/>
                    </a:cubicBezTo>
                    <a:lnTo>
                      <a:pt x="329429" y="313883"/>
                    </a:lnTo>
                    <a:cubicBezTo>
                      <a:pt x="330150" y="344110"/>
                      <a:pt x="267917" y="376794"/>
                      <a:pt x="175407" y="376794"/>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grpSp>
        <p:sp>
          <p:nvSpPr>
            <p:cNvPr id="1626" name="Google Shape;1626;p147"/>
            <p:cNvSpPr/>
            <p:nvPr/>
          </p:nvSpPr>
          <p:spPr>
            <a:xfrm>
              <a:off x="4205958" y="2348852"/>
              <a:ext cx="187684" cy="187976"/>
            </a:xfrm>
            <a:custGeom>
              <a:avLst/>
              <a:gdLst/>
              <a:ahLst/>
              <a:cxnLst/>
              <a:rect l="l" t="t" r="r" b="b"/>
              <a:pathLst>
                <a:path w="295565" h="296025" extrusionOk="0">
                  <a:moveTo>
                    <a:pt x="147413" y="0"/>
                  </a:moveTo>
                  <a:cubicBezTo>
                    <a:pt x="65908" y="558"/>
                    <a:pt x="101" y="66736"/>
                    <a:pt x="1" y="148244"/>
                  </a:cubicBezTo>
                  <a:cubicBezTo>
                    <a:pt x="-305" y="229555"/>
                    <a:pt x="65362" y="295719"/>
                    <a:pt x="146674" y="296025"/>
                  </a:cubicBezTo>
                  <a:cubicBezTo>
                    <a:pt x="146828" y="296025"/>
                    <a:pt x="146982" y="296025"/>
                    <a:pt x="147136" y="296025"/>
                  </a:cubicBezTo>
                  <a:cubicBezTo>
                    <a:pt x="195774" y="296095"/>
                    <a:pt x="241332" y="272228"/>
                    <a:pt x="268964" y="232202"/>
                  </a:cubicBezTo>
                  <a:cubicBezTo>
                    <a:pt x="286331" y="207551"/>
                    <a:pt x="295625" y="178121"/>
                    <a:pt x="295565" y="147967"/>
                  </a:cubicBezTo>
                  <a:cubicBezTo>
                    <a:pt x="295565" y="66349"/>
                    <a:pt x="229401" y="185"/>
                    <a:pt x="147783" y="185"/>
                  </a:cubicBezTo>
                  <a:close/>
                  <a:moveTo>
                    <a:pt x="88208" y="36945"/>
                  </a:moveTo>
                  <a:cubicBezTo>
                    <a:pt x="89008" y="47411"/>
                    <a:pt x="90960" y="57757"/>
                    <a:pt x="94027" y="67795"/>
                  </a:cubicBezTo>
                  <a:cubicBezTo>
                    <a:pt x="93276" y="68760"/>
                    <a:pt x="92597" y="69779"/>
                    <a:pt x="91995" y="70843"/>
                  </a:cubicBezTo>
                  <a:cubicBezTo>
                    <a:pt x="90219" y="73696"/>
                    <a:pt x="88909" y="76814"/>
                    <a:pt x="88116" y="80079"/>
                  </a:cubicBezTo>
                  <a:cubicBezTo>
                    <a:pt x="76284" y="76041"/>
                    <a:pt x="65041" y="70450"/>
                    <a:pt x="54680" y="63454"/>
                  </a:cubicBezTo>
                  <a:cubicBezTo>
                    <a:pt x="64242" y="52649"/>
                    <a:pt x="75582" y="43558"/>
                    <a:pt x="88208" y="36576"/>
                  </a:cubicBezTo>
                  <a:close/>
                  <a:moveTo>
                    <a:pt x="89779" y="102893"/>
                  </a:moveTo>
                  <a:cubicBezTo>
                    <a:pt x="90381" y="104314"/>
                    <a:pt x="91060" y="105702"/>
                    <a:pt x="91811" y="107049"/>
                  </a:cubicBezTo>
                  <a:cubicBezTo>
                    <a:pt x="95004" y="112475"/>
                    <a:pt x="99598" y="116941"/>
                    <a:pt x="105111" y="119980"/>
                  </a:cubicBezTo>
                  <a:cubicBezTo>
                    <a:pt x="110308" y="123071"/>
                    <a:pt x="116244" y="124698"/>
                    <a:pt x="122291" y="124691"/>
                  </a:cubicBezTo>
                  <a:lnTo>
                    <a:pt x="122937" y="124691"/>
                  </a:lnTo>
                  <a:cubicBezTo>
                    <a:pt x="126250" y="124704"/>
                    <a:pt x="129548" y="124236"/>
                    <a:pt x="132728" y="123305"/>
                  </a:cubicBezTo>
                  <a:cubicBezTo>
                    <a:pt x="146323" y="135099"/>
                    <a:pt x="162585" y="143405"/>
                    <a:pt x="180110" y="147505"/>
                  </a:cubicBezTo>
                  <a:cubicBezTo>
                    <a:pt x="180875" y="149709"/>
                    <a:pt x="181833" y="151842"/>
                    <a:pt x="182973" y="153878"/>
                  </a:cubicBezTo>
                  <a:cubicBezTo>
                    <a:pt x="184213" y="156209"/>
                    <a:pt x="185733" y="158381"/>
                    <a:pt x="187499" y="160343"/>
                  </a:cubicBezTo>
                  <a:cubicBezTo>
                    <a:pt x="177756" y="169498"/>
                    <a:pt x="166121" y="176403"/>
                    <a:pt x="153417" y="180571"/>
                  </a:cubicBezTo>
                  <a:lnTo>
                    <a:pt x="152309" y="178447"/>
                  </a:lnTo>
                  <a:cubicBezTo>
                    <a:pt x="147898" y="170760"/>
                    <a:pt x="141522" y="164384"/>
                    <a:pt x="133836" y="159974"/>
                  </a:cubicBezTo>
                  <a:lnTo>
                    <a:pt x="132820" y="159420"/>
                  </a:lnTo>
                  <a:lnTo>
                    <a:pt x="132820" y="159420"/>
                  </a:lnTo>
                  <a:cubicBezTo>
                    <a:pt x="125340" y="155332"/>
                    <a:pt x="116959" y="153173"/>
                    <a:pt x="108436" y="153139"/>
                  </a:cubicBezTo>
                  <a:cubicBezTo>
                    <a:pt x="99475" y="153146"/>
                    <a:pt x="90676" y="155537"/>
                    <a:pt x="82944" y="160066"/>
                  </a:cubicBezTo>
                  <a:lnTo>
                    <a:pt x="80173" y="161636"/>
                  </a:lnTo>
                  <a:cubicBezTo>
                    <a:pt x="63002" y="138796"/>
                    <a:pt x="51596" y="112149"/>
                    <a:pt x="46922" y="83959"/>
                  </a:cubicBezTo>
                  <a:cubicBezTo>
                    <a:pt x="60246" y="92164"/>
                    <a:pt x="74679" y="98416"/>
                    <a:pt x="89779" y="102524"/>
                  </a:cubicBezTo>
                  <a:close/>
                  <a:moveTo>
                    <a:pt x="108251" y="89131"/>
                  </a:moveTo>
                  <a:cubicBezTo>
                    <a:pt x="108076" y="86717"/>
                    <a:pt x="108623" y="84306"/>
                    <a:pt x="109821" y="82204"/>
                  </a:cubicBezTo>
                  <a:lnTo>
                    <a:pt x="110560" y="81095"/>
                  </a:lnTo>
                  <a:lnTo>
                    <a:pt x="110560" y="81095"/>
                  </a:lnTo>
                  <a:cubicBezTo>
                    <a:pt x="111776" y="79070"/>
                    <a:pt x="113453" y="77360"/>
                    <a:pt x="115456" y="76108"/>
                  </a:cubicBezTo>
                  <a:cubicBezTo>
                    <a:pt x="117408" y="74939"/>
                    <a:pt x="119645" y="74332"/>
                    <a:pt x="121921" y="74353"/>
                  </a:cubicBezTo>
                  <a:lnTo>
                    <a:pt x="122568" y="74353"/>
                  </a:lnTo>
                  <a:cubicBezTo>
                    <a:pt x="124965" y="74283"/>
                    <a:pt x="127335" y="74891"/>
                    <a:pt x="129403" y="76108"/>
                  </a:cubicBezTo>
                  <a:cubicBezTo>
                    <a:pt x="131717" y="77378"/>
                    <a:pt x="133635" y="79264"/>
                    <a:pt x="134944" y="81557"/>
                  </a:cubicBezTo>
                  <a:cubicBezTo>
                    <a:pt x="136196" y="83709"/>
                    <a:pt x="136775" y="86186"/>
                    <a:pt x="136607" y="88669"/>
                  </a:cubicBezTo>
                  <a:cubicBezTo>
                    <a:pt x="136830" y="91156"/>
                    <a:pt x="136248" y="93650"/>
                    <a:pt x="134944" y="95781"/>
                  </a:cubicBezTo>
                  <a:cubicBezTo>
                    <a:pt x="133808" y="97671"/>
                    <a:pt x="132262" y="99281"/>
                    <a:pt x="130419" y="100492"/>
                  </a:cubicBezTo>
                  <a:lnTo>
                    <a:pt x="129403" y="100492"/>
                  </a:lnTo>
                  <a:cubicBezTo>
                    <a:pt x="125111" y="102948"/>
                    <a:pt x="119839" y="102948"/>
                    <a:pt x="115548" y="100492"/>
                  </a:cubicBezTo>
                  <a:lnTo>
                    <a:pt x="114532" y="99937"/>
                  </a:lnTo>
                  <a:cubicBezTo>
                    <a:pt x="112710" y="98702"/>
                    <a:pt x="111168" y="97097"/>
                    <a:pt x="110006" y="95227"/>
                  </a:cubicBezTo>
                  <a:cubicBezTo>
                    <a:pt x="108960" y="93236"/>
                    <a:pt x="108451" y="91009"/>
                    <a:pt x="108528" y="88761"/>
                  </a:cubicBezTo>
                  <a:close/>
                  <a:moveTo>
                    <a:pt x="107420" y="172258"/>
                  </a:moveTo>
                  <a:lnTo>
                    <a:pt x="107420" y="172258"/>
                  </a:lnTo>
                  <a:lnTo>
                    <a:pt x="107420" y="174567"/>
                  </a:lnTo>
                  <a:cubicBezTo>
                    <a:pt x="112580" y="174570"/>
                    <a:pt x="117647" y="175940"/>
                    <a:pt x="122106" y="178539"/>
                  </a:cubicBezTo>
                  <a:cubicBezTo>
                    <a:pt x="126752" y="181015"/>
                    <a:pt x="130597" y="184763"/>
                    <a:pt x="133189" y="189345"/>
                  </a:cubicBezTo>
                  <a:cubicBezTo>
                    <a:pt x="135826" y="193784"/>
                    <a:pt x="137168" y="198870"/>
                    <a:pt x="137069" y="204031"/>
                  </a:cubicBezTo>
                  <a:cubicBezTo>
                    <a:pt x="137197" y="209125"/>
                    <a:pt x="135884" y="214152"/>
                    <a:pt x="133282" y="218532"/>
                  </a:cubicBezTo>
                  <a:cubicBezTo>
                    <a:pt x="130800" y="223018"/>
                    <a:pt x="127123" y="226726"/>
                    <a:pt x="122660" y="229247"/>
                  </a:cubicBezTo>
                  <a:cubicBezTo>
                    <a:pt x="118197" y="231833"/>
                    <a:pt x="113133" y="233202"/>
                    <a:pt x="107974" y="233218"/>
                  </a:cubicBezTo>
                  <a:lnTo>
                    <a:pt x="107420" y="233218"/>
                  </a:lnTo>
                  <a:cubicBezTo>
                    <a:pt x="102357" y="233235"/>
                    <a:pt x="97382" y="231896"/>
                    <a:pt x="93011" y="229339"/>
                  </a:cubicBezTo>
                  <a:cubicBezTo>
                    <a:pt x="83963" y="224049"/>
                    <a:pt x="78433" y="214327"/>
                    <a:pt x="78510" y="203847"/>
                  </a:cubicBezTo>
                  <a:cubicBezTo>
                    <a:pt x="78440" y="198759"/>
                    <a:pt x="79749" y="193748"/>
                    <a:pt x="82297" y="189345"/>
                  </a:cubicBezTo>
                  <a:cubicBezTo>
                    <a:pt x="84779" y="184860"/>
                    <a:pt x="88456" y="181152"/>
                    <a:pt x="92919" y="178631"/>
                  </a:cubicBezTo>
                  <a:cubicBezTo>
                    <a:pt x="97382" y="176044"/>
                    <a:pt x="102446" y="174675"/>
                    <a:pt x="107605" y="174660"/>
                  </a:cubicBezTo>
                  <a:lnTo>
                    <a:pt x="107605" y="174660"/>
                  </a:lnTo>
                  <a:close/>
                  <a:moveTo>
                    <a:pt x="27895" y="188237"/>
                  </a:moveTo>
                  <a:cubicBezTo>
                    <a:pt x="18918" y="160889"/>
                    <a:pt x="19406" y="131315"/>
                    <a:pt x="29280" y="104279"/>
                  </a:cubicBezTo>
                  <a:cubicBezTo>
                    <a:pt x="36020" y="130541"/>
                    <a:pt x="48162" y="155110"/>
                    <a:pt x="64933" y="176415"/>
                  </a:cubicBezTo>
                  <a:cubicBezTo>
                    <a:pt x="64499" y="177071"/>
                    <a:pt x="64098" y="177749"/>
                    <a:pt x="63732" y="178447"/>
                  </a:cubicBezTo>
                  <a:cubicBezTo>
                    <a:pt x="59209" y="186072"/>
                    <a:pt x="56876" y="194797"/>
                    <a:pt x="56989" y="203662"/>
                  </a:cubicBezTo>
                  <a:cubicBezTo>
                    <a:pt x="46183" y="200957"/>
                    <a:pt x="36197" y="195664"/>
                    <a:pt x="27895" y="188237"/>
                  </a:cubicBezTo>
                  <a:close/>
                  <a:moveTo>
                    <a:pt x="147413" y="274135"/>
                  </a:moveTo>
                  <a:cubicBezTo>
                    <a:pt x="107340" y="273925"/>
                    <a:pt x="69701" y="254866"/>
                    <a:pt x="45813" y="222689"/>
                  </a:cubicBezTo>
                  <a:cubicBezTo>
                    <a:pt x="51297" y="224410"/>
                    <a:pt x="56880" y="225799"/>
                    <a:pt x="62531" y="226845"/>
                  </a:cubicBezTo>
                  <a:lnTo>
                    <a:pt x="63640" y="228969"/>
                  </a:lnTo>
                  <a:cubicBezTo>
                    <a:pt x="68014" y="236684"/>
                    <a:pt x="74398" y="243068"/>
                    <a:pt x="82112" y="247442"/>
                  </a:cubicBezTo>
                  <a:cubicBezTo>
                    <a:pt x="89836" y="251799"/>
                    <a:pt x="98552" y="254090"/>
                    <a:pt x="107420" y="254092"/>
                  </a:cubicBezTo>
                  <a:cubicBezTo>
                    <a:pt x="116330" y="254103"/>
                    <a:pt x="125088" y="251779"/>
                    <a:pt x="132820" y="247350"/>
                  </a:cubicBezTo>
                  <a:cubicBezTo>
                    <a:pt x="136864" y="245084"/>
                    <a:pt x="140565" y="242253"/>
                    <a:pt x="143811" y="238945"/>
                  </a:cubicBezTo>
                  <a:cubicBezTo>
                    <a:pt x="165919" y="248962"/>
                    <a:pt x="190024" y="253795"/>
                    <a:pt x="214285" y="253076"/>
                  </a:cubicBezTo>
                  <a:lnTo>
                    <a:pt x="217056" y="253076"/>
                  </a:lnTo>
                  <a:cubicBezTo>
                    <a:pt x="196427" y="266813"/>
                    <a:pt x="172196" y="274139"/>
                    <a:pt x="147413" y="274135"/>
                  </a:cubicBezTo>
                  <a:close/>
                  <a:moveTo>
                    <a:pt x="257234" y="84236"/>
                  </a:moveTo>
                  <a:cubicBezTo>
                    <a:pt x="263293" y="94697"/>
                    <a:pt x="267774" y="105994"/>
                    <a:pt x="270534" y="117764"/>
                  </a:cubicBezTo>
                  <a:cubicBezTo>
                    <a:pt x="266993" y="121743"/>
                    <a:pt x="262770" y="125058"/>
                    <a:pt x="258065" y="127554"/>
                  </a:cubicBezTo>
                  <a:cubicBezTo>
                    <a:pt x="257342" y="122563"/>
                    <a:pt x="255647" y="117762"/>
                    <a:pt x="253077" y="113423"/>
                  </a:cubicBezTo>
                  <a:cubicBezTo>
                    <a:pt x="251978" y="111389"/>
                    <a:pt x="250679" y="109470"/>
                    <a:pt x="249198" y="107696"/>
                  </a:cubicBezTo>
                  <a:cubicBezTo>
                    <a:pt x="253222" y="100403"/>
                    <a:pt x="255941" y="92463"/>
                    <a:pt x="257234" y="84236"/>
                  </a:cubicBezTo>
                  <a:close/>
                  <a:moveTo>
                    <a:pt x="253170" y="153878"/>
                  </a:moveTo>
                  <a:lnTo>
                    <a:pt x="254001" y="152400"/>
                  </a:lnTo>
                  <a:cubicBezTo>
                    <a:pt x="261086" y="150210"/>
                    <a:pt x="267855" y="147105"/>
                    <a:pt x="274136" y="143164"/>
                  </a:cubicBezTo>
                  <a:cubicBezTo>
                    <a:pt x="274136" y="144734"/>
                    <a:pt x="274136" y="146212"/>
                    <a:pt x="274136" y="147689"/>
                  </a:cubicBezTo>
                  <a:cubicBezTo>
                    <a:pt x="274194" y="173447"/>
                    <a:pt x="266254" y="198587"/>
                    <a:pt x="251415" y="219641"/>
                  </a:cubicBezTo>
                  <a:cubicBezTo>
                    <a:pt x="248850" y="223420"/>
                    <a:pt x="246042" y="227031"/>
                    <a:pt x="243010" y="230447"/>
                  </a:cubicBezTo>
                  <a:cubicBezTo>
                    <a:pt x="232850" y="231463"/>
                    <a:pt x="223244" y="232017"/>
                    <a:pt x="214377" y="232017"/>
                  </a:cubicBezTo>
                  <a:cubicBezTo>
                    <a:pt x="194234" y="232621"/>
                    <a:pt x="174197" y="228872"/>
                    <a:pt x="155634" y="221026"/>
                  </a:cubicBezTo>
                  <a:cubicBezTo>
                    <a:pt x="157598" y="215546"/>
                    <a:pt x="158568" y="209760"/>
                    <a:pt x="158497" y="203939"/>
                  </a:cubicBezTo>
                  <a:cubicBezTo>
                    <a:pt x="158543" y="203170"/>
                    <a:pt x="158543" y="202399"/>
                    <a:pt x="158497" y="201630"/>
                  </a:cubicBezTo>
                  <a:cubicBezTo>
                    <a:pt x="176332" y="196071"/>
                    <a:pt x="192471" y="186094"/>
                    <a:pt x="205418" y="172628"/>
                  </a:cubicBezTo>
                  <a:cubicBezTo>
                    <a:pt x="209386" y="173915"/>
                    <a:pt x="213531" y="174570"/>
                    <a:pt x="217702" y="174567"/>
                  </a:cubicBezTo>
                  <a:lnTo>
                    <a:pt x="218349" y="174567"/>
                  </a:lnTo>
                  <a:cubicBezTo>
                    <a:pt x="232795" y="174392"/>
                    <a:pt x="246073" y="166594"/>
                    <a:pt x="253262" y="154063"/>
                  </a:cubicBezTo>
                  <a:close/>
                  <a:moveTo>
                    <a:pt x="234697" y="143533"/>
                  </a:moveTo>
                  <a:cubicBezTo>
                    <a:pt x="233132" y="146404"/>
                    <a:pt x="230754" y="148749"/>
                    <a:pt x="227862" y="150276"/>
                  </a:cubicBezTo>
                  <a:cubicBezTo>
                    <a:pt x="225101" y="152030"/>
                    <a:pt x="221896" y="152959"/>
                    <a:pt x="218626" y="152954"/>
                  </a:cubicBezTo>
                  <a:lnTo>
                    <a:pt x="217979" y="152954"/>
                  </a:lnTo>
                  <a:lnTo>
                    <a:pt x="217979" y="155171"/>
                  </a:lnTo>
                  <a:lnTo>
                    <a:pt x="217979" y="155171"/>
                  </a:lnTo>
                  <a:lnTo>
                    <a:pt x="217979" y="152954"/>
                  </a:lnTo>
                  <a:cubicBezTo>
                    <a:pt x="214722" y="152957"/>
                    <a:pt x="211526" y="152062"/>
                    <a:pt x="208743" y="150368"/>
                  </a:cubicBezTo>
                  <a:cubicBezTo>
                    <a:pt x="205592" y="148790"/>
                    <a:pt x="203011" y="146273"/>
                    <a:pt x="201354" y="143164"/>
                  </a:cubicBezTo>
                  <a:cubicBezTo>
                    <a:pt x="197572" y="137152"/>
                    <a:pt x="197572" y="129502"/>
                    <a:pt x="201354" y="123490"/>
                  </a:cubicBezTo>
                  <a:cubicBezTo>
                    <a:pt x="202880" y="120520"/>
                    <a:pt x="205261" y="118075"/>
                    <a:pt x="208189" y="116471"/>
                  </a:cubicBezTo>
                  <a:cubicBezTo>
                    <a:pt x="210972" y="114786"/>
                    <a:pt x="214173" y="113921"/>
                    <a:pt x="217425" y="113977"/>
                  </a:cubicBezTo>
                  <a:lnTo>
                    <a:pt x="218626" y="113977"/>
                  </a:lnTo>
                  <a:cubicBezTo>
                    <a:pt x="221871" y="113982"/>
                    <a:pt x="225056" y="114842"/>
                    <a:pt x="227862" y="116471"/>
                  </a:cubicBezTo>
                  <a:cubicBezTo>
                    <a:pt x="230771" y="118102"/>
                    <a:pt x="233144" y="120540"/>
                    <a:pt x="234697" y="123490"/>
                  </a:cubicBezTo>
                  <a:cubicBezTo>
                    <a:pt x="236483" y="126479"/>
                    <a:pt x="237439" y="129891"/>
                    <a:pt x="237468" y="133373"/>
                  </a:cubicBezTo>
                  <a:cubicBezTo>
                    <a:pt x="237369" y="136868"/>
                    <a:pt x="236280" y="140263"/>
                    <a:pt x="234328" y="143164"/>
                  </a:cubicBezTo>
                  <a:close/>
                  <a:moveTo>
                    <a:pt x="234235" y="55141"/>
                  </a:moveTo>
                  <a:lnTo>
                    <a:pt x="237376" y="58189"/>
                  </a:lnTo>
                  <a:cubicBezTo>
                    <a:pt x="238575" y="70764"/>
                    <a:pt x="236706" y="83442"/>
                    <a:pt x="231926" y="95135"/>
                  </a:cubicBezTo>
                  <a:cubicBezTo>
                    <a:pt x="227694" y="93593"/>
                    <a:pt x="223223" y="92812"/>
                    <a:pt x="218718" y="92825"/>
                  </a:cubicBezTo>
                  <a:lnTo>
                    <a:pt x="217056" y="92825"/>
                  </a:lnTo>
                  <a:cubicBezTo>
                    <a:pt x="210078" y="92814"/>
                    <a:pt x="203223" y="94663"/>
                    <a:pt x="197197" y="98183"/>
                  </a:cubicBezTo>
                  <a:cubicBezTo>
                    <a:pt x="190913" y="101772"/>
                    <a:pt x="185761" y="107052"/>
                    <a:pt x="182327" y="113423"/>
                  </a:cubicBezTo>
                  <a:cubicBezTo>
                    <a:pt x="180345" y="116884"/>
                    <a:pt x="178883" y="120619"/>
                    <a:pt x="177986" y="124506"/>
                  </a:cubicBezTo>
                  <a:cubicBezTo>
                    <a:pt x="168233" y="121421"/>
                    <a:pt x="159103" y="116637"/>
                    <a:pt x="151016" y="110375"/>
                  </a:cubicBezTo>
                  <a:cubicBezTo>
                    <a:pt x="151983" y="109154"/>
                    <a:pt x="152848" y="107857"/>
                    <a:pt x="153602" y="106495"/>
                  </a:cubicBezTo>
                  <a:cubicBezTo>
                    <a:pt x="154261" y="105428"/>
                    <a:pt x="154848" y="104317"/>
                    <a:pt x="155357" y="103170"/>
                  </a:cubicBezTo>
                  <a:cubicBezTo>
                    <a:pt x="171875" y="100003"/>
                    <a:pt x="187583" y="93531"/>
                    <a:pt x="201539" y="84143"/>
                  </a:cubicBezTo>
                  <a:cubicBezTo>
                    <a:pt x="213780" y="76247"/>
                    <a:pt x="224692" y="66457"/>
                    <a:pt x="233866" y="55141"/>
                  </a:cubicBezTo>
                  <a:close/>
                  <a:moveTo>
                    <a:pt x="157666" y="80818"/>
                  </a:moveTo>
                  <a:cubicBezTo>
                    <a:pt x="156927" y="77216"/>
                    <a:pt x="155617" y="73755"/>
                    <a:pt x="153787" y="70566"/>
                  </a:cubicBezTo>
                  <a:cubicBezTo>
                    <a:pt x="150545" y="65179"/>
                    <a:pt x="145962" y="60724"/>
                    <a:pt x="140486" y="57635"/>
                  </a:cubicBezTo>
                  <a:cubicBezTo>
                    <a:pt x="135212" y="54567"/>
                    <a:pt x="129223" y="52942"/>
                    <a:pt x="123122" y="52924"/>
                  </a:cubicBezTo>
                  <a:lnTo>
                    <a:pt x="122475" y="52924"/>
                  </a:lnTo>
                  <a:cubicBezTo>
                    <a:pt x="119133" y="52924"/>
                    <a:pt x="115807" y="53391"/>
                    <a:pt x="112592" y="54310"/>
                  </a:cubicBezTo>
                  <a:cubicBezTo>
                    <a:pt x="110554" y="45519"/>
                    <a:pt x="109409" y="36545"/>
                    <a:pt x="109175" y="27524"/>
                  </a:cubicBezTo>
                  <a:cubicBezTo>
                    <a:pt x="121557" y="23510"/>
                    <a:pt x="134490" y="21453"/>
                    <a:pt x="147506" y="21428"/>
                  </a:cubicBezTo>
                  <a:lnTo>
                    <a:pt x="148060" y="21428"/>
                  </a:lnTo>
                  <a:cubicBezTo>
                    <a:pt x="172528" y="21282"/>
                    <a:pt x="196507" y="28280"/>
                    <a:pt x="217056" y="41564"/>
                  </a:cubicBezTo>
                  <a:cubicBezTo>
                    <a:pt x="201863" y="60549"/>
                    <a:pt x="181087" y="74281"/>
                    <a:pt x="157666" y="80818"/>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grpSp>
          <p:nvGrpSpPr>
            <p:cNvPr id="1627" name="Google Shape;1627;p147"/>
            <p:cNvGrpSpPr/>
            <p:nvPr/>
          </p:nvGrpSpPr>
          <p:grpSpPr>
            <a:xfrm>
              <a:off x="5711888" y="2380078"/>
              <a:ext cx="777300" cy="395985"/>
              <a:chOff x="5711888" y="2380078"/>
              <a:chExt cx="777300" cy="395985"/>
            </a:xfrm>
          </p:grpSpPr>
          <p:sp>
            <p:nvSpPr>
              <p:cNvPr id="1628" name="Google Shape;1628;p147"/>
              <p:cNvSpPr/>
              <p:nvPr/>
            </p:nvSpPr>
            <p:spPr>
              <a:xfrm>
                <a:off x="5711888" y="2590363"/>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IoT</a:t>
                </a:r>
                <a:endParaRPr sz="1600">
                  <a:solidFill>
                    <a:srgbClr val="FFFFFF"/>
                  </a:solidFill>
                </a:endParaRPr>
              </a:p>
            </p:txBody>
          </p:sp>
          <p:sp>
            <p:nvSpPr>
              <p:cNvPr id="1629" name="Google Shape;1629;p147"/>
              <p:cNvSpPr/>
              <p:nvPr/>
            </p:nvSpPr>
            <p:spPr>
              <a:xfrm>
                <a:off x="6004731" y="2380078"/>
                <a:ext cx="191613" cy="129049"/>
              </a:xfrm>
              <a:custGeom>
                <a:avLst/>
                <a:gdLst/>
                <a:ahLst/>
                <a:cxnLst/>
                <a:rect l="l" t="t" r="r" b="b"/>
                <a:pathLst>
                  <a:path w="273733" h="184355" extrusionOk="0">
                    <a:moveTo>
                      <a:pt x="248002" y="91253"/>
                    </a:moveTo>
                    <a:cubicBezTo>
                      <a:pt x="246666" y="71378"/>
                      <a:pt x="239394" y="52361"/>
                      <a:pt x="227127" y="36666"/>
                    </a:cubicBezTo>
                    <a:cubicBezTo>
                      <a:pt x="213901" y="19638"/>
                      <a:pt x="195321" y="7566"/>
                      <a:pt x="174388" y="2399"/>
                    </a:cubicBezTo>
                    <a:cubicBezTo>
                      <a:pt x="150134" y="-3071"/>
                      <a:pt x="124707" y="892"/>
                      <a:pt x="103268" y="13483"/>
                    </a:cubicBezTo>
                    <a:cubicBezTo>
                      <a:pt x="83761" y="24551"/>
                      <a:pt x="68465" y="41763"/>
                      <a:pt x="59764" y="62435"/>
                    </a:cubicBezTo>
                    <a:cubicBezTo>
                      <a:pt x="47754" y="63128"/>
                      <a:pt x="36174" y="67159"/>
                      <a:pt x="26329" y="74073"/>
                    </a:cubicBezTo>
                    <a:cubicBezTo>
                      <a:pt x="14186" y="82479"/>
                      <a:pt x="5467" y="94968"/>
                      <a:pt x="1760" y="109264"/>
                    </a:cubicBezTo>
                    <a:cubicBezTo>
                      <a:pt x="-1924" y="124239"/>
                      <a:pt x="222" y="140054"/>
                      <a:pt x="7764" y="153506"/>
                    </a:cubicBezTo>
                    <a:cubicBezTo>
                      <a:pt x="15440" y="167178"/>
                      <a:pt x="27861" y="177561"/>
                      <a:pt x="42677" y="182693"/>
                    </a:cubicBezTo>
                    <a:lnTo>
                      <a:pt x="43416" y="182693"/>
                    </a:lnTo>
                    <a:cubicBezTo>
                      <a:pt x="44954" y="183509"/>
                      <a:pt x="46663" y="183953"/>
                      <a:pt x="48404" y="183986"/>
                    </a:cubicBezTo>
                    <a:lnTo>
                      <a:pt x="68262" y="183986"/>
                    </a:lnTo>
                    <a:cubicBezTo>
                      <a:pt x="74638" y="183986"/>
                      <a:pt x="79807" y="178817"/>
                      <a:pt x="79807" y="172440"/>
                    </a:cubicBezTo>
                    <a:cubicBezTo>
                      <a:pt x="79807" y="166064"/>
                      <a:pt x="74638" y="160895"/>
                      <a:pt x="68262" y="160895"/>
                    </a:cubicBezTo>
                    <a:lnTo>
                      <a:pt x="49143" y="160895"/>
                    </a:lnTo>
                    <a:cubicBezTo>
                      <a:pt x="30304" y="154043"/>
                      <a:pt x="19473" y="134279"/>
                      <a:pt x="23835" y="114713"/>
                    </a:cubicBezTo>
                    <a:cubicBezTo>
                      <a:pt x="29238" y="95792"/>
                      <a:pt x="47267" y="83334"/>
                      <a:pt x="66876" y="84972"/>
                    </a:cubicBezTo>
                    <a:cubicBezTo>
                      <a:pt x="72150" y="85372"/>
                      <a:pt x="77022" y="82137"/>
                      <a:pt x="78699" y="77121"/>
                    </a:cubicBezTo>
                    <a:cubicBezTo>
                      <a:pt x="84648" y="58262"/>
                      <a:pt x="97518" y="42356"/>
                      <a:pt x="114721" y="32602"/>
                    </a:cubicBezTo>
                    <a:cubicBezTo>
                      <a:pt x="146142" y="13682"/>
                      <a:pt x="186759" y="21352"/>
                      <a:pt x="209116" y="50428"/>
                    </a:cubicBezTo>
                    <a:cubicBezTo>
                      <a:pt x="219662" y="64154"/>
                      <a:pt x="225406" y="80964"/>
                      <a:pt x="225465" y="98272"/>
                    </a:cubicBezTo>
                    <a:cubicBezTo>
                      <a:pt x="225522" y="102515"/>
                      <a:pt x="227997" y="106352"/>
                      <a:pt x="231838" y="108155"/>
                    </a:cubicBezTo>
                    <a:cubicBezTo>
                      <a:pt x="243295" y="112592"/>
                      <a:pt x="250876" y="123579"/>
                      <a:pt x="250957" y="135864"/>
                    </a:cubicBezTo>
                    <a:cubicBezTo>
                      <a:pt x="249305" y="147602"/>
                      <a:pt x="241203" y="157418"/>
                      <a:pt x="229991" y="161264"/>
                    </a:cubicBezTo>
                    <a:lnTo>
                      <a:pt x="205052" y="161264"/>
                    </a:lnTo>
                    <a:cubicBezTo>
                      <a:pt x="198676" y="161264"/>
                      <a:pt x="193507" y="166433"/>
                      <a:pt x="193507" y="172810"/>
                    </a:cubicBezTo>
                    <a:cubicBezTo>
                      <a:pt x="193507" y="179187"/>
                      <a:pt x="198676" y="184355"/>
                      <a:pt x="205052" y="184355"/>
                    </a:cubicBezTo>
                    <a:lnTo>
                      <a:pt x="231099" y="184355"/>
                    </a:lnTo>
                    <a:cubicBezTo>
                      <a:pt x="233013" y="184261"/>
                      <a:pt x="234878" y="183724"/>
                      <a:pt x="236548" y="182785"/>
                    </a:cubicBezTo>
                    <a:lnTo>
                      <a:pt x="237472" y="182785"/>
                    </a:lnTo>
                    <a:cubicBezTo>
                      <a:pt x="257379" y="176007"/>
                      <a:pt x="271518" y="158260"/>
                      <a:pt x="273679" y="137342"/>
                    </a:cubicBezTo>
                    <a:cubicBezTo>
                      <a:pt x="274566" y="118350"/>
                      <a:pt x="264619" y="100493"/>
                      <a:pt x="248002" y="91253"/>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30" name="Google Shape;1630;p147"/>
              <p:cNvSpPr/>
              <p:nvPr/>
            </p:nvSpPr>
            <p:spPr>
              <a:xfrm>
                <a:off x="6021181" y="2462949"/>
                <a:ext cx="158714" cy="123294"/>
              </a:xfrm>
              <a:custGeom>
                <a:avLst/>
                <a:gdLst/>
                <a:ahLst/>
                <a:cxnLst/>
                <a:rect l="l" t="t" r="r" b="b"/>
                <a:pathLst>
                  <a:path w="226734" h="176135" extrusionOk="0">
                    <a:moveTo>
                      <a:pt x="199023" y="76940"/>
                    </a:moveTo>
                    <a:cubicBezTo>
                      <a:pt x="187241" y="76895"/>
                      <a:pt x="176719" y="84305"/>
                      <a:pt x="172791" y="95413"/>
                    </a:cubicBezTo>
                    <a:lnTo>
                      <a:pt x="156535" y="95413"/>
                    </a:lnTo>
                    <a:lnTo>
                      <a:pt x="157644" y="11362"/>
                    </a:lnTo>
                    <a:lnTo>
                      <a:pt x="157644" y="11362"/>
                    </a:lnTo>
                    <a:cubicBezTo>
                      <a:pt x="157542" y="4986"/>
                      <a:pt x="152292" y="-100"/>
                      <a:pt x="145916" y="1"/>
                    </a:cubicBezTo>
                    <a:cubicBezTo>
                      <a:pt x="145915" y="1"/>
                      <a:pt x="145914" y="1"/>
                      <a:pt x="145914" y="1"/>
                    </a:cubicBezTo>
                    <a:lnTo>
                      <a:pt x="83476" y="1"/>
                    </a:lnTo>
                    <a:cubicBezTo>
                      <a:pt x="77136" y="52"/>
                      <a:pt x="72023" y="5206"/>
                      <a:pt x="72023" y="11547"/>
                    </a:cubicBezTo>
                    <a:lnTo>
                      <a:pt x="71007" y="95228"/>
                    </a:lnTo>
                    <a:lnTo>
                      <a:pt x="53550" y="95228"/>
                    </a:lnTo>
                    <a:cubicBezTo>
                      <a:pt x="48015" y="80961"/>
                      <a:pt x="31962" y="73881"/>
                      <a:pt x="17695" y="79417"/>
                    </a:cubicBezTo>
                    <a:cubicBezTo>
                      <a:pt x="3428" y="84951"/>
                      <a:pt x="-3652" y="101004"/>
                      <a:pt x="1883" y="115271"/>
                    </a:cubicBezTo>
                    <a:cubicBezTo>
                      <a:pt x="7418" y="129539"/>
                      <a:pt x="23471" y="136618"/>
                      <a:pt x="37738" y="131083"/>
                    </a:cubicBezTo>
                    <a:cubicBezTo>
                      <a:pt x="44996" y="128268"/>
                      <a:pt x="50734" y="122529"/>
                      <a:pt x="53550" y="115271"/>
                    </a:cubicBezTo>
                    <a:lnTo>
                      <a:pt x="81259" y="115271"/>
                    </a:lnTo>
                    <a:cubicBezTo>
                      <a:pt x="86203" y="114835"/>
                      <a:pt x="90108" y="110891"/>
                      <a:pt x="90495" y="105943"/>
                    </a:cubicBezTo>
                    <a:lnTo>
                      <a:pt x="91419" y="22815"/>
                    </a:lnTo>
                    <a:lnTo>
                      <a:pt x="104442" y="22815"/>
                    </a:lnTo>
                    <a:lnTo>
                      <a:pt x="104442" y="122568"/>
                    </a:lnTo>
                    <a:cubicBezTo>
                      <a:pt x="90165" y="128078"/>
                      <a:pt x="83057" y="144117"/>
                      <a:pt x="88566" y="158395"/>
                    </a:cubicBezTo>
                    <a:cubicBezTo>
                      <a:pt x="94075" y="172672"/>
                      <a:pt x="110115" y="179780"/>
                      <a:pt x="124393" y="174270"/>
                    </a:cubicBezTo>
                    <a:cubicBezTo>
                      <a:pt x="138670" y="168761"/>
                      <a:pt x="145778" y="152721"/>
                      <a:pt x="140269" y="138444"/>
                    </a:cubicBezTo>
                    <a:cubicBezTo>
                      <a:pt x="137454" y="131149"/>
                      <a:pt x="131688" y="125383"/>
                      <a:pt x="124393" y="122568"/>
                    </a:cubicBezTo>
                    <a:lnTo>
                      <a:pt x="124393" y="23092"/>
                    </a:lnTo>
                    <a:lnTo>
                      <a:pt x="136954" y="23092"/>
                    </a:lnTo>
                    <a:lnTo>
                      <a:pt x="136677" y="105481"/>
                    </a:lnTo>
                    <a:cubicBezTo>
                      <a:pt x="136652" y="108165"/>
                      <a:pt x="137680" y="110751"/>
                      <a:pt x="139540" y="112685"/>
                    </a:cubicBezTo>
                    <a:cubicBezTo>
                      <a:pt x="141433" y="114630"/>
                      <a:pt x="144030" y="115729"/>
                      <a:pt x="146745" y="115733"/>
                    </a:cubicBezTo>
                    <a:lnTo>
                      <a:pt x="173623" y="115733"/>
                    </a:lnTo>
                    <a:cubicBezTo>
                      <a:pt x="179744" y="129759"/>
                      <a:pt x="196076" y="136167"/>
                      <a:pt x="210102" y="130045"/>
                    </a:cubicBezTo>
                    <a:cubicBezTo>
                      <a:pt x="224128" y="123924"/>
                      <a:pt x="230535" y="107591"/>
                      <a:pt x="224414" y="93566"/>
                    </a:cubicBezTo>
                    <a:cubicBezTo>
                      <a:pt x="220008" y="83470"/>
                      <a:pt x="210039" y="76942"/>
                      <a:pt x="199023" y="76940"/>
                    </a:cubicBezTo>
                    <a:close/>
                    <a:moveTo>
                      <a:pt x="28150" y="113424"/>
                    </a:moveTo>
                    <a:cubicBezTo>
                      <a:pt x="23865" y="113424"/>
                      <a:pt x="20391" y="109950"/>
                      <a:pt x="20391" y="105665"/>
                    </a:cubicBezTo>
                    <a:cubicBezTo>
                      <a:pt x="20391" y="101381"/>
                      <a:pt x="23865" y="97907"/>
                      <a:pt x="28150" y="97907"/>
                    </a:cubicBezTo>
                    <a:cubicBezTo>
                      <a:pt x="32435" y="97907"/>
                      <a:pt x="35908" y="101381"/>
                      <a:pt x="35908" y="105665"/>
                    </a:cubicBezTo>
                    <a:cubicBezTo>
                      <a:pt x="35908" y="109950"/>
                      <a:pt x="32435" y="113424"/>
                      <a:pt x="28150" y="113424"/>
                    </a:cubicBezTo>
                    <a:close/>
                    <a:moveTo>
                      <a:pt x="114787" y="156373"/>
                    </a:moveTo>
                    <a:cubicBezTo>
                      <a:pt x="110502" y="156373"/>
                      <a:pt x="107028" y="152899"/>
                      <a:pt x="107028" y="148615"/>
                    </a:cubicBezTo>
                    <a:cubicBezTo>
                      <a:pt x="107028" y="144330"/>
                      <a:pt x="110502" y="140856"/>
                      <a:pt x="114787" y="140856"/>
                    </a:cubicBezTo>
                    <a:cubicBezTo>
                      <a:pt x="119072" y="140856"/>
                      <a:pt x="122546" y="144330"/>
                      <a:pt x="122546" y="148615"/>
                    </a:cubicBezTo>
                    <a:cubicBezTo>
                      <a:pt x="122496" y="152879"/>
                      <a:pt x="119051" y="156323"/>
                      <a:pt x="114787" y="156373"/>
                    </a:cubicBezTo>
                    <a:close/>
                    <a:moveTo>
                      <a:pt x="199023" y="112408"/>
                    </a:moveTo>
                    <a:cubicBezTo>
                      <a:pt x="194738" y="112408"/>
                      <a:pt x="191264" y="108934"/>
                      <a:pt x="191264" y="104649"/>
                    </a:cubicBezTo>
                    <a:cubicBezTo>
                      <a:pt x="191264" y="100365"/>
                      <a:pt x="194738" y="96891"/>
                      <a:pt x="199023" y="96891"/>
                    </a:cubicBezTo>
                    <a:cubicBezTo>
                      <a:pt x="203307" y="96891"/>
                      <a:pt x="206781" y="100365"/>
                      <a:pt x="206781" y="104649"/>
                    </a:cubicBezTo>
                    <a:cubicBezTo>
                      <a:pt x="206781" y="108934"/>
                      <a:pt x="203307" y="112408"/>
                      <a:pt x="199023" y="112408"/>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grpSp>
        <p:grpSp>
          <p:nvGrpSpPr>
            <p:cNvPr id="1631" name="Google Shape;1631;p147"/>
            <p:cNvGrpSpPr/>
            <p:nvPr/>
          </p:nvGrpSpPr>
          <p:grpSpPr>
            <a:xfrm>
              <a:off x="342900" y="2380332"/>
              <a:ext cx="777300" cy="462406"/>
              <a:chOff x="366099" y="2313657"/>
              <a:chExt cx="777300" cy="462406"/>
            </a:xfrm>
          </p:grpSpPr>
          <p:sp>
            <p:nvSpPr>
              <p:cNvPr id="1632" name="Google Shape;1632;p147"/>
              <p:cNvSpPr/>
              <p:nvPr/>
            </p:nvSpPr>
            <p:spPr>
              <a:xfrm>
                <a:off x="366099" y="2590363"/>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latin typeface="Arial"/>
                    <a:ea typeface="Arial"/>
                    <a:cs typeface="Arial"/>
                    <a:sym typeface="Arial"/>
                  </a:rPr>
                  <a:t>Enterprise</a:t>
                </a:r>
                <a:endParaRPr sz="1600">
                  <a:solidFill>
                    <a:srgbClr val="FFFFFF"/>
                  </a:solidFill>
                </a:endParaRPr>
              </a:p>
              <a:p>
                <a:pPr algn="ctr">
                  <a:lnSpc>
                    <a:spcPct val="90000"/>
                  </a:lnSpc>
                </a:pPr>
                <a:r>
                  <a:rPr lang="en" sz="1067" b="1">
                    <a:solidFill>
                      <a:srgbClr val="FFFFFF"/>
                    </a:solidFill>
                    <a:latin typeface="Arial"/>
                    <a:ea typeface="Arial"/>
                    <a:cs typeface="Arial"/>
                    <a:sym typeface="Arial"/>
                  </a:rPr>
                  <a:t>Applications</a:t>
                </a:r>
                <a:endParaRPr sz="1600">
                  <a:solidFill>
                    <a:srgbClr val="FFFFFF"/>
                  </a:solidFill>
                </a:endParaRPr>
              </a:p>
            </p:txBody>
          </p:sp>
          <p:grpSp>
            <p:nvGrpSpPr>
              <p:cNvPr id="1633" name="Google Shape;1633;p147"/>
              <p:cNvGrpSpPr/>
              <p:nvPr/>
            </p:nvGrpSpPr>
            <p:grpSpPr>
              <a:xfrm>
                <a:off x="606420" y="2313657"/>
                <a:ext cx="250261" cy="182889"/>
                <a:chOff x="906040" y="1127954"/>
                <a:chExt cx="300181" cy="216130"/>
              </a:xfrm>
            </p:grpSpPr>
            <p:sp>
              <p:nvSpPr>
                <p:cNvPr id="1634" name="Google Shape;1634;p147"/>
                <p:cNvSpPr/>
                <p:nvPr/>
              </p:nvSpPr>
              <p:spPr>
                <a:xfrm>
                  <a:off x="906040" y="1127954"/>
                  <a:ext cx="300181" cy="216130"/>
                </a:xfrm>
                <a:custGeom>
                  <a:avLst/>
                  <a:gdLst/>
                  <a:ahLst/>
                  <a:cxnLst/>
                  <a:rect l="l" t="t" r="r" b="b"/>
                  <a:pathLst>
                    <a:path w="300181" h="216130" extrusionOk="0">
                      <a:moveTo>
                        <a:pt x="260650" y="0"/>
                      </a:moveTo>
                      <a:lnTo>
                        <a:pt x="39532" y="0"/>
                      </a:lnTo>
                      <a:cubicBezTo>
                        <a:pt x="17699" y="0"/>
                        <a:pt x="0" y="17699"/>
                        <a:pt x="0" y="39532"/>
                      </a:cubicBezTo>
                      <a:lnTo>
                        <a:pt x="0" y="176599"/>
                      </a:lnTo>
                      <a:cubicBezTo>
                        <a:pt x="0" y="198432"/>
                        <a:pt x="17699" y="216131"/>
                        <a:pt x="39532" y="216131"/>
                      </a:cubicBezTo>
                      <a:lnTo>
                        <a:pt x="260650" y="216131"/>
                      </a:lnTo>
                      <a:cubicBezTo>
                        <a:pt x="282483" y="216131"/>
                        <a:pt x="300182" y="198432"/>
                        <a:pt x="300182" y="176599"/>
                      </a:cubicBezTo>
                      <a:lnTo>
                        <a:pt x="300182" y="39532"/>
                      </a:lnTo>
                      <a:cubicBezTo>
                        <a:pt x="300182" y="17699"/>
                        <a:pt x="282483" y="0"/>
                        <a:pt x="260650" y="0"/>
                      </a:cubicBezTo>
                      <a:close/>
                      <a:moveTo>
                        <a:pt x="277091" y="176599"/>
                      </a:moveTo>
                      <a:cubicBezTo>
                        <a:pt x="277091" y="185680"/>
                        <a:pt x="269730" y="193040"/>
                        <a:pt x="260650" y="193040"/>
                      </a:cubicBezTo>
                      <a:lnTo>
                        <a:pt x="39532" y="193040"/>
                      </a:lnTo>
                      <a:cubicBezTo>
                        <a:pt x="30452" y="193040"/>
                        <a:pt x="23091" y="185680"/>
                        <a:pt x="23091" y="176599"/>
                      </a:cubicBezTo>
                      <a:lnTo>
                        <a:pt x="23091" y="75738"/>
                      </a:lnTo>
                      <a:lnTo>
                        <a:pt x="277091" y="75738"/>
                      </a:lnTo>
                      <a:close/>
                      <a:moveTo>
                        <a:pt x="277091" y="60868"/>
                      </a:moveTo>
                      <a:lnTo>
                        <a:pt x="23091" y="60868"/>
                      </a:lnTo>
                      <a:lnTo>
                        <a:pt x="23091" y="39532"/>
                      </a:lnTo>
                      <a:cubicBezTo>
                        <a:pt x="23091" y="30452"/>
                        <a:pt x="30452" y="23091"/>
                        <a:pt x="39532" y="23091"/>
                      </a:cubicBezTo>
                      <a:lnTo>
                        <a:pt x="260650" y="23091"/>
                      </a:lnTo>
                      <a:cubicBezTo>
                        <a:pt x="269730" y="23091"/>
                        <a:pt x="277091" y="30452"/>
                        <a:pt x="277091" y="39532"/>
                      </a:cubicBezTo>
                      <a:close/>
                    </a:path>
                  </a:pathLst>
                </a:custGeom>
                <a:solidFill>
                  <a:srgbClr val="FFFFFF"/>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35" name="Google Shape;1635;p147"/>
                <p:cNvSpPr/>
                <p:nvPr/>
              </p:nvSpPr>
              <p:spPr>
                <a:xfrm>
                  <a:off x="943077" y="1161847"/>
                  <a:ext cx="16071" cy="16071"/>
                </a:xfrm>
                <a:custGeom>
                  <a:avLst/>
                  <a:gdLst/>
                  <a:ahLst/>
                  <a:cxnLst/>
                  <a:rect l="l" t="t" r="r" b="b"/>
                  <a:pathLst>
                    <a:path w="16071" h="16071" extrusionOk="0">
                      <a:moveTo>
                        <a:pt x="8313" y="5"/>
                      </a:moveTo>
                      <a:cubicBezTo>
                        <a:pt x="3877" y="-148"/>
                        <a:pt x="158" y="3323"/>
                        <a:pt x="5" y="7759"/>
                      </a:cubicBezTo>
                      <a:cubicBezTo>
                        <a:pt x="-148" y="12194"/>
                        <a:pt x="3323" y="15914"/>
                        <a:pt x="7759" y="16067"/>
                      </a:cubicBezTo>
                      <a:cubicBezTo>
                        <a:pt x="12194" y="16219"/>
                        <a:pt x="15913" y="12748"/>
                        <a:pt x="16067" y="8313"/>
                      </a:cubicBezTo>
                      <a:cubicBezTo>
                        <a:pt x="16070" y="8222"/>
                        <a:pt x="16071" y="8131"/>
                        <a:pt x="16071" y="8041"/>
                      </a:cubicBezTo>
                      <a:cubicBezTo>
                        <a:pt x="16074" y="3709"/>
                        <a:pt x="12642" y="154"/>
                        <a:pt x="8313" y="5"/>
                      </a:cubicBezTo>
                      <a:close/>
                    </a:path>
                  </a:pathLst>
                </a:custGeom>
                <a:solidFill>
                  <a:srgbClr val="FFFFFF"/>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36" name="Google Shape;1636;p147"/>
                <p:cNvSpPr/>
                <p:nvPr/>
              </p:nvSpPr>
              <p:spPr>
                <a:xfrm>
                  <a:off x="968570" y="1161852"/>
                  <a:ext cx="16071" cy="16071"/>
                </a:xfrm>
                <a:custGeom>
                  <a:avLst/>
                  <a:gdLst/>
                  <a:ahLst/>
                  <a:cxnLst/>
                  <a:rect l="l" t="t" r="r" b="b"/>
                  <a:pathLst>
                    <a:path w="16071" h="16071" extrusionOk="0">
                      <a:moveTo>
                        <a:pt x="8036" y="0"/>
                      </a:moveTo>
                      <a:cubicBezTo>
                        <a:pt x="3598" y="0"/>
                        <a:pt x="0" y="3598"/>
                        <a:pt x="0" y="8036"/>
                      </a:cubicBezTo>
                      <a:cubicBezTo>
                        <a:pt x="0" y="12474"/>
                        <a:pt x="3598" y="16071"/>
                        <a:pt x="8036" y="16071"/>
                      </a:cubicBezTo>
                      <a:cubicBezTo>
                        <a:pt x="12474" y="16071"/>
                        <a:pt x="16071" y="12474"/>
                        <a:pt x="16071" y="8036"/>
                      </a:cubicBezTo>
                      <a:cubicBezTo>
                        <a:pt x="16071" y="3598"/>
                        <a:pt x="12474" y="0"/>
                        <a:pt x="8036" y="0"/>
                      </a:cubicBezTo>
                      <a:close/>
                    </a:path>
                  </a:pathLst>
                </a:custGeom>
                <a:solidFill>
                  <a:srgbClr val="FFFFFF"/>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grpSp>
        </p:grpSp>
        <p:grpSp>
          <p:nvGrpSpPr>
            <p:cNvPr id="1637" name="Google Shape;1637;p147"/>
            <p:cNvGrpSpPr/>
            <p:nvPr/>
          </p:nvGrpSpPr>
          <p:grpSpPr>
            <a:xfrm>
              <a:off x="1237731" y="1638594"/>
              <a:ext cx="777300" cy="425104"/>
              <a:chOff x="1321413" y="1600494"/>
              <a:chExt cx="777300" cy="425104"/>
            </a:xfrm>
          </p:grpSpPr>
          <p:sp>
            <p:nvSpPr>
              <p:cNvPr id="1638" name="Google Shape;1638;p147"/>
              <p:cNvSpPr/>
              <p:nvPr/>
            </p:nvSpPr>
            <p:spPr>
              <a:xfrm>
                <a:off x="1321413" y="1839898"/>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Financial</a:t>
                </a:r>
                <a:endParaRPr sz="1600">
                  <a:solidFill>
                    <a:srgbClr val="FFFFFF"/>
                  </a:solidFill>
                </a:endParaRPr>
              </a:p>
            </p:txBody>
          </p:sp>
          <p:grpSp>
            <p:nvGrpSpPr>
              <p:cNvPr id="1639" name="Google Shape;1639;p147"/>
              <p:cNvGrpSpPr/>
              <p:nvPr/>
            </p:nvGrpSpPr>
            <p:grpSpPr>
              <a:xfrm>
                <a:off x="1595680" y="1600494"/>
                <a:ext cx="228764" cy="243240"/>
                <a:chOff x="1493080" y="1600494"/>
                <a:chExt cx="228764" cy="243240"/>
              </a:xfrm>
            </p:grpSpPr>
            <p:sp>
              <p:nvSpPr>
                <p:cNvPr id="1640" name="Google Shape;1640;p147"/>
                <p:cNvSpPr/>
                <p:nvPr/>
              </p:nvSpPr>
              <p:spPr>
                <a:xfrm>
                  <a:off x="1493080" y="1717674"/>
                  <a:ext cx="228764" cy="126060"/>
                </a:xfrm>
                <a:custGeom>
                  <a:avLst/>
                  <a:gdLst/>
                  <a:ahLst/>
                  <a:cxnLst/>
                  <a:rect l="l" t="t" r="r" b="b"/>
                  <a:pathLst>
                    <a:path w="3519447" h="1939386" extrusionOk="0">
                      <a:moveTo>
                        <a:pt x="3517735" y="124757"/>
                      </a:moveTo>
                      <a:cubicBezTo>
                        <a:pt x="3517640" y="123473"/>
                        <a:pt x="3517450" y="122208"/>
                        <a:pt x="3517165" y="120953"/>
                      </a:cubicBezTo>
                      <a:cubicBezTo>
                        <a:pt x="3515834" y="112899"/>
                        <a:pt x="3513799" y="104978"/>
                        <a:pt x="3511079" y="97276"/>
                      </a:cubicBezTo>
                      <a:cubicBezTo>
                        <a:pt x="3510727" y="96116"/>
                        <a:pt x="3510309" y="94975"/>
                        <a:pt x="3509843" y="93853"/>
                      </a:cubicBezTo>
                      <a:cubicBezTo>
                        <a:pt x="3506924" y="86046"/>
                        <a:pt x="3503320" y="78505"/>
                        <a:pt x="3499098" y="71317"/>
                      </a:cubicBezTo>
                      <a:lnTo>
                        <a:pt x="3497196" y="68274"/>
                      </a:lnTo>
                      <a:cubicBezTo>
                        <a:pt x="3492565" y="60933"/>
                        <a:pt x="3487316" y="53991"/>
                        <a:pt x="3481507" y="47544"/>
                      </a:cubicBezTo>
                      <a:cubicBezTo>
                        <a:pt x="3481507" y="47544"/>
                        <a:pt x="3480841" y="46593"/>
                        <a:pt x="3480461" y="46118"/>
                      </a:cubicBezTo>
                      <a:cubicBezTo>
                        <a:pt x="3480071" y="45852"/>
                        <a:pt x="3479719" y="45528"/>
                        <a:pt x="3479415" y="45167"/>
                      </a:cubicBezTo>
                      <a:cubicBezTo>
                        <a:pt x="3473358" y="38882"/>
                        <a:pt x="3466768" y="33119"/>
                        <a:pt x="3459731" y="27956"/>
                      </a:cubicBezTo>
                      <a:lnTo>
                        <a:pt x="3457164" y="26054"/>
                      </a:lnTo>
                      <a:cubicBezTo>
                        <a:pt x="3450184" y="21129"/>
                        <a:pt x="3442767" y="16869"/>
                        <a:pt x="3435008" y="13312"/>
                      </a:cubicBezTo>
                      <a:lnTo>
                        <a:pt x="3432441" y="12076"/>
                      </a:lnTo>
                      <a:cubicBezTo>
                        <a:pt x="3424691" y="8644"/>
                        <a:pt x="3416637" y="5943"/>
                        <a:pt x="3408383" y="3994"/>
                      </a:cubicBezTo>
                      <a:lnTo>
                        <a:pt x="3405721" y="3233"/>
                      </a:lnTo>
                      <a:cubicBezTo>
                        <a:pt x="3397638" y="1521"/>
                        <a:pt x="3389441" y="437"/>
                        <a:pt x="3381188" y="0"/>
                      </a:cubicBezTo>
                      <a:lnTo>
                        <a:pt x="3377384" y="0"/>
                      </a:lnTo>
                      <a:lnTo>
                        <a:pt x="3373676" y="0"/>
                      </a:lnTo>
                      <a:lnTo>
                        <a:pt x="2782794" y="0"/>
                      </a:lnTo>
                      <a:cubicBezTo>
                        <a:pt x="2702339" y="0"/>
                        <a:pt x="2637118" y="65221"/>
                        <a:pt x="2637118" y="145676"/>
                      </a:cubicBezTo>
                      <a:cubicBezTo>
                        <a:pt x="2637118" y="226131"/>
                        <a:pt x="2702339" y="291352"/>
                        <a:pt x="2782794" y="291352"/>
                      </a:cubicBezTo>
                      <a:lnTo>
                        <a:pt x="3002925" y="291352"/>
                      </a:lnTo>
                      <a:lnTo>
                        <a:pt x="2241073" y="999574"/>
                      </a:lnTo>
                      <a:lnTo>
                        <a:pt x="1588763" y="477726"/>
                      </a:lnTo>
                      <a:cubicBezTo>
                        <a:pt x="1533346" y="433415"/>
                        <a:pt x="1454061" y="435497"/>
                        <a:pt x="1401058" y="482671"/>
                      </a:cubicBezTo>
                      <a:lnTo>
                        <a:pt x="50797" y="1683168"/>
                      </a:lnTo>
                      <a:cubicBezTo>
                        <a:pt x="-10252" y="1735571"/>
                        <a:pt x="-17262" y="1827541"/>
                        <a:pt x="35139" y="1888588"/>
                      </a:cubicBezTo>
                      <a:cubicBezTo>
                        <a:pt x="87542" y="1949635"/>
                        <a:pt x="179512" y="1956652"/>
                        <a:pt x="240561" y="1904249"/>
                      </a:cubicBezTo>
                      <a:cubicBezTo>
                        <a:pt x="241827" y="1903155"/>
                        <a:pt x="243074" y="1902052"/>
                        <a:pt x="244302" y="1900921"/>
                      </a:cubicBezTo>
                      <a:lnTo>
                        <a:pt x="1502803" y="781725"/>
                      </a:lnTo>
                      <a:lnTo>
                        <a:pt x="2157204" y="1305284"/>
                      </a:lnTo>
                      <a:cubicBezTo>
                        <a:pt x="2213564" y="1350433"/>
                        <a:pt x="2294513" y="1347437"/>
                        <a:pt x="2347382" y="1298248"/>
                      </a:cubicBezTo>
                      <a:lnTo>
                        <a:pt x="3228095" y="479913"/>
                      </a:lnTo>
                      <a:lnTo>
                        <a:pt x="3228095" y="742834"/>
                      </a:lnTo>
                      <a:cubicBezTo>
                        <a:pt x="3228095" y="823289"/>
                        <a:pt x="3293316" y="888510"/>
                        <a:pt x="3373771" y="888510"/>
                      </a:cubicBezTo>
                      <a:cubicBezTo>
                        <a:pt x="3454226" y="888510"/>
                        <a:pt x="3519447" y="823289"/>
                        <a:pt x="3519447" y="742834"/>
                      </a:cubicBezTo>
                      <a:lnTo>
                        <a:pt x="3519447" y="145676"/>
                      </a:lnTo>
                      <a:cubicBezTo>
                        <a:pt x="3519380" y="138668"/>
                        <a:pt x="3518810" y="131679"/>
                        <a:pt x="3517735" y="124757"/>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41" name="Google Shape;1641;p147"/>
                <p:cNvSpPr/>
                <p:nvPr/>
              </p:nvSpPr>
              <p:spPr>
                <a:xfrm>
                  <a:off x="1515078" y="1600494"/>
                  <a:ext cx="184768" cy="175343"/>
                </a:xfrm>
                <a:custGeom>
                  <a:avLst/>
                  <a:gdLst/>
                  <a:ahLst/>
                  <a:cxnLst/>
                  <a:rect l="l" t="t" r="r" b="b"/>
                  <a:pathLst>
                    <a:path w="2842590" h="2697580" extrusionOk="0">
                      <a:moveTo>
                        <a:pt x="754150" y="2676751"/>
                      </a:moveTo>
                      <a:cubicBezTo>
                        <a:pt x="823113" y="2718190"/>
                        <a:pt x="912610" y="2695873"/>
                        <a:pt x="954046" y="2626915"/>
                      </a:cubicBezTo>
                      <a:cubicBezTo>
                        <a:pt x="995486" y="2557947"/>
                        <a:pt x="973168" y="2468449"/>
                        <a:pt x="904210" y="2427019"/>
                      </a:cubicBezTo>
                      <a:cubicBezTo>
                        <a:pt x="899955" y="2424461"/>
                        <a:pt x="895572" y="2422122"/>
                        <a:pt x="891078" y="2420011"/>
                      </a:cubicBezTo>
                      <a:cubicBezTo>
                        <a:pt x="339710" y="2127499"/>
                        <a:pt x="129864" y="1443401"/>
                        <a:pt x="422375" y="892036"/>
                      </a:cubicBezTo>
                      <a:cubicBezTo>
                        <a:pt x="714884" y="340668"/>
                        <a:pt x="1398985" y="130822"/>
                        <a:pt x="1950349" y="423332"/>
                      </a:cubicBezTo>
                      <a:cubicBezTo>
                        <a:pt x="2501721" y="715842"/>
                        <a:pt x="2711563" y="1399936"/>
                        <a:pt x="2419051" y="1951308"/>
                      </a:cubicBezTo>
                      <a:cubicBezTo>
                        <a:pt x="2396734" y="1993385"/>
                        <a:pt x="2371773" y="2034007"/>
                        <a:pt x="2344321" y="2072937"/>
                      </a:cubicBezTo>
                      <a:cubicBezTo>
                        <a:pt x="2296947" y="2137968"/>
                        <a:pt x="2311258" y="2229082"/>
                        <a:pt x="2376280" y="2276455"/>
                      </a:cubicBezTo>
                      <a:cubicBezTo>
                        <a:pt x="2441311" y="2323838"/>
                        <a:pt x="2532435" y="2309527"/>
                        <a:pt x="2579808" y="2244496"/>
                      </a:cubicBezTo>
                      <a:cubicBezTo>
                        <a:pt x="2580569" y="2243450"/>
                        <a:pt x="2581311" y="2242404"/>
                        <a:pt x="2582043" y="2241339"/>
                      </a:cubicBezTo>
                      <a:cubicBezTo>
                        <a:pt x="2752223" y="2001677"/>
                        <a:pt x="2843309" y="1714851"/>
                        <a:pt x="2842586" y="1420912"/>
                      </a:cubicBezTo>
                      <a:cubicBezTo>
                        <a:pt x="2842586" y="637571"/>
                        <a:pt x="2205016" y="0"/>
                        <a:pt x="1421293" y="0"/>
                      </a:cubicBezTo>
                      <a:cubicBezTo>
                        <a:pt x="637571" y="0"/>
                        <a:pt x="1" y="637571"/>
                        <a:pt x="1" y="1421293"/>
                      </a:cubicBezTo>
                      <a:cubicBezTo>
                        <a:pt x="-449" y="1947134"/>
                        <a:pt x="289711" y="2430166"/>
                        <a:pt x="754150" y="2676751"/>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42" name="Google Shape;1642;p147"/>
                <p:cNvSpPr/>
                <p:nvPr/>
              </p:nvSpPr>
              <p:spPr>
                <a:xfrm>
                  <a:off x="1584482" y="1642083"/>
                  <a:ext cx="45961" cy="101062"/>
                </a:xfrm>
                <a:custGeom>
                  <a:avLst/>
                  <a:gdLst/>
                  <a:ahLst/>
                  <a:cxnLst/>
                  <a:rect l="l" t="t" r="r" b="b"/>
                  <a:pathLst>
                    <a:path w="707086" h="1554795" extrusionOk="0">
                      <a:moveTo>
                        <a:pt x="352811" y="367611"/>
                      </a:moveTo>
                      <a:cubicBezTo>
                        <a:pt x="439998" y="367668"/>
                        <a:pt x="510687" y="438271"/>
                        <a:pt x="510849" y="525458"/>
                      </a:cubicBezTo>
                      <a:cubicBezTo>
                        <a:pt x="509165" y="579107"/>
                        <a:pt x="551299" y="623951"/>
                        <a:pt x="604939" y="625634"/>
                      </a:cubicBezTo>
                      <a:cubicBezTo>
                        <a:pt x="658588" y="627308"/>
                        <a:pt x="703432" y="585183"/>
                        <a:pt x="705115" y="531534"/>
                      </a:cubicBezTo>
                      <a:cubicBezTo>
                        <a:pt x="705182" y="529509"/>
                        <a:pt x="705182" y="527483"/>
                        <a:pt x="705115" y="525458"/>
                      </a:cubicBezTo>
                      <a:cubicBezTo>
                        <a:pt x="704830" y="368523"/>
                        <a:pt x="600822" y="230673"/>
                        <a:pt x="449992" y="187322"/>
                      </a:cubicBezTo>
                      <a:lnTo>
                        <a:pt x="449992" y="100221"/>
                      </a:lnTo>
                      <a:cubicBezTo>
                        <a:pt x="451675" y="46575"/>
                        <a:pt x="409541" y="1727"/>
                        <a:pt x="355901" y="49"/>
                      </a:cubicBezTo>
                      <a:cubicBezTo>
                        <a:pt x="302252" y="-1631"/>
                        <a:pt x="257408" y="40496"/>
                        <a:pt x="255725" y="94142"/>
                      </a:cubicBezTo>
                      <a:cubicBezTo>
                        <a:pt x="255659" y="96168"/>
                        <a:pt x="255659" y="98195"/>
                        <a:pt x="255725" y="100221"/>
                      </a:cubicBezTo>
                      <a:lnTo>
                        <a:pt x="255725" y="187322"/>
                      </a:lnTo>
                      <a:cubicBezTo>
                        <a:pt x="68819" y="240450"/>
                        <a:pt x="-39630" y="435038"/>
                        <a:pt x="13496" y="621945"/>
                      </a:cubicBezTo>
                      <a:cubicBezTo>
                        <a:pt x="56590" y="773526"/>
                        <a:pt x="195220" y="877971"/>
                        <a:pt x="352811" y="877572"/>
                      </a:cubicBezTo>
                      <a:cubicBezTo>
                        <a:pt x="440093" y="877467"/>
                        <a:pt x="510934" y="948137"/>
                        <a:pt x="511039" y="1035419"/>
                      </a:cubicBezTo>
                      <a:cubicBezTo>
                        <a:pt x="511143" y="1122702"/>
                        <a:pt x="440473" y="1193543"/>
                        <a:pt x="353191" y="1193647"/>
                      </a:cubicBezTo>
                      <a:cubicBezTo>
                        <a:pt x="265909" y="1193752"/>
                        <a:pt x="195068" y="1123082"/>
                        <a:pt x="194963" y="1035800"/>
                      </a:cubicBezTo>
                      <a:cubicBezTo>
                        <a:pt x="193280" y="982151"/>
                        <a:pt x="148436" y="940026"/>
                        <a:pt x="94787" y="941709"/>
                      </a:cubicBezTo>
                      <a:cubicBezTo>
                        <a:pt x="43506" y="943307"/>
                        <a:pt x="2304" y="984509"/>
                        <a:pt x="697" y="1035800"/>
                      </a:cubicBezTo>
                      <a:cubicBezTo>
                        <a:pt x="992" y="1192725"/>
                        <a:pt x="104933" y="1330575"/>
                        <a:pt x="255725" y="1374031"/>
                      </a:cubicBezTo>
                      <a:lnTo>
                        <a:pt x="255725" y="1460657"/>
                      </a:lnTo>
                      <a:cubicBezTo>
                        <a:pt x="257408" y="1514306"/>
                        <a:pt x="302252" y="1556430"/>
                        <a:pt x="355901" y="1554747"/>
                      </a:cubicBezTo>
                      <a:cubicBezTo>
                        <a:pt x="407183" y="1553150"/>
                        <a:pt x="448385" y="1511948"/>
                        <a:pt x="449992" y="1460657"/>
                      </a:cubicBezTo>
                      <a:lnTo>
                        <a:pt x="449992" y="1373841"/>
                      </a:lnTo>
                      <a:cubicBezTo>
                        <a:pt x="637107" y="1321475"/>
                        <a:pt x="746346" y="1127323"/>
                        <a:pt x="693980" y="940207"/>
                      </a:cubicBezTo>
                      <a:cubicBezTo>
                        <a:pt x="651219" y="787409"/>
                        <a:pt x="511476" y="682146"/>
                        <a:pt x="352811" y="683210"/>
                      </a:cubicBezTo>
                      <a:cubicBezTo>
                        <a:pt x="265605" y="681071"/>
                        <a:pt x="196646" y="608642"/>
                        <a:pt x="198795" y="521436"/>
                      </a:cubicBezTo>
                      <a:cubicBezTo>
                        <a:pt x="200859" y="437244"/>
                        <a:pt x="268619" y="369484"/>
                        <a:pt x="352811" y="367420"/>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grpSp>
        </p:grpSp>
        <p:grpSp>
          <p:nvGrpSpPr>
            <p:cNvPr id="1643" name="Google Shape;1643;p147"/>
            <p:cNvGrpSpPr/>
            <p:nvPr/>
          </p:nvGrpSpPr>
          <p:grpSpPr>
            <a:xfrm>
              <a:off x="3027400" y="1645863"/>
              <a:ext cx="777300" cy="509038"/>
              <a:chOff x="3015156" y="1607763"/>
              <a:chExt cx="777300" cy="509038"/>
            </a:xfrm>
          </p:grpSpPr>
          <p:sp>
            <p:nvSpPr>
              <p:cNvPr id="1644" name="Google Shape;1644;p147"/>
              <p:cNvSpPr/>
              <p:nvPr/>
            </p:nvSpPr>
            <p:spPr>
              <a:xfrm>
                <a:off x="3015156" y="1839901"/>
                <a:ext cx="777300" cy="2769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Supply</a:t>
                </a:r>
                <a:endParaRPr sz="1067" b="1">
                  <a:solidFill>
                    <a:srgbClr val="FFFFFF"/>
                  </a:solidFill>
                </a:endParaRPr>
              </a:p>
              <a:p>
                <a:pPr algn="ctr">
                  <a:lnSpc>
                    <a:spcPct val="90000"/>
                  </a:lnSpc>
                </a:pPr>
                <a:r>
                  <a:rPr lang="en" sz="1067" b="1">
                    <a:solidFill>
                      <a:srgbClr val="FFFFFF"/>
                    </a:solidFill>
                  </a:rPr>
                  <a:t>Chain</a:t>
                </a:r>
                <a:endParaRPr sz="1067" b="1">
                  <a:solidFill>
                    <a:srgbClr val="FFFFFF"/>
                  </a:solidFill>
                </a:endParaRPr>
              </a:p>
            </p:txBody>
          </p:sp>
          <p:grpSp>
            <p:nvGrpSpPr>
              <p:cNvPr id="1645" name="Google Shape;1645;p147"/>
              <p:cNvGrpSpPr/>
              <p:nvPr/>
            </p:nvGrpSpPr>
            <p:grpSpPr>
              <a:xfrm>
                <a:off x="3291069" y="1607763"/>
                <a:ext cx="225461" cy="222822"/>
                <a:chOff x="3188068" y="1317713"/>
                <a:chExt cx="225461" cy="222822"/>
              </a:xfrm>
            </p:grpSpPr>
            <p:sp>
              <p:nvSpPr>
                <p:cNvPr id="1646" name="Google Shape;1646;p147"/>
                <p:cNvSpPr/>
                <p:nvPr/>
              </p:nvSpPr>
              <p:spPr>
                <a:xfrm>
                  <a:off x="3206232" y="1317713"/>
                  <a:ext cx="138300" cy="47423"/>
                </a:xfrm>
                <a:custGeom>
                  <a:avLst/>
                  <a:gdLst/>
                  <a:ahLst/>
                  <a:cxnLst/>
                  <a:rect l="l" t="t" r="r" b="b"/>
                  <a:pathLst>
                    <a:path w="2405211" h="824748" extrusionOk="0">
                      <a:moveTo>
                        <a:pt x="1467462" y="824749"/>
                      </a:moveTo>
                      <a:cubicBezTo>
                        <a:pt x="1242863" y="824749"/>
                        <a:pt x="1035504" y="739804"/>
                        <a:pt x="848337" y="663220"/>
                      </a:cubicBezTo>
                      <a:cubicBezTo>
                        <a:pt x="563635" y="546539"/>
                        <a:pt x="379517" y="480977"/>
                        <a:pt x="191398" y="598608"/>
                      </a:cubicBezTo>
                      <a:cubicBezTo>
                        <a:pt x="133225" y="635365"/>
                        <a:pt x="56197" y="618118"/>
                        <a:pt x="19351" y="560087"/>
                      </a:cubicBezTo>
                      <a:cubicBezTo>
                        <a:pt x="-8568" y="516115"/>
                        <a:pt x="-6088" y="459452"/>
                        <a:pt x="25568" y="418076"/>
                      </a:cubicBezTo>
                      <a:cubicBezTo>
                        <a:pt x="466766" y="-168560"/>
                        <a:pt x="943302" y="-6081"/>
                        <a:pt x="1326111" y="124473"/>
                      </a:cubicBezTo>
                      <a:cubicBezTo>
                        <a:pt x="1645008" y="233267"/>
                        <a:pt x="1920471" y="327144"/>
                        <a:pt x="2197649" y="81335"/>
                      </a:cubicBezTo>
                      <a:cubicBezTo>
                        <a:pt x="2249093" y="35674"/>
                        <a:pt x="2327903" y="40260"/>
                        <a:pt x="2373681" y="91579"/>
                      </a:cubicBezTo>
                      <a:cubicBezTo>
                        <a:pt x="2412790" y="135433"/>
                        <a:pt x="2415848" y="200597"/>
                        <a:pt x="2381005" y="247900"/>
                      </a:cubicBezTo>
                      <a:cubicBezTo>
                        <a:pt x="2054012" y="692675"/>
                        <a:pt x="1747402" y="824749"/>
                        <a:pt x="1467462" y="824749"/>
                      </a:cubicBezTo>
                      <a:close/>
                      <a:moveTo>
                        <a:pt x="527250" y="299019"/>
                      </a:moveTo>
                      <a:cubicBezTo>
                        <a:pt x="671649" y="321823"/>
                        <a:pt x="811571" y="379214"/>
                        <a:pt x="943111" y="433088"/>
                      </a:cubicBezTo>
                      <a:cubicBezTo>
                        <a:pt x="1231242" y="551100"/>
                        <a:pt x="1491751" y="657804"/>
                        <a:pt x="1786359" y="485728"/>
                      </a:cubicBezTo>
                      <a:cubicBezTo>
                        <a:pt x="1598812" y="480312"/>
                        <a:pt x="1416599" y="418171"/>
                        <a:pt x="1245720" y="359830"/>
                      </a:cubicBezTo>
                      <a:cubicBezTo>
                        <a:pt x="979496" y="269184"/>
                        <a:pt x="752230" y="191650"/>
                        <a:pt x="527250" y="299019"/>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47" name="Google Shape;1647;p147"/>
                <p:cNvSpPr/>
                <p:nvPr/>
              </p:nvSpPr>
              <p:spPr>
                <a:xfrm>
                  <a:off x="3251764" y="1470346"/>
                  <a:ext cx="28107" cy="14303"/>
                </a:xfrm>
                <a:custGeom>
                  <a:avLst/>
                  <a:gdLst/>
                  <a:ahLst/>
                  <a:cxnLst/>
                  <a:rect l="l" t="t" r="r" b="b"/>
                  <a:pathLst>
                    <a:path w="488822" h="248754" extrusionOk="0">
                      <a:moveTo>
                        <a:pt x="364141" y="248755"/>
                      </a:moveTo>
                      <a:lnTo>
                        <a:pt x="124682" y="248755"/>
                      </a:lnTo>
                      <a:cubicBezTo>
                        <a:pt x="55826" y="248755"/>
                        <a:pt x="0" y="193065"/>
                        <a:pt x="0" y="124377"/>
                      </a:cubicBezTo>
                      <a:cubicBezTo>
                        <a:pt x="0" y="55689"/>
                        <a:pt x="55826" y="0"/>
                        <a:pt x="124682" y="0"/>
                      </a:cubicBezTo>
                      <a:lnTo>
                        <a:pt x="364141" y="0"/>
                      </a:lnTo>
                      <a:cubicBezTo>
                        <a:pt x="432997" y="0"/>
                        <a:pt x="488823" y="55689"/>
                        <a:pt x="488823" y="124377"/>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48" name="Google Shape;1648;p147"/>
                <p:cNvSpPr/>
                <p:nvPr/>
              </p:nvSpPr>
              <p:spPr>
                <a:xfrm>
                  <a:off x="3251764" y="1497567"/>
                  <a:ext cx="28107" cy="14303"/>
                </a:xfrm>
                <a:custGeom>
                  <a:avLst/>
                  <a:gdLst/>
                  <a:ahLst/>
                  <a:cxnLst/>
                  <a:rect l="l" t="t" r="r" b="b"/>
                  <a:pathLst>
                    <a:path w="488822" h="248755" extrusionOk="0">
                      <a:moveTo>
                        <a:pt x="364141" y="248755"/>
                      </a:moveTo>
                      <a:lnTo>
                        <a:pt x="124682" y="248755"/>
                      </a:lnTo>
                      <a:cubicBezTo>
                        <a:pt x="55826" y="248755"/>
                        <a:pt x="0" y="193065"/>
                        <a:pt x="0" y="124378"/>
                      </a:cubicBezTo>
                      <a:cubicBezTo>
                        <a:pt x="0" y="55690"/>
                        <a:pt x="55826" y="0"/>
                        <a:pt x="124682" y="0"/>
                      </a:cubicBezTo>
                      <a:lnTo>
                        <a:pt x="364141" y="0"/>
                      </a:lnTo>
                      <a:cubicBezTo>
                        <a:pt x="432997" y="0"/>
                        <a:pt x="488823" y="55690"/>
                        <a:pt x="488823" y="124378"/>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49" name="Google Shape;1649;p147"/>
                <p:cNvSpPr/>
                <p:nvPr/>
              </p:nvSpPr>
              <p:spPr>
                <a:xfrm>
                  <a:off x="3306376" y="1470346"/>
                  <a:ext cx="28107" cy="14303"/>
                </a:xfrm>
                <a:custGeom>
                  <a:avLst/>
                  <a:gdLst/>
                  <a:ahLst/>
                  <a:cxnLst/>
                  <a:rect l="l" t="t" r="r" b="b"/>
                  <a:pathLst>
                    <a:path w="488823" h="248754" extrusionOk="0">
                      <a:moveTo>
                        <a:pt x="363855" y="248755"/>
                      </a:moveTo>
                      <a:lnTo>
                        <a:pt x="124682" y="248755"/>
                      </a:lnTo>
                      <a:cubicBezTo>
                        <a:pt x="55826" y="248755"/>
                        <a:pt x="0" y="193065"/>
                        <a:pt x="0" y="124377"/>
                      </a:cubicBezTo>
                      <a:cubicBezTo>
                        <a:pt x="0" y="55689"/>
                        <a:pt x="55826" y="0"/>
                        <a:pt x="124682" y="0"/>
                      </a:cubicBezTo>
                      <a:lnTo>
                        <a:pt x="364141" y="0"/>
                      </a:lnTo>
                      <a:cubicBezTo>
                        <a:pt x="432997" y="0"/>
                        <a:pt x="488823" y="55689"/>
                        <a:pt x="488823" y="124377"/>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50" name="Google Shape;1650;p147"/>
                <p:cNvSpPr/>
                <p:nvPr/>
              </p:nvSpPr>
              <p:spPr>
                <a:xfrm>
                  <a:off x="3306376" y="1497567"/>
                  <a:ext cx="28107" cy="14303"/>
                </a:xfrm>
                <a:custGeom>
                  <a:avLst/>
                  <a:gdLst/>
                  <a:ahLst/>
                  <a:cxnLst/>
                  <a:rect l="l" t="t" r="r" b="b"/>
                  <a:pathLst>
                    <a:path w="488823" h="248755" extrusionOk="0">
                      <a:moveTo>
                        <a:pt x="363855" y="248755"/>
                      </a:moveTo>
                      <a:lnTo>
                        <a:pt x="124682" y="248755"/>
                      </a:lnTo>
                      <a:cubicBezTo>
                        <a:pt x="55826" y="248755"/>
                        <a:pt x="0" y="193065"/>
                        <a:pt x="0" y="124378"/>
                      </a:cubicBezTo>
                      <a:cubicBezTo>
                        <a:pt x="0" y="55690"/>
                        <a:pt x="55826" y="0"/>
                        <a:pt x="124682" y="0"/>
                      </a:cubicBezTo>
                      <a:lnTo>
                        <a:pt x="364141" y="0"/>
                      </a:lnTo>
                      <a:cubicBezTo>
                        <a:pt x="432997" y="0"/>
                        <a:pt x="488823" y="55690"/>
                        <a:pt x="488823" y="124378"/>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51" name="Google Shape;1651;p147"/>
                <p:cNvSpPr/>
                <p:nvPr/>
              </p:nvSpPr>
              <p:spPr>
                <a:xfrm>
                  <a:off x="3360957" y="1470346"/>
                  <a:ext cx="28107" cy="14303"/>
                </a:xfrm>
                <a:custGeom>
                  <a:avLst/>
                  <a:gdLst/>
                  <a:ahLst/>
                  <a:cxnLst/>
                  <a:rect l="l" t="t" r="r" b="b"/>
                  <a:pathLst>
                    <a:path w="488823" h="248754" extrusionOk="0">
                      <a:moveTo>
                        <a:pt x="364141" y="248755"/>
                      </a:moveTo>
                      <a:lnTo>
                        <a:pt x="124682" y="248755"/>
                      </a:lnTo>
                      <a:cubicBezTo>
                        <a:pt x="55826" y="248755"/>
                        <a:pt x="0" y="193065"/>
                        <a:pt x="0" y="124377"/>
                      </a:cubicBezTo>
                      <a:cubicBezTo>
                        <a:pt x="0" y="55689"/>
                        <a:pt x="55826" y="0"/>
                        <a:pt x="124682" y="0"/>
                      </a:cubicBezTo>
                      <a:lnTo>
                        <a:pt x="364141" y="0"/>
                      </a:lnTo>
                      <a:cubicBezTo>
                        <a:pt x="432997" y="0"/>
                        <a:pt x="488823" y="55689"/>
                        <a:pt x="488823" y="124377"/>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52" name="Google Shape;1652;p147"/>
                <p:cNvSpPr/>
                <p:nvPr/>
              </p:nvSpPr>
              <p:spPr>
                <a:xfrm>
                  <a:off x="3360957" y="1497567"/>
                  <a:ext cx="28107" cy="14303"/>
                </a:xfrm>
                <a:custGeom>
                  <a:avLst/>
                  <a:gdLst/>
                  <a:ahLst/>
                  <a:cxnLst/>
                  <a:rect l="l" t="t" r="r" b="b"/>
                  <a:pathLst>
                    <a:path w="488823" h="248755" extrusionOk="0">
                      <a:moveTo>
                        <a:pt x="364141" y="248755"/>
                      </a:moveTo>
                      <a:lnTo>
                        <a:pt x="124682" y="248755"/>
                      </a:lnTo>
                      <a:cubicBezTo>
                        <a:pt x="55826" y="248755"/>
                        <a:pt x="0" y="193065"/>
                        <a:pt x="0" y="124378"/>
                      </a:cubicBezTo>
                      <a:cubicBezTo>
                        <a:pt x="0" y="55690"/>
                        <a:pt x="55826" y="0"/>
                        <a:pt x="124682" y="0"/>
                      </a:cubicBezTo>
                      <a:lnTo>
                        <a:pt x="364141" y="0"/>
                      </a:lnTo>
                      <a:cubicBezTo>
                        <a:pt x="432997" y="0"/>
                        <a:pt x="488823" y="55690"/>
                        <a:pt x="488823" y="124378"/>
                      </a:cubicBezTo>
                      <a:cubicBezTo>
                        <a:pt x="488823" y="193065"/>
                        <a:pt x="432997" y="248755"/>
                        <a:pt x="364141" y="248755"/>
                      </a:cubicBez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sp>
              <p:nvSpPr>
                <p:cNvPr id="1653" name="Google Shape;1653;p147"/>
                <p:cNvSpPr/>
                <p:nvPr/>
              </p:nvSpPr>
              <p:spPr>
                <a:xfrm>
                  <a:off x="3188068" y="1361442"/>
                  <a:ext cx="225461" cy="179093"/>
                </a:xfrm>
                <a:custGeom>
                  <a:avLst/>
                  <a:gdLst/>
                  <a:ahLst/>
                  <a:cxnLst/>
                  <a:rect l="l" t="t" r="r" b="b"/>
                  <a:pathLst>
                    <a:path w="3921061" h="3114661" extrusionOk="0">
                      <a:moveTo>
                        <a:pt x="3796379" y="3114662"/>
                      </a:moveTo>
                      <a:lnTo>
                        <a:pt x="124682" y="3114662"/>
                      </a:lnTo>
                      <a:cubicBezTo>
                        <a:pt x="55822" y="3114662"/>
                        <a:pt x="0" y="3058972"/>
                        <a:pt x="0" y="2990284"/>
                      </a:cubicBezTo>
                      <a:lnTo>
                        <a:pt x="0" y="1748791"/>
                      </a:lnTo>
                      <a:cubicBezTo>
                        <a:pt x="4" y="1743099"/>
                        <a:pt x="418" y="1737417"/>
                        <a:pt x="1238" y="1731783"/>
                      </a:cubicBezTo>
                      <a:lnTo>
                        <a:pt x="230696" y="106990"/>
                      </a:lnTo>
                      <a:cubicBezTo>
                        <a:pt x="239400" y="45486"/>
                        <a:pt x="292256" y="-183"/>
                        <a:pt x="354521" y="1"/>
                      </a:cubicBezTo>
                      <a:lnTo>
                        <a:pt x="736568" y="1"/>
                      </a:lnTo>
                      <a:cubicBezTo>
                        <a:pt x="795484" y="-116"/>
                        <a:pt x="846428" y="40951"/>
                        <a:pt x="858679" y="98438"/>
                      </a:cubicBezTo>
                      <a:lnTo>
                        <a:pt x="1127570" y="1390671"/>
                      </a:lnTo>
                      <a:lnTo>
                        <a:pt x="1812798" y="946561"/>
                      </a:lnTo>
                      <a:cubicBezTo>
                        <a:pt x="1870548" y="909143"/>
                        <a:pt x="1947767" y="925515"/>
                        <a:pt x="1985277" y="983124"/>
                      </a:cubicBezTo>
                      <a:cubicBezTo>
                        <a:pt x="1998440" y="1003353"/>
                        <a:pt x="2005432" y="1026965"/>
                        <a:pt x="2005393" y="1051080"/>
                      </a:cubicBezTo>
                      <a:lnTo>
                        <a:pt x="2005393" y="1381455"/>
                      </a:lnTo>
                      <a:lnTo>
                        <a:pt x="2780253" y="946466"/>
                      </a:lnTo>
                      <a:cubicBezTo>
                        <a:pt x="2840231" y="912725"/>
                        <a:pt x="2916279" y="933876"/>
                        <a:pt x="2950102" y="993709"/>
                      </a:cubicBezTo>
                      <a:cubicBezTo>
                        <a:pt x="2960637" y="1012351"/>
                        <a:pt x="2966180" y="1033388"/>
                        <a:pt x="2966180" y="1054786"/>
                      </a:cubicBezTo>
                      <a:lnTo>
                        <a:pt x="2966180" y="1383165"/>
                      </a:lnTo>
                      <a:lnTo>
                        <a:pt x="3734372" y="943140"/>
                      </a:lnTo>
                      <a:cubicBezTo>
                        <a:pt x="3794017" y="908925"/>
                        <a:pt x="3870179" y="929430"/>
                        <a:pt x="3904479" y="988929"/>
                      </a:cubicBezTo>
                      <a:cubicBezTo>
                        <a:pt x="3915366" y="1007809"/>
                        <a:pt x="3921081" y="1029207"/>
                        <a:pt x="3921062" y="1050985"/>
                      </a:cubicBezTo>
                      <a:lnTo>
                        <a:pt x="3921062" y="2990284"/>
                      </a:lnTo>
                      <a:cubicBezTo>
                        <a:pt x="3921062" y="3058972"/>
                        <a:pt x="3865236" y="3114662"/>
                        <a:pt x="3796379" y="3114662"/>
                      </a:cubicBezTo>
                      <a:close/>
                      <a:moveTo>
                        <a:pt x="249365" y="2865907"/>
                      </a:moveTo>
                      <a:lnTo>
                        <a:pt x="3671697" y="2865907"/>
                      </a:lnTo>
                      <a:lnTo>
                        <a:pt x="3671697" y="1265344"/>
                      </a:lnTo>
                      <a:lnTo>
                        <a:pt x="2903506" y="1705273"/>
                      </a:lnTo>
                      <a:cubicBezTo>
                        <a:pt x="2843860" y="1739489"/>
                        <a:pt x="2767698" y="1718984"/>
                        <a:pt x="2733399" y="1659484"/>
                      </a:cubicBezTo>
                      <a:cubicBezTo>
                        <a:pt x="2722512" y="1640604"/>
                        <a:pt x="2716797" y="1619206"/>
                        <a:pt x="2716816" y="1597428"/>
                      </a:cubicBezTo>
                      <a:lnTo>
                        <a:pt x="2716816" y="1266959"/>
                      </a:lnTo>
                      <a:lnTo>
                        <a:pt x="1941862" y="1702042"/>
                      </a:lnTo>
                      <a:cubicBezTo>
                        <a:pt x="1881854" y="1735735"/>
                        <a:pt x="1805826" y="1714518"/>
                        <a:pt x="1772050" y="1654648"/>
                      </a:cubicBezTo>
                      <a:cubicBezTo>
                        <a:pt x="1761544" y="1636024"/>
                        <a:pt x="1756029" y="1615007"/>
                        <a:pt x="1756029" y="1593628"/>
                      </a:cubicBezTo>
                      <a:lnTo>
                        <a:pt x="1756029" y="1279596"/>
                      </a:lnTo>
                      <a:lnTo>
                        <a:pt x="1110520" y="1697671"/>
                      </a:lnTo>
                      <a:cubicBezTo>
                        <a:pt x="1052846" y="1735298"/>
                        <a:pt x="975512" y="1719155"/>
                        <a:pt x="937798" y="1661622"/>
                      </a:cubicBezTo>
                      <a:cubicBezTo>
                        <a:pt x="929216" y="1648529"/>
                        <a:pt x="923185" y="1633934"/>
                        <a:pt x="920020" y="1618617"/>
                      </a:cubicBezTo>
                      <a:lnTo>
                        <a:pt x="634270" y="247900"/>
                      </a:lnTo>
                      <a:lnTo>
                        <a:pt x="462534" y="247900"/>
                      </a:lnTo>
                      <a:lnTo>
                        <a:pt x="249365" y="1757532"/>
                      </a:lnTo>
                      <a:close/>
                    </a:path>
                  </a:pathLst>
                </a:custGeom>
                <a:solidFill>
                  <a:schemeClr val="lt1"/>
                </a:solidFill>
                <a:ln>
                  <a:noFill/>
                </a:ln>
              </p:spPr>
              <p:txBody>
                <a:bodyPr spcFirstLastPara="1" wrap="square" lIns="121900" tIns="60933" rIns="121900" bIns="60933" anchor="ctr" anchorCtr="0">
                  <a:noAutofit/>
                </a:bodyPr>
                <a:lstStyle/>
                <a:p>
                  <a:endParaRPr>
                    <a:solidFill>
                      <a:srgbClr val="262626"/>
                    </a:solidFill>
                    <a:latin typeface="Arial"/>
                    <a:ea typeface="Arial"/>
                    <a:cs typeface="Arial"/>
                    <a:sym typeface="Arial"/>
                  </a:endParaRPr>
                </a:p>
              </p:txBody>
            </p:sp>
          </p:grpSp>
        </p:grpSp>
        <p:grpSp>
          <p:nvGrpSpPr>
            <p:cNvPr id="1654" name="Google Shape;1654;p147"/>
            <p:cNvGrpSpPr/>
            <p:nvPr/>
          </p:nvGrpSpPr>
          <p:grpSpPr>
            <a:xfrm>
              <a:off x="4814291" y="1668432"/>
              <a:ext cx="777300" cy="395266"/>
              <a:chOff x="4811525" y="1630332"/>
              <a:chExt cx="777300" cy="395266"/>
            </a:xfrm>
          </p:grpSpPr>
          <p:sp>
            <p:nvSpPr>
              <p:cNvPr id="1655" name="Google Shape;1655;p147"/>
              <p:cNvSpPr/>
              <p:nvPr/>
            </p:nvSpPr>
            <p:spPr>
              <a:xfrm>
                <a:off x="4811525" y="1839898"/>
                <a:ext cx="777300" cy="185700"/>
              </a:xfrm>
              <a:prstGeom prst="rect">
                <a:avLst/>
              </a:prstGeom>
              <a:noFill/>
              <a:ln>
                <a:noFill/>
              </a:ln>
            </p:spPr>
            <p:txBody>
              <a:bodyPr spcFirstLastPara="1" wrap="square" lIns="60933" tIns="60933" rIns="60933" bIns="60933" anchor="ctr" anchorCtr="0">
                <a:noAutofit/>
              </a:bodyPr>
              <a:lstStyle/>
              <a:p>
                <a:pPr algn="ctr">
                  <a:lnSpc>
                    <a:spcPct val="90000"/>
                  </a:lnSpc>
                </a:pPr>
                <a:r>
                  <a:rPr lang="en" sz="1067" b="1">
                    <a:solidFill>
                      <a:srgbClr val="FFFFFF"/>
                    </a:solidFill>
                  </a:rPr>
                  <a:t>Third-Party</a:t>
                </a:r>
                <a:endParaRPr sz="1067" b="1">
                  <a:solidFill>
                    <a:srgbClr val="FFFFFF"/>
                  </a:solidFill>
                </a:endParaRPr>
              </a:p>
            </p:txBody>
          </p:sp>
          <p:grpSp>
            <p:nvGrpSpPr>
              <p:cNvPr id="1656" name="Google Shape;1656;p147"/>
              <p:cNvGrpSpPr/>
              <p:nvPr/>
            </p:nvGrpSpPr>
            <p:grpSpPr>
              <a:xfrm>
                <a:off x="5098639" y="1630332"/>
                <a:ext cx="249113" cy="179361"/>
                <a:chOff x="5098639" y="1630332"/>
                <a:chExt cx="249113" cy="179361"/>
              </a:xfrm>
            </p:grpSpPr>
            <p:sp>
              <p:nvSpPr>
                <p:cNvPr id="1657" name="Google Shape;1657;p147"/>
                <p:cNvSpPr/>
                <p:nvPr/>
              </p:nvSpPr>
              <p:spPr>
                <a:xfrm>
                  <a:off x="5268230" y="1704277"/>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58" name="Google Shape;1658;p147"/>
                <p:cNvSpPr/>
                <p:nvPr/>
              </p:nvSpPr>
              <p:spPr>
                <a:xfrm>
                  <a:off x="5098639" y="1630332"/>
                  <a:ext cx="249113" cy="179361"/>
                </a:xfrm>
                <a:custGeom>
                  <a:avLst/>
                  <a:gdLst/>
                  <a:ahLst/>
                  <a:cxnLst/>
                  <a:rect l="l" t="t" r="r" b="b"/>
                  <a:pathLst>
                    <a:path w="461320" h="332150" extrusionOk="0">
                      <a:moveTo>
                        <a:pt x="60327" y="332151"/>
                      </a:moveTo>
                      <a:lnTo>
                        <a:pt x="400994" y="332151"/>
                      </a:lnTo>
                      <a:cubicBezTo>
                        <a:pt x="434036" y="332154"/>
                        <a:pt x="460932" y="305575"/>
                        <a:pt x="461321" y="272534"/>
                      </a:cubicBezTo>
                      <a:lnTo>
                        <a:pt x="461321" y="60327"/>
                      </a:lnTo>
                      <a:cubicBezTo>
                        <a:pt x="461321" y="27009"/>
                        <a:pt x="434312" y="0"/>
                        <a:pt x="400994" y="0"/>
                      </a:cubicBezTo>
                      <a:lnTo>
                        <a:pt x="60327" y="0"/>
                      </a:lnTo>
                      <a:cubicBezTo>
                        <a:pt x="27009" y="0"/>
                        <a:pt x="0" y="27009"/>
                        <a:pt x="0" y="60327"/>
                      </a:cubicBezTo>
                      <a:lnTo>
                        <a:pt x="0" y="272534"/>
                      </a:lnTo>
                      <a:cubicBezTo>
                        <a:pt x="389" y="305575"/>
                        <a:pt x="27284" y="332154"/>
                        <a:pt x="60327" y="332151"/>
                      </a:cubicBezTo>
                      <a:close/>
                      <a:moveTo>
                        <a:pt x="35486" y="60327"/>
                      </a:moveTo>
                      <a:cubicBezTo>
                        <a:pt x="35486" y="46608"/>
                        <a:pt x="46608" y="35486"/>
                        <a:pt x="60327" y="35486"/>
                      </a:cubicBezTo>
                      <a:lnTo>
                        <a:pt x="400994" y="35486"/>
                      </a:lnTo>
                      <a:cubicBezTo>
                        <a:pt x="414713" y="35486"/>
                        <a:pt x="425835" y="46608"/>
                        <a:pt x="425835" y="60327"/>
                      </a:cubicBezTo>
                      <a:lnTo>
                        <a:pt x="425835" y="93542"/>
                      </a:lnTo>
                      <a:lnTo>
                        <a:pt x="35486" y="93542"/>
                      </a:lnTo>
                      <a:close/>
                      <a:moveTo>
                        <a:pt x="35486" y="116253"/>
                      </a:moveTo>
                      <a:lnTo>
                        <a:pt x="425835" y="116253"/>
                      </a:lnTo>
                      <a:lnTo>
                        <a:pt x="425835" y="272534"/>
                      </a:lnTo>
                      <a:cubicBezTo>
                        <a:pt x="425450" y="285975"/>
                        <a:pt x="414441" y="296670"/>
                        <a:pt x="400994" y="296665"/>
                      </a:cubicBezTo>
                      <a:lnTo>
                        <a:pt x="60327" y="296665"/>
                      </a:lnTo>
                      <a:cubicBezTo>
                        <a:pt x="46880" y="296670"/>
                        <a:pt x="35870" y="285975"/>
                        <a:pt x="35486" y="272534"/>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59" name="Google Shape;1659;p147"/>
                <p:cNvSpPr/>
                <p:nvPr/>
              </p:nvSpPr>
              <p:spPr>
                <a:xfrm>
                  <a:off x="5126843" y="1658445"/>
                  <a:ext cx="13337" cy="13337"/>
                </a:xfrm>
                <a:custGeom>
                  <a:avLst/>
                  <a:gdLst/>
                  <a:ahLst/>
                  <a:cxnLst/>
                  <a:rect l="l" t="t" r="r" b="b"/>
                  <a:pathLst>
                    <a:path w="24698" h="24699" extrusionOk="0">
                      <a:moveTo>
                        <a:pt x="12775" y="7"/>
                      </a:moveTo>
                      <a:cubicBezTo>
                        <a:pt x="5959" y="-228"/>
                        <a:pt x="243" y="5107"/>
                        <a:pt x="7" y="11923"/>
                      </a:cubicBezTo>
                      <a:cubicBezTo>
                        <a:pt x="-228" y="18740"/>
                        <a:pt x="5107" y="24456"/>
                        <a:pt x="11923" y="24692"/>
                      </a:cubicBezTo>
                      <a:cubicBezTo>
                        <a:pt x="18740" y="24926"/>
                        <a:pt x="24456" y="19591"/>
                        <a:pt x="24691" y="12775"/>
                      </a:cubicBezTo>
                      <a:cubicBezTo>
                        <a:pt x="24696" y="12636"/>
                        <a:pt x="24698" y="12496"/>
                        <a:pt x="24699" y="12357"/>
                      </a:cubicBezTo>
                      <a:cubicBezTo>
                        <a:pt x="24702" y="5699"/>
                        <a:pt x="19429" y="237"/>
                        <a:pt x="12775" y="7"/>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0" name="Google Shape;1660;p147"/>
                <p:cNvSpPr/>
                <p:nvPr/>
              </p:nvSpPr>
              <p:spPr>
                <a:xfrm>
                  <a:off x="5147959" y="1658449"/>
                  <a:ext cx="13337" cy="13337"/>
                </a:xfrm>
                <a:custGeom>
                  <a:avLst/>
                  <a:gdLst/>
                  <a:ahLst/>
                  <a:cxnLst/>
                  <a:rect l="l" t="t" r="r" b="b"/>
                  <a:pathLst>
                    <a:path w="24698" h="24698" extrusionOk="0">
                      <a:moveTo>
                        <a:pt x="12349" y="0"/>
                      </a:moveTo>
                      <a:cubicBezTo>
                        <a:pt x="5529" y="0"/>
                        <a:pt x="0" y="5529"/>
                        <a:pt x="0" y="12349"/>
                      </a:cubicBezTo>
                      <a:cubicBezTo>
                        <a:pt x="0" y="19170"/>
                        <a:pt x="5529" y="24698"/>
                        <a:pt x="12349" y="24698"/>
                      </a:cubicBezTo>
                      <a:cubicBezTo>
                        <a:pt x="19170" y="24698"/>
                        <a:pt x="24698" y="19170"/>
                        <a:pt x="24698" y="12349"/>
                      </a:cubicBezTo>
                      <a:cubicBezTo>
                        <a:pt x="24698" y="5529"/>
                        <a:pt x="19170" y="0"/>
                        <a:pt x="12349"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1" name="Google Shape;1661;p147"/>
                <p:cNvSpPr/>
                <p:nvPr/>
              </p:nvSpPr>
              <p:spPr>
                <a:xfrm>
                  <a:off x="5141762" y="1704277"/>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2" name="Google Shape;1662;p147"/>
                <p:cNvSpPr/>
                <p:nvPr/>
              </p:nvSpPr>
              <p:spPr>
                <a:xfrm>
                  <a:off x="5226074" y="1704277"/>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3" name="Google Shape;1663;p147"/>
                <p:cNvSpPr/>
                <p:nvPr/>
              </p:nvSpPr>
              <p:spPr>
                <a:xfrm>
                  <a:off x="5183918" y="1704277"/>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4" name="Google Shape;1664;p147"/>
                <p:cNvSpPr/>
                <p:nvPr/>
              </p:nvSpPr>
              <p:spPr>
                <a:xfrm>
                  <a:off x="5141762" y="1745898"/>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5" name="Google Shape;1665;p147"/>
                <p:cNvSpPr/>
                <p:nvPr/>
              </p:nvSpPr>
              <p:spPr>
                <a:xfrm>
                  <a:off x="5226074" y="1745898"/>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6" name="Google Shape;1666;p147"/>
                <p:cNvSpPr/>
                <p:nvPr/>
              </p:nvSpPr>
              <p:spPr>
                <a:xfrm>
                  <a:off x="5183918" y="1745898"/>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sp>
              <p:nvSpPr>
                <p:cNvPr id="1667" name="Google Shape;1667;p147"/>
                <p:cNvSpPr/>
                <p:nvPr/>
              </p:nvSpPr>
              <p:spPr>
                <a:xfrm>
                  <a:off x="5268230" y="1745898"/>
                  <a:ext cx="30966" cy="30966"/>
                </a:xfrm>
                <a:custGeom>
                  <a:avLst/>
                  <a:gdLst/>
                  <a:ahLst/>
                  <a:cxnLst/>
                  <a:rect l="l" t="t" r="r" b="b"/>
                  <a:pathLst>
                    <a:path w="57345" h="57345" extrusionOk="0">
                      <a:moveTo>
                        <a:pt x="45422" y="0"/>
                      </a:moveTo>
                      <a:cubicBezTo>
                        <a:pt x="52007" y="0"/>
                        <a:pt x="57346" y="0"/>
                        <a:pt x="57346" y="0"/>
                      </a:cubicBezTo>
                      <a:lnTo>
                        <a:pt x="57346" y="57346"/>
                      </a:lnTo>
                      <a:cubicBezTo>
                        <a:pt x="57346" y="57346"/>
                        <a:pt x="52007" y="57346"/>
                        <a:pt x="45422" y="57346"/>
                      </a:cubicBezTo>
                      <a:lnTo>
                        <a:pt x="11923" y="57346"/>
                      </a:lnTo>
                      <a:lnTo>
                        <a:pt x="11923" y="0"/>
                      </a:lnTo>
                      <a:cubicBezTo>
                        <a:pt x="5338" y="0"/>
                        <a:pt x="0" y="0"/>
                        <a:pt x="0" y="0"/>
                      </a:cubicBezTo>
                      <a:cubicBezTo>
                        <a:pt x="0" y="0"/>
                        <a:pt x="5338" y="0"/>
                        <a:pt x="11923" y="0"/>
                      </a:cubicBezTo>
                      <a:close/>
                    </a:path>
                  </a:pathLst>
                </a:custGeom>
                <a:solidFill>
                  <a:schemeClr val="lt1"/>
                </a:solidFill>
                <a:ln>
                  <a:noFill/>
                </a:ln>
              </p:spPr>
              <p:txBody>
                <a:bodyPr spcFirstLastPara="1" wrap="square" lIns="121900" tIns="60933" rIns="121900" bIns="60933" anchor="ctr" anchorCtr="0">
                  <a:noAutofit/>
                </a:bodyPr>
                <a:lstStyle/>
                <a:p>
                  <a:pPr>
                    <a:buClr>
                      <a:schemeClr val="dk1"/>
                    </a:buClr>
                    <a:buSzPts val="1350"/>
                  </a:pPr>
                  <a:endParaRPr>
                    <a:solidFill>
                      <a:srgbClr val="262626"/>
                    </a:solidFill>
                    <a:latin typeface="Arial"/>
                    <a:ea typeface="Arial"/>
                    <a:cs typeface="Arial"/>
                    <a:sym typeface="Arial"/>
                  </a:endParaRPr>
                </a:p>
              </p:txBody>
            </p:sp>
          </p:grpSp>
        </p:grpSp>
      </p:grpSp>
      <p:sp>
        <p:nvSpPr>
          <p:cNvPr id="1668" name="Google Shape;1668;p147"/>
          <p:cNvSpPr txBox="1"/>
          <p:nvPr/>
        </p:nvSpPr>
        <p:spPr>
          <a:xfrm>
            <a:off x="9296400" y="2662679"/>
            <a:ext cx="2438400" cy="731600"/>
          </a:xfrm>
          <a:prstGeom prst="rect">
            <a:avLst/>
          </a:prstGeom>
          <a:noFill/>
          <a:ln>
            <a:noFill/>
          </a:ln>
        </p:spPr>
        <p:txBody>
          <a:bodyPr spcFirstLastPara="1" wrap="square" lIns="121900" tIns="121900" rIns="121900" bIns="121900" anchor="ctr" anchorCtr="0">
            <a:noAutofit/>
          </a:bodyPr>
          <a:lstStyle/>
          <a:p>
            <a:pPr algn="ctr"/>
            <a:r>
              <a:rPr lang="en" sz="8000" b="1">
                <a:solidFill>
                  <a:schemeClr val="accent2"/>
                </a:solidFill>
              </a:rPr>
              <a:t>87%</a:t>
            </a:r>
            <a:endParaRPr sz="8000" b="1">
              <a:solidFill>
                <a:schemeClr val="accent2"/>
              </a:solidFill>
            </a:endParaRPr>
          </a:p>
        </p:txBody>
      </p:sp>
      <p:sp>
        <p:nvSpPr>
          <p:cNvPr id="1669" name="Google Shape;1669;p147"/>
          <p:cNvSpPr txBox="1"/>
          <p:nvPr/>
        </p:nvSpPr>
        <p:spPr>
          <a:xfrm>
            <a:off x="9296400" y="3447996"/>
            <a:ext cx="2438400" cy="1097200"/>
          </a:xfrm>
          <a:prstGeom prst="rect">
            <a:avLst/>
          </a:prstGeom>
          <a:noFill/>
          <a:ln>
            <a:noFill/>
          </a:ln>
        </p:spPr>
        <p:txBody>
          <a:bodyPr spcFirstLastPara="1" wrap="square" lIns="60933" tIns="60933" rIns="60933" bIns="60933" anchor="t" anchorCtr="0">
            <a:noAutofit/>
          </a:bodyPr>
          <a:lstStyle/>
          <a:p>
            <a:pPr algn="ctr"/>
            <a:r>
              <a:rPr lang="en" sz="1600">
                <a:solidFill>
                  <a:schemeClr val="accent2"/>
                </a:solidFill>
                <a:highlight>
                  <a:schemeClr val="lt1"/>
                </a:highlight>
              </a:rPr>
              <a:t>of firms are expanding their ability to source external data</a:t>
            </a:r>
            <a:r>
              <a:rPr lang="en" sz="1600" baseline="30000">
                <a:solidFill>
                  <a:schemeClr val="accent2"/>
                </a:solidFill>
                <a:highlight>
                  <a:schemeClr val="lt1"/>
                </a:highlight>
              </a:rPr>
              <a:t>1</a:t>
            </a:r>
            <a:endParaRPr sz="1600" baseline="30000">
              <a:solidFill>
                <a:schemeClr val="accent2"/>
              </a:solidFill>
              <a:highlight>
                <a:schemeClr val="lt1"/>
              </a:highlight>
            </a:endParaRPr>
          </a:p>
        </p:txBody>
      </p:sp>
      <p:sp>
        <p:nvSpPr>
          <p:cNvPr id="1670" name="Google Shape;1670;p147"/>
          <p:cNvSpPr txBox="1"/>
          <p:nvPr/>
        </p:nvSpPr>
        <p:spPr>
          <a:xfrm>
            <a:off x="7205433" y="6071901"/>
            <a:ext cx="4526400" cy="369291"/>
          </a:xfrm>
          <a:prstGeom prst="rect">
            <a:avLst/>
          </a:prstGeom>
          <a:noFill/>
          <a:ln>
            <a:noFill/>
          </a:ln>
        </p:spPr>
        <p:txBody>
          <a:bodyPr spcFirstLastPara="1" wrap="square" lIns="121900" tIns="121900" rIns="121900" bIns="121900" anchor="t" anchorCtr="0">
            <a:spAutoFit/>
          </a:bodyPr>
          <a:lstStyle/>
          <a:p>
            <a:pPr algn="r"/>
            <a:r>
              <a:rPr lang="en" sz="800" baseline="30000"/>
              <a:t>1</a:t>
            </a:r>
            <a:r>
              <a:rPr lang="en" sz="800"/>
              <a:t> “The Insights Professional's Guide To External Data Sourcing” Forrester, 2020</a:t>
            </a:r>
            <a:endParaRPr sz="800"/>
          </a:p>
        </p:txBody>
      </p:sp>
      <p:pic>
        <p:nvPicPr>
          <p:cNvPr id="1671" name="Google Shape;1671;p147"/>
          <p:cNvPicPr preferRelativeResize="0"/>
          <p:nvPr/>
        </p:nvPicPr>
        <p:blipFill>
          <a:blip r:embed="rId3">
            <a:alphaModFix/>
          </a:blip>
          <a:stretch>
            <a:fillRect/>
          </a:stretch>
        </p:blipFill>
        <p:spPr>
          <a:xfrm>
            <a:off x="3341581" y="3025369"/>
            <a:ext cx="388833" cy="406064"/>
          </a:xfrm>
          <a:prstGeom prst="rect">
            <a:avLst/>
          </a:prstGeom>
          <a:noFill/>
          <a:ln>
            <a:noFill/>
          </a:ln>
        </p:spPr>
      </p:pic>
      <p:sp>
        <p:nvSpPr>
          <p:cNvPr id="4" name="Subtitle 3">
            <a:extLst>
              <a:ext uri="{FF2B5EF4-FFF2-40B4-BE49-F238E27FC236}">
                <a16:creationId xmlns:a16="http://schemas.microsoft.com/office/drawing/2014/main" id="{55B2AD91-425B-88F9-6C2C-00616B35A37A}"/>
              </a:ext>
            </a:extLst>
          </p:cNvPr>
          <p:cNvSpPr>
            <a:spLocks noGrp="1"/>
          </p:cNvSpPr>
          <p:nvPr>
            <p:ph type="subTitle" idx="1"/>
          </p:nvPr>
        </p:nvSpPr>
        <p:spPr/>
        <p:txBody>
          <a:bodyPr/>
          <a:lstStyle/>
          <a:p>
            <a:endParaRPr lang="en-US"/>
          </a:p>
        </p:txBody>
      </p:sp>
    </p:spTree>
  </p:cSld>
  <p:clrMapOvr>
    <a:masterClrMapping/>
  </p:clrMapOvr>
</p:sld>
</file>

<file path=ppt/theme/theme1.xml><?xml version="1.0" encoding="utf-8"?>
<a:theme xmlns:a="http://schemas.openxmlformats.org/drawingml/2006/main" name="Snowflake 2022">
  <a:themeElements>
    <a:clrScheme name="Snowflake 2018">
      <a:dk1>
        <a:srgbClr val="262626"/>
      </a:dk1>
      <a:lt1>
        <a:srgbClr val="FFFFFF"/>
      </a:lt1>
      <a:dk2>
        <a:srgbClr val="11567F"/>
      </a:dk2>
      <a:lt2>
        <a:srgbClr val="FFFFFF"/>
      </a:lt2>
      <a:accent1>
        <a:srgbClr val="29B5E8"/>
      </a:accent1>
      <a:accent2>
        <a:srgbClr val="11567F"/>
      </a:accent2>
      <a:accent3>
        <a:srgbClr val="71D3DC"/>
      </a:accent3>
      <a:accent4>
        <a:srgbClr val="FF9F36"/>
      </a:accent4>
      <a:accent5>
        <a:srgbClr val="7D44CF"/>
      </a:accent5>
      <a:accent6>
        <a:srgbClr val="D45B90"/>
      </a:accent6>
      <a:hlink>
        <a:srgbClr val="3DA8E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9B3176D-D26E-694B-A94B-32C349EF3C2F}" vid="{51E2FE59-4016-CE49-AAE5-AD671CDB98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Snowflake 2022</Template>
  <TotalTime>162</TotalTime>
  <Words>2557</Words>
  <Application>Microsoft Macintosh PowerPoint</Application>
  <PresentationFormat>Widescreen</PresentationFormat>
  <Paragraphs>281</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Black</vt:lpstr>
      <vt:lpstr>Arial Regular</vt:lpstr>
      <vt:lpstr>Calibri</vt:lpstr>
      <vt:lpstr>Lato</vt:lpstr>
      <vt:lpstr>Montserrat</vt:lpstr>
      <vt:lpstr>Segoe UI</vt:lpstr>
      <vt:lpstr>Snowflake 2022</vt:lpstr>
      <vt:lpstr>Why do most Data Science projects fail?</vt:lpstr>
      <vt:lpstr>Do you recognize any of these numbers?</vt:lpstr>
      <vt:lpstr>Key blockers to Data Science projects success</vt:lpstr>
      <vt:lpstr>PowerPoint Presentation</vt:lpstr>
      <vt:lpstr>PowerPoint Presentation</vt:lpstr>
      <vt:lpstr>PowerPoint Presentation</vt:lpstr>
      <vt:lpstr>PowerPoint Presentation</vt:lpstr>
      <vt:lpstr>PowerPoint Presentation</vt:lpstr>
      <vt:lpstr>Data Silos in Utility Industry Prevent Value Realization</vt:lpstr>
      <vt:lpstr>PowerPoint Presentation</vt:lpstr>
      <vt:lpstr>Realizing Data as an Asset in Utilities</vt:lpstr>
      <vt:lpstr>PowerPoint Presentation</vt:lpstr>
      <vt:lpstr>How do we fix the talent gap?</vt:lpstr>
      <vt:lpstr>PowerPoint Presentation</vt:lpstr>
      <vt:lpstr> Operationalizing Analytics</vt:lpstr>
      <vt:lpstr>Process of Data Science</vt:lpstr>
      <vt:lpstr>Why Snowflake?</vt:lpstr>
      <vt:lpstr>Snowflake Overview</vt:lpstr>
      <vt:lpstr>PowerPoint Presentation</vt:lpstr>
      <vt:lpstr>PowerPoint Presentation</vt:lpstr>
      <vt:lpstr>Collaboration in the Snowflake Data Cloud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Fawad Qureshi</dc:creator>
  <cp:lastModifiedBy>Fawad Qureshi</cp:lastModifiedBy>
  <cp:revision>6</cp:revision>
  <dcterms:created xsi:type="dcterms:W3CDTF">2022-11-25T16:30:38Z</dcterms:created>
  <dcterms:modified xsi:type="dcterms:W3CDTF">2022-11-28T05:46:51Z</dcterms:modified>
</cp:coreProperties>
</file>